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6" r:id="rId5"/>
    <p:sldId id="264" r:id="rId6"/>
    <p:sldId id="265" r:id="rId7"/>
    <p:sldId id="263" r:id="rId8"/>
    <p:sldId id="270" r:id="rId9"/>
    <p:sldId id="271" r:id="rId10"/>
    <p:sldId id="262" r:id="rId11"/>
    <p:sldId id="269" r:id="rId12"/>
    <p:sldId id="268" r:id="rId13"/>
    <p:sldId id="273" r:id="rId14"/>
    <p:sldId id="274" r:id="rId15"/>
    <p:sldId id="267" r:id="rId16"/>
    <p:sldId id="261" r:id="rId17"/>
    <p:sldId id="276" r:id="rId18"/>
    <p:sldId id="275" r:id="rId19"/>
    <p:sldId id="272" r:id="rId20"/>
    <p:sldId id="259" r:id="rId21"/>
    <p:sldId id="260" r:id="rId22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106" d="100"/>
          <a:sy n="106" d="100"/>
        </p:scale>
        <p:origin x="79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E8F206F-8CC6-A4B2-8B6D-0672788CE96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DB130DFF-004B-3321-B40D-9D16090E35A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8DFA5297-F21C-9DFB-9981-C86A3F97C7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AD5561-1E0F-415B-840C-EF1083B2A038}" type="datetimeFigureOut">
              <a:rPr lang="it-IT" smtClean="0"/>
              <a:t>23/09/2024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B8CBD57E-5631-AFD9-6A8F-3361D96613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D9CA0D45-A031-F9BF-BB5B-3B781745FE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1D6B14-89A8-4833-9BE7-F16A8F23EF1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382042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ECEB649-0E33-101D-188D-E9707E006E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0FF18490-057E-914A-C983-7C37C2AC9E7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899E0A0C-1D3F-C386-F1B1-276C433686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AD5561-1E0F-415B-840C-EF1083B2A038}" type="datetimeFigureOut">
              <a:rPr lang="it-IT" smtClean="0"/>
              <a:t>23/09/2024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80963ED5-B976-1446-F6FF-C4356DD938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F4D754BF-130D-4AF2-4955-EC0C1108E0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1D6B14-89A8-4833-9BE7-F16A8F23EF1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340344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2DECB42-658B-CDFF-62EC-FE956298F7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55F928F2-AD59-A26E-9CCB-33BB595491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EB112C49-E045-4DCD-75E5-C122767214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AD5561-1E0F-415B-840C-EF1083B2A038}" type="datetimeFigureOut">
              <a:rPr lang="it-IT" smtClean="0"/>
              <a:t>23/09/2024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946E25DB-ABD1-10D3-1C93-5DB30B3A8F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4D2C5A96-59C4-C062-B79B-474765ECCE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1D6B14-89A8-4833-9BE7-F16A8F23EF1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54271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4C34561-9AA0-E611-6990-BFE154FB86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3DEB7B35-340A-085D-88AB-9F31F93820C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DEB1E0AA-A4CF-4E8E-F2E1-4D16796F4C7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8C50EE54-9311-EC41-8978-4EA9209599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AD5561-1E0F-415B-840C-EF1083B2A038}" type="datetimeFigureOut">
              <a:rPr lang="it-IT" smtClean="0"/>
              <a:t>23/09/2024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4D3279DA-9CF8-0424-4AE7-EB584DCF4E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447726FA-A2B8-943A-9FEC-D11D76DFA3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1D6B14-89A8-4833-9BE7-F16A8F23EF1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470360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36D5C85-538C-1000-C031-C3EDC79F53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51BFD4B7-22DB-4245-A38D-92D8B171FA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9DC04170-D9FF-A582-AE1E-EEAE411F225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CD04A412-160A-B5BD-AC75-72BC18CA52A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AD1ED52B-EA1E-0FE0-12B3-67331A5C92E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25A99E06-A022-6FCF-7AF9-076F60E47F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AD5561-1E0F-415B-840C-EF1083B2A038}" type="datetimeFigureOut">
              <a:rPr lang="it-IT" smtClean="0"/>
              <a:t>23/09/2024</a:t>
            </a:fld>
            <a:endParaRPr lang="it-IT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E8C1EDD4-195D-9B03-4568-4D9B0482C0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4A7E3D54-6C26-7B1D-71F8-CB0283CC62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1D6B14-89A8-4833-9BE7-F16A8F23EF1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048356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D25F3B8-5C36-D37B-E8B5-0DF4863D41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8B244428-C017-A98F-FE48-D1C65DA1E2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AD5561-1E0F-415B-840C-EF1083B2A038}" type="datetimeFigureOut">
              <a:rPr lang="it-IT" smtClean="0"/>
              <a:t>23/09/2024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7F2BF4EB-0782-82D5-AF9B-2F63F4DA3B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CBB7171E-C5E8-8FFB-4B90-F7535B0447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1D6B14-89A8-4833-9BE7-F16A8F23EF1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919798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97A295D4-BBC9-EB75-B12F-4CFA4E52DE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AD5561-1E0F-415B-840C-EF1083B2A038}" type="datetimeFigureOut">
              <a:rPr lang="it-IT" smtClean="0"/>
              <a:t>23/09/2024</a:t>
            </a:fld>
            <a:endParaRPr 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5DB24936-5F05-9C0D-1BC2-6CD0CF7658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2C04BF8B-23C1-3395-29C5-8DC78D5649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1D6B14-89A8-4833-9BE7-F16A8F23EF1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646065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A51FF2D-8D0E-23CB-5CF3-AEF9D89CD2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20F65C16-897B-A3FD-DDD2-1D2F5B21A7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5068CBA5-7154-E961-248A-1DBF7B4792F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C1AD7F70-7674-90DA-225A-D6D2E9E465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AD5561-1E0F-415B-840C-EF1083B2A038}" type="datetimeFigureOut">
              <a:rPr lang="it-IT" smtClean="0"/>
              <a:t>23/09/2024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8C8D6D29-AFA3-14C5-30D6-0AD0206A1F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A5F7B2E2-D13E-671E-25A3-B021DFD0FA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1D6B14-89A8-4833-9BE7-F16A8F23EF1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625977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C69FCDC-9433-069F-E280-A7EEACDDEC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36C57348-0080-58FE-FE29-08D8E4D911C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D9EA08EF-B707-B72A-D747-4DB14393B89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B3A520F5-C8C9-0863-79D9-372477F652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AD5561-1E0F-415B-840C-EF1083B2A038}" type="datetimeFigureOut">
              <a:rPr lang="it-IT" smtClean="0"/>
              <a:t>23/09/2024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56E80A7F-35CE-D630-5334-47083F4705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C752A7ED-96A5-7736-976A-88B7BDCDB6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1D6B14-89A8-4833-9BE7-F16A8F23EF1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63805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21E2B48-A4D5-105D-3110-6A9DA0D44B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54EF4AE7-6DB7-C282-AFF7-86B6B0F10C4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4C6A4D28-83C0-F2E2-26FC-31B91368E9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AD5561-1E0F-415B-840C-EF1083B2A038}" type="datetimeFigureOut">
              <a:rPr lang="it-IT" smtClean="0"/>
              <a:t>23/09/2024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AC2CAAF8-5F1C-0E75-7F40-F45B3A3E6F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A6669664-0F3A-9B27-F262-E098576173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1D6B14-89A8-4833-9BE7-F16A8F23EF1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796811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28FC6E46-F2A6-ECC3-1023-EAF5065EB41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28DC0634-D3FF-F93F-C85D-3BCC0B73205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A834D8B1-F2F9-04E8-7A63-A248391D44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AD5561-1E0F-415B-840C-EF1083B2A038}" type="datetimeFigureOut">
              <a:rPr lang="it-IT" smtClean="0"/>
              <a:t>23/09/2024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F67572FC-ACF1-580A-2DD1-2B535E1456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AB4CA051-F51F-9C28-44F4-127289EB2C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1D6B14-89A8-4833-9BE7-F16A8F23EF1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58019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1474D63B-9E50-C593-713A-D13C5E364D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2D8EB490-D701-DB65-3901-BB8155808C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59F8381A-6C19-9FA6-A732-97FD0AB706B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9AD5561-1E0F-415B-840C-EF1083B2A038}" type="datetimeFigureOut">
              <a:rPr lang="it-IT" smtClean="0"/>
              <a:t>23/09/2024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B1EE7B68-8931-6FE1-39CF-92B32DDC421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30A3C881-6839-C37A-7C32-01E9921D98B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71D6B14-89A8-4833-9BE7-F16A8F23EF1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975318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 descr="Immagine che contiene testo, schermata, statua&#10;&#10;Descrizione generata automaticamente">
            <a:extLst>
              <a:ext uri="{FF2B5EF4-FFF2-40B4-BE49-F238E27FC236}">
                <a16:creationId xmlns:a16="http://schemas.microsoft.com/office/drawing/2014/main" id="{EF2703C1-AB93-55A6-9578-6284FE90AE0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53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47653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 descr="Immagine che contiene testo, schermata, Carattere&#10;&#10;Descrizione generata automaticamente">
            <a:extLst>
              <a:ext uri="{FF2B5EF4-FFF2-40B4-BE49-F238E27FC236}">
                <a16:creationId xmlns:a16="http://schemas.microsoft.com/office/drawing/2014/main" id="{2DA2E534-F68C-758D-5C7D-F0D873D269E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53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50104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 descr="Immagine che contiene testo, schermata, Carattere&#10;&#10;Descrizione generata automaticamente">
            <a:extLst>
              <a:ext uri="{FF2B5EF4-FFF2-40B4-BE49-F238E27FC236}">
                <a16:creationId xmlns:a16="http://schemas.microsoft.com/office/drawing/2014/main" id="{969CF208-BFB8-CA3F-EA6C-9A55DFE9AB5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05304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 descr="Immagine che contiene testo, schermata, Carattere&#10;&#10;Descrizione generata automaticamente">
            <a:extLst>
              <a:ext uri="{FF2B5EF4-FFF2-40B4-BE49-F238E27FC236}">
                <a16:creationId xmlns:a16="http://schemas.microsoft.com/office/drawing/2014/main" id="{4DA6FA2B-2C0E-9EDE-A038-1154C500E2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72789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 descr="Immagine che contiene testo, schermata, Carattere&#10;&#10;Descrizione generata automaticamente">
            <a:extLst>
              <a:ext uri="{FF2B5EF4-FFF2-40B4-BE49-F238E27FC236}">
                <a16:creationId xmlns:a16="http://schemas.microsoft.com/office/drawing/2014/main" id="{9CF535D2-829C-729E-7A78-091305B3D09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21447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 descr="Immagine che contiene testo, schermata, Carattere&#10;&#10;Descrizione generata automaticamente">
            <a:extLst>
              <a:ext uri="{FF2B5EF4-FFF2-40B4-BE49-F238E27FC236}">
                <a16:creationId xmlns:a16="http://schemas.microsoft.com/office/drawing/2014/main" id="{D9981191-A9C7-5BDC-D0DD-4F86982E4A4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37443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 descr="Immagine che contiene testo, schermata, Carattere&#10;&#10;Descrizione generata automaticamente">
            <a:extLst>
              <a:ext uri="{FF2B5EF4-FFF2-40B4-BE49-F238E27FC236}">
                <a16:creationId xmlns:a16="http://schemas.microsoft.com/office/drawing/2014/main" id="{2880406C-88FD-26DB-962E-9A61F4A3AD3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74952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 descr="Immagine che contiene testo, schermata, Carattere, design&#10;&#10;Descrizione generata automaticamente">
            <a:extLst>
              <a:ext uri="{FF2B5EF4-FFF2-40B4-BE49-F238E27FC236}">
                <a16:creationId xmlns:a16="http://schemas.microsoft.com/office/drawing/2014/main" id="{1E9B4647-0274-2CD0-CB50-D14CE21385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64990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 descr="Immagine che contiene testo, schermata, Carattere, design&#10;&#10;Descrizione generata automaticamente">
            <a:extLst>
              <a:ext uri="{FF2B5EF4-FFF2-40B4-BE49-F238E27FC236}">
                <a16:creationId xmlns:a16="http://schemas.microsoft.com/office/drawing/2014/main" id="{4E21034D-3C24-2442-E5A7-E2FB79FAC9D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892766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 descr="Immagine che contiene testo, schermata, Carattere&#10;&#10;Descrizione generata automaticamente">
            <a:extLst>
              <a:ext uri="{FF2B5EF4-FFF2-40B4-BE49-F238E27FC236}">
                <a16:creationId xmlns:a16="http://schemas.microsoft.com/office/drawing/2014/main" id="{B51EF2E7-9E83-98E8-8C6F-427F532902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990626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 descr="Immagine che contiene testo, Carattere, schermata&#10;&#10;Descrizione generata automaticamente">
            <a:extLst>
              <a:ext uri="{FF2B5EF4-FFF2-40B4-BE49-F238E27FC236}">
                <a16:creationId xmlns:a16="http://schemas.microsoft.com/office/drawing/2014/main" id="{C237DE47-DE1D-CFC1-6A61-35BBBF6B98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145027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 descr="Immagine che contiene testo, schermata, Carattere, design&#10;&#10;Descrizione generata automaticamente">
            <a:extLst>
              <a:ext uri="{FF2B5EF4-FFF2-40B4-BE49-F238E27FC236}">
                <a16:creationId xmlns:a16="http://schemas.microsoft.com/office/drawing/2014/main" id="{3A94D4F9-2DD7-DE7C-24E4-80EA6E12106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957650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 descr="Immagine che contiene testo, schermata, Carattere, design&#10;&#10;Descrizione generata automaticamente">
            <a:extLst>
              <a:ext uri="{FF2B5EF4-FFF2-40B4-BE49-F238E27FC236}">
                <a16:creationId xmlns:a16="http://schemas.microsoft.com/office/drawing/2014/main" id="{0296D1A1-2AB7-ACF2-315C-9903E3BA73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62932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 descr="Immagine che contiene testo, schermata, Carattere&#10;&#10;Descrizione generata automaticamente">
            <a:extLst>
              <a:ext uri="{FF2B5EF4-FFF2-40B4-BE49-F238E27FC236}">
                <a16:creationId xmlns:a16="http://schemas.microsoft.com/office/drawing/2014/main" id="{91BC3703-01EE-4C96-99E8-C9C99A7685B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31370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 descr="Immagine che contiene testo, schermata, Carattere, design&#10;&#10;Descrizione generata automaticamente">
            <a:extLst>
              <a:ext uri="{FF2B5EF4-FFF2-40B4-BE49-F238E27FC236}">
                <a16:creationId xmlns:a16="http://schemas.microsoft.com/office/drawing/2014/main" id="{EA2768CF-2AA9-800A-506B-A02E8CA9146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664566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 descr="Immagine che contiene testo, schermata, Carattere, design&#10;&#10;Descrizione generata automaticamente">
            <a:extLst>
              <a:ext uri="{FF2B5EF4-FFF2-40B4-BE49-F238E27FC236}">
                <a16:creationId xmlns:a16="http://schemas.microsoft.com/office/drawing/2014/main" id="{BE33524F-085F-39C2-7683-CE54CE6EE0D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816985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 descr="Immagine che contiene testo, schermata, Carattere&#10;&#10;Descrizione generata automaticamente">
            <a:extLst>
              <a:ext uri="{FF2B5EF4-FFF2-40B4-BE49-F238E27FC236}">
                <a16:creationId xmlns:a16="http://schemas.microsoft.com/office/drawing/2014/main" id="{0515CE7F-78B7-65AF-39D6-7E62D32BC2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931094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 descr="Immagine che contiene testo, schermata, Carattere&#10;&#10;Descrizione generata automaticamente">
            <a:extLst>
              <a:ext uri="{FF2B5EF4-FFF2-40B4-BE49-F238E27FC236}">
                <a16:creationId xmlns:a16="http://schemas.microsoft.com/office/drawing/2014/main" id="{1FB86978-352F-D38D-BE50-98840928324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530097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 descr="Immagine che contiene testo, schermata, Carattere&#10;&#10;Descrizione generata automaticamente">
            <a:extLst>
              <a:ext uri="{FF2B5EF4-FFF2-40B4-BE49-F238E27FC236}">
                <a16:creationId xmlns:a16="http://schemas.microsoft.com/office/drawing/2014/main" id="{D2409227-67FA-1BB8-E006-422BBFA2653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556443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 descr="Immagine che contiene testo, Carattere, schermata&#10;&#10;Descrizione generata automaticamente">
            <a:extLst>
              <a:ext uri="{FF2B5EF4-FFF2-40B4-BE49-F238E27FC236}">
                <a16:creationId xmlns:a16="http://schemas.microsoft.com/office/drawing/2014/main" id="{B3D63312-3D18-8EA0-37A6-382D837D259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990782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 descr="Immagine che contiene testo, Carattere, schermata&#10;&#10;Descrizione generata automaticamente">
            <a:extLst>
              <a:ext uri="{FF2B5EF4-FFF2-40B4-BE49-F238E27FC236}">
                <a16:creationId xmlns:a16="http://schemas.microsoft.com/office/drawing/2014/main" id="{5BB87310-6A26-F3FC-36B3-8F5C1E782B5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983345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0</Words>
  <Application>Microsoft Office PowerPoint</Application>
  <PresentationFormat>Widescreen</PresentationFormat>
  <Paragraphs>0</Paragraphs>
  <Slides>21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21</vt:i4>
      </vt:variant>
    </vt:vector>
  </HeadingPairs>
  <TitlesOfParts>
    <vt:vector size="25" baseType="lpstr">
      <vt:lpstr>Aptos</vt:lpstr>
      <vt:lpstr>Aptos Display</vt:lpstr>
      <vt:lpstr>Arial</vt:lpstr>
      <vt:lpstr>Tema di Office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/ Doberdò CED</dc:creator>
  <cp:lastModifiedBy>/ Doberdò CED</cp:lastModifiedBy>
  <cp:revision>1</cp:revision>
  <dcterms:created xsi:type="dcterms:W3CDTF">2024-09-23T08:38:34Z</dcterms:created>
  <dcterms:modified xsi:type="dcterms:W3CDTF">2024-09-23T08:46:21Z</dcterms:modified>
</cp:coreProperties>
</file>