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61"/>
  </p:notesMasterIdLst>
  <p:handoutMasterIdLst>
    <p:handoutMasterId r:id="rId62"/>
  </p:handoutMasterIdLst>
  <p:sldIdLst>
    <p:sldId id="1052" r:id="rId3"/>
    <p:sldId id="1053" r:id="rId4"/>
    <p:sldId id="1054" r:id="rId5"/>
    <p:sldId id="1056" r:id="rId6"/>
    <p:sldId id="1058" r:id="rId7"/>
    <p:sldId id="1060" r:id="rId8"/>
    <p:sldId id="1083" r:id="rId9"/>
    <p:sldId id="1172" r:id="rId10"/>
    <p:sldId id="1061" r:id="rId11"/>
    <p:sldId id="1062" r:id="rId12"/>
    <p:sldId id="1089" r:id="rId13"/>
    <p:sldId id="1075" r:id="rId14"/>
    <p:sldId id="1178" r:id="rId15"/>
    <p:sldId id="1179" r:id="rId16"/>
    <p:sldId id="1180" r:id="rId17"/>
    <p:sldId id="1181" r:id="rId18"/>
    <p:sldId id="1182" r:id="rId19"/>
    <p:sldId id="1183" r:id="rId20"/>
    <p:sldId id="1184" r:id="rId21"/>
    <p:sldId id="1185" r:id="rId22"/>
    <p:sldId id="1186" r:id="rId23"/>
    <p:sldId id="1187" r:id="rId24"/>
    <p:sldId id="1188" r:id="rId25"/>
    <p:sldId id="1189" r:id="rId26"/>
    <p:sldId id="1190" r:id="rId27"/>
    <p:sldId id="1191" r:id="rId28"/>
    <p:sldId id="1192" r:id="rId29"/>
    <p:sldId id="1193" r:id="rId30"/>
    <p:sldId id="1194" r:id="rId31"/>
    <p:sldId id="1195" r:id="rId32"/>
    <p:sldId id="1196" r:id="rId33"/>
    <p:sldId id="1197" r:id="rId34"/>
    <p:sldId id="1198" r:id="rId35"/>
    <p:sldId id="1199" r:id="rId36"/>
    <p:sldId id="1200" r:id="rId37"/>
    <p:sldId id="1201" r:id="rId38"/>
    <p:sldId id="1202" r:id="rId39"/>
    <p:sldId id="1173" r:id="rId40"/>
    <p:sldId id="1174" r:id="rId41"/>
    <p:sldId id="1175" r:id="rId42"/>
    <p:sldId id="1176" r:id="rId43"/>
    <p:sldId id="1177" r:id="rId44"/>
    <p:sldId id="1095" r:id="rId45"/>
    <p:sldId id="1096" r:id="rId46"/>
    <p:sldId id="1097" r:id="rId47"/>
    <p:sldId id="1098" r:id="rId48"/>
    <p:sldId id="1099" r:id="rId49"/>
    <p:sldId id="1100" r:id="rId50"/>
    <p:sldId id="1102" r:id="rId51"/>
    <p:sldId id="1103" r:id="rId52"/>
    <p:sldId id="1104" r:id="rId53"/>
    <p:sldId id="1114" r:id="rId54"/>
    <p:sldId id="1115" r:id="rId55"/>
    <p:sldId id="1126" r:id="rId56"/>
    <p:sldId id="1127" r:id="rId57"/>
    <p:sldId id="1128" r:id="rId58"/>
    <p:sldId id="1129" r:id="rId59"/>
    <p:sldId id="1007" r:id="rId60"/>
  </p:sldIdLst>
  <p:sldSz cx="9906000" cy="6858000" type="A4"/>
  <p:notesSz cx="6889750" cy="10021888"/>
  <p:defaultTextStyle>
    <a:defPPr>
      <a:defRPr lang="it-IT"/>
    </a:defPPr>
    <a:lvl1pPr algn="ctr" rtl="0" eaLnBrk="0" fontAlgn="base" hangingPunct="0">
      <a:spcBef>
        <a:spcPct val="50000"/>
      </a:spcBef>
      <a:spcAft>
        <a:spcPct val="0"/>
      </a:spcAft>
      <a:defRPr sz="2400" b="1" kern="1200">
        <a:solidFill>
          <a:schemeClr val="bg1"/>
        </a:solidFill>
        <a:latin typeface="Times New Roman" pitchFamily="18" charset="0"/>
        <a:ea typeface="+mn-ea"/>
        <a:cs typeface="+mn-cs"/>
      </a:defRPr>
    </a:lvl1pPr>
    <a:lvl2pPr marL="457200" algn="ctr" rtl="0" eaLnBrk="0" fontAlgn="base" hangingPunct="0">
      <a:spcBef>
        <a:spcPct val="50000"/>
      </a:spcBef>
      <a:spcAft>
        <a:spcPct val="0"/>
      </a:spcAft>
      <a:defRPr sz="2400" b="1" kern="1200">
        <a:solidFill>
          <a:schemeClr val="bg1"/>
        </a:solidFill>
        <a:latin typeface="Times New Roman" pitchFamily="18" charset="0"/>
        <a:ea typeface="+mn-ea"/>
        <a:cs typeface="+mn-cs"/>
      </a:defRPr>
    </a:lvl2pPr>
    <a:lvl3pPr marL="914400" algn="ctr" rtl="0" eaLnBrk="0" fontAlgn="base" hangingPunct="0">
      <a:spcBef>
        <a:spcPct val="50000"/>
      </a:spcBef>
      <a:spcAft>
        <a:spcPct val="0"/>
      </a:spcAft>
      <a:defRPr sz="2400" b="1" kern="1200">
        <a:solidFill>
          <a:schemeClr val="bg1"/>
        </a:solidFill>
        <a:latin typeface="Times New Roman" pitchFamily="18" charset="0"/>
        <a:ea typeface="+mn-ea"/>
        <a:cs typeface="+mn-cs"/>
      </a:defRPr>
    </a:lvl3pPr>
    <a:lvl4pPr marL="1371600" algn="ctr" rtl="0" eaLnBrk="0" fontAlgn="base" hangingPunct="0">
      <a:spcBef>
        <a:spcPct val="50000"/>
      </a:spcBef>
      <a:spcAft>
        <a:spcPct val="0"/>
      </a:spcAft>
      <a:defRPr sz="2400" b="1" kern="1200">
        <a:solidFill>
          <a:schemeClr val="bg1"/>
        </a:solidFill>
        <a:latin typeface="Times New Roman" pitchFamily="18" charset="0"/>
        <a:ea typeface="+mn-ea"/>
        <a:cs typeface="+mn-cs"/>
      </a:defRPr>
    </a:lvl4pPr>
    <a:lvl5pPr marL="1828800" algn="ctr" rtl="0" eaLnBrk="0" fontAlgn="base" hangingPunct="0">
      <a:spcBef>
        <a:spcPct val="50000"/>
      </a:spcBef>
      <a:spcAft>
        <a:spcPct val="0"/>
      </a:spcAft>
      <a:defRPr sz="2400" b="1" kern="1200">
        <a:solidFill>
          <a:schemeClr val="bg1"/>
        </a:solidFill>
        <a:latin typeface="Times New Roman" pitchFamily="18" charset="0"/>
        <a:ea typeface="+mn-ea"/>
        <a:cs typeface="+mn-cs"/>
      </a:defRPr>
    </a:lvl5pPr>
    <a:lvl6pPr marL="2286000" algn="l" defTabSz="914400" rtl="0" eaLnBrk="1" latinLnBrk="0" hangingPunct="1">
      <a:defRPr sz="2400" b="1" kern="1200">
        <a:solidFill>
          <a:schemeClr val="bg1"/>
        </a:solidFill>
        <a:latin typeface="Times New Roman" pitchFamily="18" charset="0"/>
        <a:ea typeface="+mn-ea"/>
        <a:cs typeface="+mn-cs"/>
      </a:defRPr>
    </a:lvl6pPr>
    <a:lvl7pPr marL="2743200" algn="l" defTabSz="914400" rtl="0" eaLnBrk="1" latinLnBrk="0" hangingPunct="1">
      <a:defRPr sz="2400" b="1" kern="1200">
        <a:solidFill>
          <a:schemeClr val="bg1"/>
        </a:solidFill>
        <a:latin typeface="Times New Roman" pitchFamily="18" charset="0"/>
        <a:ea typeface="+mn-ea"/>
        <a:cs typeface="+mn-cs"/>
      </a:defRPr>
    </a:lvl7pPr>
    <a:lvl8pPr marL="3200400" algn="l" defTabSz="914400" rtl="0" eaLnBrk="1" latinLnBrk="0" hangingPunct="1">
      <a:defRPr sz="2400" b="1" kern="1200">
        <a:solidFill>
          <a:schemeClr val="bg1"/>
        </a:solidFill>
        <a:latin typeface="Times New Roman" pitchFamily="18" charset="0"/>
        <a:ea typeface="+mn-ea"/>
        <a:cs typeface="+mn-cs"/>
      </a:defRPr>
    </a:lvl8pPr>
    <a:lvl9pPr marL="3657600" algn="l" defTabSz="914400" rtl="0" eaLnBrk="1" latinLnBrk="0" hangingPunct="1">
      <a:defRPr sz="2400" b="1" kern="1200">
        <a:solidFill>
          <a:schemeClr val="bg1"/>
        </a:solidFill>
        <a:latin typeface="Times New Roman" pitchFamily="18" charset="0"/>
        <a:ea typeface="+mn-ea"/>
        <a:cs typeface="+mn-cs"/>
      </a:defRPr>
    </a:lvl9pPr>
  </p:defaultTextStyle>
  <p:extLst>
    <p:ext uri="{521415D9-36F7-43E2-AB2F-B90AF26B5E84}">
      <p14:sectionLst xmlns:p14="http://schemas.microsoft.com/office/powerpoint/2010/main">
        <p14:section name="Sezione predefinita" id="{DA6887C3-913D-9F41-A326-900AAE14C7C5}">
          <p14:sldIdLst>
            <p14:sldId id="1052"/>
            <p14:sldId id="1053"/>
            <p14:sldId id="1054"/>
            <p14:sldId id="1056"/>
            <p14:sldId id="1058"/>
            <p14:sldId id="1060"/>
            <p14:sldId id="1083"/>
            <p14:sldId id="1172"/>
            <p14:sldId id="1061"/>
            <p14:sldId id="1062"/>
            <p14:sldId id="1089"/>
            <p14:sldId id="1075"/>
            <p14:sldId id="1178"/>
            <p14:sldId id="1179"/>
            <p14:sldId id="1180"/>
            <p14:sldId id="1181"/>
            <p14:sldId id="1182"/>
            <p14:sldId id="1183"/>
            <p14:sldId id="1184"/>
            <p14:sldId id="1185"/>
            <p14:sldId id="1186"/>
            <p14:sldId id="1187"/>
            <p14:sldId id="1188"/>
            <p14:sldId id="1189"/>
            <p14:sldId id="1190"/>
            <p14:sldId id="1191"/>
            <p14:sldId id="1192"/>
            <p14:sldId id="1193"/>
            <p14:sldId id="1194"/>
            <p14:sldId id="1195"/>
            <p14:sldId id="1196"/>
            <p14:sldId id="1197"/>
            <p14:sldId id="1198"/>
            <p14:sldId id="1199"/>
            <p14:sldId id="1200"/>
            <p14:sldId id="1201"/>
            <p14:sldId id="1202"/>
            <p14:sldId id="1173"/>
            <p14:sldId id="1174"/>
            <p14:sldId id="1175"/>
            <p14:sldId id="1176"/>
            <p14:sldId id="1177"/>
            <p14:sldId id="1095"/>
            <p14:sldId id="1096"/>
            <p14:sldId id="1097"/>
            <p14:sldId id="1098"/>
            <p14:sldId id="1099"/>
            <p14:sldId id="1100"/>
            <p14:sldId id="1102"/>
            <p14:sldId id="1103"/>
            <p14:sldId id="1104"/>
            <p14:sldId id="1114"/>
            <p14:sldId id="1115"/>
            <p14:sldId id="1126"/>
            <p14:sldId id="1127"/>
            <p14:sldId id="1128"/>
            <p14:sldId id="1129"/>
            <p14:sldId id="1007"/>
          </p14:sldIdLst>
        </p14:section>
      </p14:sectionLst>
    </p:ext>
    <p:ext uri="{EFAFB233-063F-42B5-8137-9DF3F51BA10A}">
      <p15:sldGuideLst xmlns:p15="http://schemas.microsoft.com/office/powerpoint/2012/main">
        <p15:guide id="1" orient="horz" pos="2064">
          <p15:clr>
            <a:srgbClr val="A4A3A4"/>
          </p15:clr>
        </p15:guide>
        <p15:guide id="2" pos="3120">
          <p15:clr>
            <a:srgbClr val="A4A3A4"/>
          </p15:clr>
        </p15:guide>
      </p15:sldGuideLst>
    </p:ext>
    <p:ext uri="{2D200454-40CA-4A62-9FC3-DE9A4176ACB9}">
      <p15:notesGuideLst xmlns:p15="http://schemas.microsoft.com/office/powerpoint/2012/main">
        <p15:guide id="1" orient="horz" pos="3156" userDrawn="1">
          <p15:clr>
            <a:srgbClr val="A4A3A4"/>
          </p15:clr>
        </p15:guide>
        <p15:guide id="2" pos="217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00CC00"/>
    <a:srgbClr val="008000"/>
    <a:srgbClr val="CCECFF"/>
    <a:srgbClr val="33CCFF"/>
    <a:srgbClr val="336600"/>
    <a:srgbClr val="FFFF66"/>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E3FDE45-AF77-4B5C-9715-49D594BDF05E}" styleName="Stile chiaro 1 - Colore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C89EF96-8CEA-46FF-86C4-4CE0E7609802}" styleName="Stile chiaro 3 - Colore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Stile chi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12C8C85-51F0-491E-9774-3900AFEF0FD7}" styleName="Stile chiaro 2 - Colore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Stile chiaro 2 - Colore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Stile chiaro 2 - Colore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8D230F3-CF80-4859-8CE7-A43EE81993B5}" styleName="Stile chiaro 1 - Colore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C2FFA5D-87B4-456A-9821-1D502468CF0F}" styleName="Stile con tema 1 - Color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ile con tema 1 - Colore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9099" autoAdjust="0"/>
  </p:normalViewPr>
  <p:slideViewPr>
    <p:cSldViewPr>
      <p:cViewPr varScale="1">
        <p:scale>
          <a:sx n="77" d="100"/>
          <a:sy n="77" d="100"/>
        </p:scale>
        <p:origin x="1230" y="78"/>
      </p:cViewPr>
      <p:guideLst>
        <p:guide orient="horz" pos="2064"/>
        <p:guide pos="3120"/>
      </p:guideLst>
    </p:cSldViewPr>
  </p:slideViewPr>
  <p:outlineViewPr>
    <p:cViewPr>
      <p:scale>
        <a:sx n="20" d="100"/>
        <a:sy n="20"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Lst>
  </p:outlineViewPr>
  <p:notesTextViewPr>
    <p:cViewPr>
      <p:scale>
        <a:sx n="100" d="100"/>
        <a:sy n="100" d="100"/>
      </p:scale>
      <p:origin x="0" y="0"/>
    </p:cViewPr>
  </p:notesTextViewPr>
  <p:sorterViewPr>
    <p:cViewPr>
      <p:scale>
        <a:sx n="66" d="100"/>
        <a:sy n="66" d="100"/>
      </p:scale>
      <p:origin x="0" y="1992"/>
    </p:cViewPr>
  </p:sorterViewPr>
  <p:notesViewPr>
    <p:cSldViewPr>
      <p:cViewPr varScale="1">
        <p:scale>
          <a:sx n="58" d="100"/>
          <a:sy n="58" d="100"/>
        </p:scale>
        <p:origin x="-2580" y="-78"/>
      </p:cViewPr>
      <p:guideLst>
        <p:guide orient="horz" pos="3156"/>
        <p:guide pos="217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8" Type="http://schemas.openxmlformats.org/officeDocument/2006/relationships/slide" Target="slides/slide10.xml"/><Relationship Id="rId13" Type="http://schemas.openxmlformats.org/officeDocument/2006/relationships/slide" Target="slides/slide45.xml"/><Relationship Id="rId18" Type="http://schemas.openxmlformats.org/officeDocument/2006/relationships/slide" Target="slides/slide51.xml"/><Relationship Id="rId3" Type="http://schemas.openxmlformats.org/officeDocument/2006/relationships/slide" Target="slides/slide3.xml"/><Relationship Id="rId7" Type="http://schemas.openxmlformats.org/officeDocument/2006/relationships/slide" Target="slides/slide8.xml"/><Relationship Id="rId12" Type="http://schemas.openxmlformats.org/officeDocument/2006/relationships/slide" Target="slides/slide44.xml"/><Relationship Id="rId17" Type="http://schemas.openxmlformats.org/officeDocument/2006/relationships/slide" Target="slides/slide49.xml"/><Relationship Id="rId2" Type="http://schemas.openxmlformats.org/officeDocument/2006/relationships/slide" Target="slides/slide2.xml"/><Relationship Id="rId16" Type="http://schemas.openxmlformats.org/officeDocument/2006/relationships/slide" Target="slides/slide48.xml"/><Relationship Id="rId1" Type="http://schemas.openxmlformats.org/officeDocument/2006/relationships/slide" Target="slides/slide1.xml"/><Relationship Id="rId6" Type="http://schemas.openxmlformats.org/officeDocument/2006/relationships/slide" Target="slides/slide6.xml"/><Relationship Id="rId11" Type="http://schemas.openxmlformats.org/officeDocument/2006/relationships/slide" Target="slides/slide43.xml"/><Relationship Id="rId5" Type="http://schemas.openxmlformats.org/officeDocument/2006/relationships/slide" Target="slides/slide5.xml"/><Relationship Id="rId15" Type="http://schemas.openxmlformats.org/officeDocument/2006/relationships/slide" Target="slides/slide47.xml"/><Relationship Id="rId10" Type="http://schemas.openxmlformats.org/officeDocument/2006/relationships/slide" Target="slides/slide40.xml"/><Relationship Id="rId4" Type="http://schemas.openxmlformats.org/officeDocument/2006/relationships/slide" Target="slides/slide4.xml"/><Relationship Id="rId9" Type="http://schemas.openxmlformats.org/officeDocument/2006/relationships/slide" Target="slides/slide38.xml"/><Relationship Id="rId14" Type="http://schemas.openxmlformats.org/officeDocument/2006/relationships/slide" Target="slides/slide4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606" y="9602"/>
            <a:ext cx="2987165" cy="470451"/>
          </a:xfrm>
          <a:prstGeom prst="rect">
            <a:avLst/>
          </a:prstGeom>
          <a:noFill/>
          <a:ln w="9525">
            <a:noFill/>
            <a:miter lim="800000"/>
            <a:headEnd/>
            <a:tailEnd/>
          </a:ln>
          <a:effectLst/>
        </p:spPr>
        <p:txBody>
          <a:bodyPr vert="horz" wrap="square" lIns="19441" tIns="0" rIns="19441" bIns="0" numCol="1" anchor="t" anchorCtr="0" compatLnSpc="1">
            <a:prstTxWarp prst="textNoShape">
              <a:avLst/>
            </a:prstTxWarp>
          </a:bodyPr>
          <a:lstStyle>
            <a:lvl1pPr algn="l" defTabSz="932437">
              <a:spcBef>
                <a:spcPct val="0"/>
              </a:spcBef>
              <a:defRPr sz="1000" b="0" i="1">
                <a:solidFill>
                  <a:schemeClr val="folHlink"/>
                </a:solidFill>
                <a:latin typeface="Arial" charset="0"/>
              </a:defRPr>
            </a:lvl1pPr>
          </a:lstStyle>
          <a:p>
            <a:pPr>
              <a:defRPr/>
            </a:pPr>
            <a:endParaRPr lang="it-IT"/>
          </a:p>
        </p:txBody>
      </p:sp>
      <p:sp>
        <p:nvSpPr>
          <p:cNvPr id="3075" name="Rectangle 3"/>
          <p:cNvSpPr>
            <a:spLocks noGrp="1" noChangeArrowheads="1"/>
          </p:cNvSpPr>
          <p:nvPr>
            <p:ph type="dt" sz="quarter" idx="1"/>
          </p:nvPr>
        </p:nvSpPr>
        <p:spPr bwMode="auto">
          <a:xfrm>
            <a:off x="3902587" y="9602"/>
            <a:ext cx="2987164" cy="470451"/>
          </a:xfrm>
          <a:prstGeom prst="rect">
            <a:avLst/>
          </a:prstGeom>
          <a:noFill/>
          <a:ln w="9525">
            <a:noFill/>
            <a:miter lim="800000"/>
            <a:headEnd/>
            <a:tailEnd/>
          </a:ln>
          <a:effectLst/>
        </p:spPr>
        <p:txBody>
          <a:bodyPr vert="horz" wrap="square" lIns="19441" tIns="0" rIns="19441" bIns="0" numCol="1" anchor="t" anchorCtr="0" compatLnSpc="1">
            <a:prstTxWarp prst="textNoShape">
              <a:avLst/>
            </a:prstTxWarp>
          </a:bodyPr>
          <a:lstStyle>
            <a:lvl1pPr algn="r" defTabSz="932437">
              <a:spcBef>
                <a:spcPct val="0"/>
              </a:spcBef>
              <a:defRPr sz="1000" b="0" i="1">
                <a:solidFill>
                  <a:schemeClr val="folHlink"/>
                </a:solidFill>
                <a:latin typeface="Arial" charset="0"/>
              </a:defRPr>
            </a:lvl1pPr>
          </a:lstStyle>
          <a:p>
            <a:pPr>
              <a:defRPr/>
            </a:pPr>
            <a:endParaRPr lang="it-IT"/>
          </a:p>
        </p:txBody>
      </p:sp>
      <p:sp>
        <p:nvSpPr>
          <p:cNvPr id="3076" name="Rectangle 4"/>
          <p:cNvSpPr>
            <a:spLocks noGrp="1" noChangeArrowheads="1"/>
          </p:cNvSpPr>
          <p:nvPr>
            <p:ph type="ftr" sz="quarter" idx="2"/>
          </p:nvPr>
        </p:nvSpPr>
        <p:spPr bwMode="auto">
          <a:xfrm>
            <a:off x="-1606" y="9541837"/>
            <a:ext cx="2987165" cy="470451"/>
          </a:xfrm>
          <a:prstGeom prst="rect">
            <a:avLst/>
          </a:prstGeom>
          <a:noFill/>
          <a:ln w="9525">
            <a:noFill/>
            <a:miter lim="800000"/>
            <a:headEnd/>
            <a:tailEnd/>
          </a:ln>
          <a:effectLst/>
        </p:spPr>
        <p:txBody>
          <a:bodyPr vert="horz" wrap="square" lIns="19441" tIns="0" rIns="19441" bIns="0" numCol="1" anchor="b" anchorCtr="0" compatLnSpc="1">
            <a:prstTxWarp prst="textNoShape">
              <a:avLst/>
            </a:prstTxWarp>
          </a:bodyPr>
          <a:lstStyle>
            <a:lvl1pPr algn="l" defTabSz="932437">
              <a:spcBef>
                <a:spcPct val="0"/>
              </a:spcBef>
              <a:defRPr sz="1000" b="0" i="1">
                <a:solidFill>
                  <a:schemeClr val="folHlink"/>
                </a:solidFill>
                <a:latin typeface="Arial" charset="0"/>
              </a:defRPr>
            </a:lvl1pPr>
          </a:lstStyle>
          <a:p>
            <a:pPr>
              <a:defRPr/>
            </a:pPr>
            <a:endParaRPr lang="it-IT"/>
          </a:p>
        </p:txBody>
      </p:sp>
      <p:sp>
        <p:nvSpPr>
          <p:cNvPr id="3077" name="Rectangle 5"/>
          <p:cNvSpPr>
            <a:spLocks noGrp="1" noChangeArrowheads="1"/>
          </p:cNvSpPr>
          <p:nvPr>
            <p:ph type="sldNum" sz="quarter" idx="3"/>
          </p:nvPr>
        </p:nvSpPr>
        <p:spPr bwMode="auto">
          <a:xfrm>
            <a:off x="3902587" y="9541837"/>
            <a:ext cx="2987164" cy="470451"/>
          </a:xfrm>
          <a:prstGeom prst="rect">
            <a:avLst/>
          </a:prstGeom>
          <a:noFill/>
          <a:ln w="9525">
            <a:noFill/>
            <a:miter lim="800000"/>
            <a:headEnd/>
            <a:tailEnd/>
          </a:ln>
          <a:effectLst/>
        </p:spPr>
        <p:txBody>
          <a:bodyPr vert="horz" wrap="square" lIns="19441" tIns="0" rIns="19441" bIns="0" numCol="1" anchor="b" anchorCtr="0" compatLnSpc="1">
            <a:prstTxWarp prst="textNoShape">
              <a:avLst/>
            </a:prstTxWarp>
          </a:bodyPr>
          <a:lstStyle>
            <a:lvl1pPr algn="r" defTabSz="932437">
              <a:spcBef>
                <a:spcPct val="0"/>
              </a:spcBef>
              <a:defRPr sz="1000" b="0" i="1">
                <a:solidFill>
                  <a:schemeClr val="folHlink"/>
                </a:solidFill>
                <a:latin typeface="Arial" charset="0"/>
              </a:defRPr>
            </a:lvl1pPr>
          </a:lstStyle>
          <a:p>
            <a:pPr>
              <a:defRPr/>
            </a:pPr>
            <a:fld id="{84DA3784-1785-418C-9A9C-E930B8B71476}" type="slidenum">
              <a:rPr lang="it-IT"/>
              <a:pPr>
                <a:defRPr/>
              </a:pPr>
              <a:t>‹N›</a:t>
            </a:fld>
            <a:endParaRPr lang="it-IT"/>
          </a:p>
        </p:txBody>
      </p:sp>
      <p:sp>
        <p:nvSpPr>
          <p:cNvPr id="64518" name="Rectangle 6"/>
          <p:cNvSpPr>
            <a:spLocks noChangeArrowheads="1"/>
          </p:cNvSpPr>
          <p:nvPr/>
        </p:nvSpPr>
        <p:spPr bwMode="auto">
          <a:xfrm>
            <a:off x="3067971" y="9549836"/>
            <a:ext cx="752203" cy="257801"/>
          </a:xfrm>
          <a:prstGeom prst="rect">
            <a:avLst/>
          </a:prstGeom>
          <a:noFill/>
          <a:ln>
            <a:noFill/>
          </a:ln>
          <a:extLst/>
        </p:spPr>
        <p:txBody>
          <a:bodyPr wrap="none" lIns="89095" tIns="45358" rIns="89095" bIns="45358">
            <a:spAutoFit/>
          </a:bodyPr>
          <a:lstStyle>
            <a:lvl1pPr defTabSz="876300">
              <a:defRPr sz="2400" b="1">
                <a:solidFill>
                  <a:schemeClr val="bg1"/>
                </a:solidFill>
                <a:latin typeface="Times New Roman" pitchFamily="18" charset="0"/>
              </a:defRPr>
            </a:lvl1pPr>
            <a:lvl2pPr marL="742950" indent="-285750" defTabSz="876300">
              <a:defRPr sz="2400" b="1">
                <a:solidFill>
                  <a:schemeClr val="bg1"/>
                </a:solidFill>
                <a:latin typeface="Times New Roman" pitchFamily="18" charset="0"/>
              </a:defRPr>
            </a:lvl2pPr>
            <a:lvl3pPr marL="1143000" indent="-228600" defTabSz="876300">
              <a:defRPr sz="2400" b="1">
                <a:solidFill>
                  <a:schemeClr val="bg1"/>
                </a:solidFill>
                <a:latin typeface="Times New Roman" pitchFamily="18" charset="0"/>
              </a:defRPr>
            </a:lvl3pPr>
            <a:lvl4pPr marL="1600200" indent="-228600" defTabSz="876300">
              <a:defRPr sz="2400" b="1">
                <a:solidFill>
                  <a:schemeClr val="bg1"/>
                </a:solidFill>
                <a:latin typeface="Times New Roman" pitchFamily="18" charset="0"/>
              </a:defRPr>
            </a:lvl4pPr>
            <a:lvl5pPr marL="2057400" indent="-228600" defTabSz="876300">
              <a:defRPr sz="2400" b="1">
                <a:solidFill>
                  <a:schemeClr val="bg1"/>
                </a:solidFill>
                <a:latin typeface="Times New Roman" pitchFamily="18" charset="0"/>
              </a:defRPr>
            </a:lvl5pPr>
            <a:lvl6pPr marL="2514600" indent="-228600" algn="ctr" defTabSz="876300" eaLnBrk="0" fontAlgn="base" hangingPunct="0">
              <a:spcBef>
                <a:spcPct val="50000"/>
              </a:spcBef>
              <a:spcAft>
                <a:spcPct val="0"/>
              </a:spcAft>
              <a:defRPr sz="2400" b="1">
                <a:solidFill>
                  <a:schemeClr val="bg1"/>
                </a:solidFill>
                <a:latin typeface="Times New Roman" pitchFamily="18" charset="0"/>
              </a:defRPr>
            </a:lvl6pPr>
            <a:lvl7pPr marL="2971800" indent="-228600" algn="ctr" defTabSz="876300" eaLnBrk="0" fontAlgn="base" hangingPunct="0">
              <a:spcBef>
                <a:spcPct val="50000"/>
              </a:spcBef>
              <a:spcAft>
                <a:spcPct val="0"/>
              </a:spcAft>
              <a:defRPr sz="2400" b="1">
                <a:solidFill>
                  <a:schemeClr val="bg1"/>
                </a:solidFill>
                <a:latin typeface="Times New Roman" pitchFamily="18" charset="0"/>
              </a:defRPr>
            </a:lvl7pPr>
            <a:lvl8pPr marL="3429000" indent="-228600" algn="ctr" defTabSz="876300" eaLnBrk="0" fontAlgn="base" hangingPunct="0">
              <a:spcBef>
                <a:spcPct val="50000"/>
              </a:spcBef>
              <a:spcAft>
                <a:spcPct val="0"/>
              </a:spcAft>
              <a:defRPr sz="2400" b="1">
                <a:solidFill>
                  <a:schemeClr val="bg1"/>
                </a:solidFill>
                <a:latin typeface="Times New Roman" pitchFamily="18" charset="0"/>
              </a:defRPr>
            </a:lvl8pPr>
            <a:lvl9pPr marL="3886200" indent="-228600" algn="ctr" defTabSz="876300" eaLnBrk="0" fontAlgn="base" hangingPunct="0">
              <a:spcBef>
                <a:spcPct val="50000"/>
              </a:spcBef>
              <a:spcAft>
                <a:spcPct val="0"/>
              </a:spcAft>
              <a:defRPr sz="2400" b="1">
                <a:solidFill>
                  <a:schemeClr val="bg1"/>
                </a:solidFill>
                <a:latin typeface="Times New Roman" pitchFamily="18" charset="0"/>
              </a:defRPr>
            </a:lvl9pPr>
          </a:lstStyle>
          <a:p>
            <a:pPr>
              <a:lnSpc>
                <a:spcPct val="90000"/>
              </a:lnSpc>
              <a:spcBef>
                <a:spcPct val="0"/>
              </a:spcBef>
              <a:defRPr/>
            </a:pPr>
            <a:r>
              <a:rPr lang="it-IT" altLang="it-IT" sz="1200" b="0">
                <a:solidFill>
                  <a:schemeClr val="tx1"/>
                </a:solidFill>
                <a:latin typeface="Arial" charset="0"/>
              </a:rPr>
              <a:t>Pag. </a:t>
            </a:r>
            <a:fld id="{6306823F-8253-45BE-AC18-B92542BC9E6E}" type="slidenum">
              <a:rPr lang="it-IT" altLang="it-IT" sz="1200" b="0">
                <a:solidFill>
                  <a:schemeClr val="tx1"/>
                </a:solidFill>
                <a:latin typeface="Arial" charset="0"/>
              </a:rPr>
              <a:pPr>
                <a:lnSpc>
                  <a:spcPct val="90000"/>
                </a:lnSpc>
                <a:spcBef>
                  <a:spcPct val="0"/>
                </a:spcBef>
                <a:defRPr/>
              </a:pPr>
              <a:t>‹N›</a:t>
            </a:fld>
            <a:endParaRPr lang="it-IT" altLang="it-IT" sz="1200" b="0">
              <a:solidFill>
                <a:schemeClr val="tx1"/>
              </a:solidFill>
              <a:latin typeface="Arial" charset="0"/>
            </a:endParaRPr>
          </a:p>
        </p:txBody>
      </p:sp>
    </p:spTree>
    <p:extLst>
      <p:ext uri="{BB962C8B-B14F-4D97-AF65-F5344CB8AC3E}">
        <p14:creationId xmlns:p14="http://schemas.microsoft.com/office/powerpoint/2010/main" val="28406549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606" y="9602"/>
            <a:ext cx="2987165" cy="470451"/>
          </a:xfrm>
          <a:prstGeom prst="rect">
            <a:avLst/>
          </a:prstGeom>
          <a:noFill/>
          <a:ln w="9525">
            <a:noFill/>
            <a:miter lim="800000"/>
            <a:headEnd/>
            <a:tailEnd/>
          </a:ln>
          <a:effectLst/>
        </p:spPr>
        <p:txBody>
          <a:bodyPr vert="horz" wrap="square" lIns="19441" tIns="0" rIns="19441" bIns="0" numCol="1" anchor="t" anchorCtr="0" compatLnSpc="1">
            <a:prstTxWarp prst="textNoShape">
              <a:avLst/>
            </a:prstTxWarp>
          </a:bodyPr>
          <a:lstStyle>
            <a:lvl1pPr algn="l" defTabSz="778633">
              <a:spcBef>
                <a:spcPct val="0"/>
              </a:spcBef>
              <a:defRPr sz="1000" b="0" i="1">
                <a:solidFill>
                  <a:schemeClr val="tx1"/>
                </a:solidFill>
              </a:defRPr>
            </a:lvl1pPr>
          </a:lstStyle>
          <a:p>
            <a:pPr>
              <a:defRPr/>
            </a:pPr>
            <a:endParaRPr lang="it-IT"/>
          </a:p>
        </p:txBody>
      </p:sp>
      <p:sp>
        <p:nvSpPr>
          <p:cNvPr id="2051" name="Rectangle 3"/>
          <p:cNvSpPr>
            <a:spLocks noGrp="1" noChangeArrowheads="1"/>
          </p:cNvSpPr>
          <p:nvPr>
            <p:ph type="dt" idx="1"/>
          </p:nvPr>
        </p:nvSpPr>
        <p:spPr bwMode="auto">
          <a:xfrm>
            <a:off x="3902587" y="9602"/>
            <a:ext cx="2987164" cy="470451"/>
          </a:xfrm>
          <a:prstGeom prst="rect">
            <a:avLst/>
          </a:prstGeom>
          <a:noFill/>
          <a:ln w="9525">
            <a:noFill/>
            <a:miter lim="800000"/>
            <a:headEnd/>
            <a:tailEnd/>
          </a:ln>
          <a:effectLst/>
        </p:spPr>
        <p:txBody>
          <a:bodyPr vert="horz" wrap="square" lIns="19441" tIns="0" rIns="19441" bIns="0" numCol="1" anchor="t" anchorCtr="0" compatLnSpc="1">
            <a:prstTxWarp prst="textNoShape">
              <a:avLst/>
            </a:prstTxWarp>
          </a:bodyPr>
          <a:lstStyle>
            <a:lvl1pPr algn="r" defTabSz="778633">
              <a:spcBef>
                <a:spcPct val="0"/>
              </a:spcBef>
              <a:defRPr sz="1000" b="0" i="1">
                <a:solidFill>
                  <a:schemeClr val="tx1"/>
                </a:solidFill>
              </a:defRPr>
            </a:lvl1pPr>
          </a:lstStyle>
          <a:p>
            <a:pPr>
              <a:defRPr/>
            </a:pPr>
            <a:endParaRPr lang="it-IT"/>
          </a:p>
        </p:txBody>
      </p:sp>
      <p:sp>
        <p:nvSpPr>
          <p:cNvPr id="2052" name="Rectangle 4"/>
          <p:cNvSpPr>
            <a:spLocks noGrp="1" noChangeArrowheads="1"/>
          </p:cNvSpPr>
          <p:nvPr>
            <p:ph type="ftr" sz="quarter" idx="4"/>
          </p:nvPr>
        </p:nvSpPr>
        <p:spPr bwMode="auto">
          <a:xfrm>
            <a:off x="-1606" y="9541837"/>
            <a:ext cx="2987165" cy="470451"/>
          </a:xfrm>
          <a:prstGeom prst="rect">
            <a:avLst/>
          </a:prstGeom>
          <a:noFill/>
          <a:ln w="9525">
            <a:noFill/>
            <a:miter lim="800000"/>
            <a:headEnd/>
            <a:tailEnd/>
          </a:ln>
          <a:effectLst/>
        </p:spPr>
        <p:txBody>
          <a:bodyPr vert="horz" wrap="square" lIns="19441" tIns="0" rIns="19441" bIns="0" numCol="1" anchor="b" anchorCtr="0" compatLnSpc="1">
            <a:prstTxWarp prst="textNoShape">
              <a:avLst/>
            </a:prstTxWarp>
          </a:bodyPr>
          <a:lstStyle>
            <a:lvl1pPr algn="l" defTabSz="778633">
              <a:spcBef>
                <a:spcPct val="0"/>
              </a:spcBef>
              <a:defRPr sz="1000" b="0" i="1">
                <a:solidFill>
                  <a:schemeClr val="tx1"/>
                </a:solidFill>
              </a:defRPr>
            </a:lvl1pPr>
          </a:lstStyle>
          <a:p>
            <a:pPr>
              <a:defRPr/>
            </a:pPr>
            <a:endParaRPr lang="it-IT"/>
          </a:p>
        </p:txBody>
      </p:sp>
      <p:sp>
        <p:nvSpPr>
          <p:cNvPr id="2053" name="Rectangle 5"/>
          <p:cNvSpPr>
            <a:spLocks noGrp="1" noChangeArrowheads="1"/>
          </p:cNvSpPr>
          <p:nvPr>
            <p:ph type="sldNum" sz="quarter" idx="5"/>
          </p:nvPr>
        </p:nvSpPr>
        <p:spPr bwMode="auto">
          <a:xfrm>
            <a:off x="3902587" y="9541837"/>
            <a:ext cx="2987164" cy="470451"/>
          </a:xfrm>
          <a:prstGeom prst="rect">
            <a:avLst/>
          </a:prstGeom>
          <a:noFill/>
          <a:ln w="9525">
            <a:noFill/>
            <a:miter lim="800000"/>
            <a:headEnd/>
            <a:tailEnd/>
          </a:ln>
          <a:effectLst/>
        </p:spPr>
        <p:txBody>
          <a:bodyPr vert="horz" wrap="square" lIns="19441" tIns="0" rIns="19441" bIns="0" numCol="1" anchor="b" anchorCtr="0" compatLnSpc="1">
            <a:prstTxWarp prst="textNoShape">
              <a:avLst/>
            </a:prstTxWarp>
          </a:bodyPr>
          <a:lstStyle>
            <a:lvl1pPr algn="r" defTabSz="778633">
              <a:spcBef>
                <a:spcPct val="0"/>
              </a:spcBef>
              <a:defRPr sz="1000" b="0" i="1">
                <a:solidFill>
                  <a:schemeClr val="tx1"/>
                </a:solidFill>
              </a:defRPr>
            </a:lvl1pPr>
          </a:lstStyle>
          <a:p>
            <a:pPr>
              <a:defRPr/>
            </a:pPr>
            <a:fld id="{9A3BC6BE-A5E3-4C04-9BB3-1A5B7B2F9075}" type="slidenum">
              <a:rPr lang="it-IT"/>
              <a:pPr>
                <a:defRPr/>
              </a:pPr>
              <a:t>‹N›</a:t>
            </a:fld>
            <a:endParaRPr lang="it-IT"/>
          </a:p>
        </p:txBody>
      </p:sp>
      <p:sp>
        <p:nvSpPr>
          <p:cNvPr id="47110" name="Rectangle 6"/>
          <p:cNvSpPr>
            <a:spLocks noChangeArrowheads="1"/>
          </p:cNvSpPr>
          <p:nvPr/>
        </p:nvSpPr>
        <p:spPr bwMode="auto">
          <a:xfrm>
            <a:off x="2985559" y="9525835"/>
            <a:ext cx="809425" cy="262429"/>
          </a:xfrm>
          <a:prstGeom prst="rect">
            <a:avLst/>
          </a:prstGeom>
          <a:noFill/>
          <a:ln>
            <a:noFill/>
          </a:ln>
          <a:extLst/>
        </p:spPr>
        <p:txBody>
          <a:bodyPr lIns="89095" tIns="45358" rIns="89095" bIns="45358">
            <a:spAutoFit/>
          </a:bodyPr>
          <a:lstStyle>
            <a:lvl1pPr defTabSz="876300">
              <a:defRPr sz="2400" b="1">
                <a:solidFill>
                  <a:schemeClr val="bg1"/>
                </a:solidFill>
                <a:latin typeface="Times New Roman" pitchFamily="18" charset="0"/>
              </a:defRPr>
            </a:lvl1pPr>
            <a:lvl2pPr marL="742950" indent="-285750" defTabSz="876300">
              <a:defRPr sz="2400" b="1">
                <a:solidFill>
                  <a:schemeClr val="bg1"/>
                </a:solidFill>
                <a:latin typeface="Times New Roman" pitchFamily="18" charset="0"/>
              </a:defRPr>
            </a:lvl2pPr>
            <a:lvl3pPr marL="1143000" indent="-228600" defTabSz="876300">
              <a:defRPr sz="2400" b="1">
                <a:solidFill>
                  <a:schemeClr val="bg1"/>
                </a:solidFill>
                <a:latin typeface="Times New Roman" pitchFamily="18" charset="0"/>
              </a:defRPr>
            </a:lvl3pPr>
            <a:lvl4pPr marL="1600200" indent="-228600" defTabSz="876300">
              <a:defRPr sz="2400" b="1">
                <a:solidFill>
                  <a:schemeClr val="bg1"/>
                </a:solidFill>
                <a:latin typeface="Times New Roman" pitchFamily="18" charset="0"/>
              </a:defRPr>
            </a:lvl4pPr>
            <a:lvl5pPr marL="2057400" indent="-228600" defTabSz="876300">
              <a:defRPr sz="2400" b="1">
                <a:solidFill>
                  <a:schemeClr val="bg1"/>
                </a:solidFill>
                <a:latin typeface="Times New Roman" pitchFamily="18" charset="0"/>
              </a:defRPr>
            </a:lvl5pPr>
            <a:lvl6pPr marL="2514600" indent="-228600" algn="ctr" defTabSz="876300" eaLnBrk="0" fontAlgn="base" hangingPunct="0">
              <a:spcBef>
                <a:spcPct val="50000"/>
              </a:spcBef>
              <a:spcAft>
                <a:spcPct val="0"/>
              </a:spcAft>
              <a:defRPr sz="2400" b="1">
                <a:solidFill>
                  <a:schemeClr val="bg1"/>
                </a:solidFill>
                <a:latin typeface="Times New Roman" pitchFamily="18" charset="0"/>
              </a:defRPr>
            </a:lvl6pPr>
            <a:lvl7pPr marL="2971800" indent="-228600" algn="ctr" defTabSz="876300" eaLnBrk="0" fontAlgn="base" hangingPunct="0">
              <a:spcBef>
                <a:spcPct val="50000"/>
              </a:spcBef>
              <a:spcAft>
                <a:spcPct val="0"/>
              </a:spcAft>
              <a:defRPr sz="2400" b="1">
                <a:solidFill>
                  <a:schemeClr val="bg1"/>
                </a:solidFill>
                <a:latin typeface="Times New Roman" pitchFamily="18" charset="0"/>
              </a:defRPr>
            </a:lvl7pPr>
            <a:lvl8pPr marL="3429000" indent="-228600" algn="ctr" defTabSz="876300" eaLnBrk="0" fontAlgn="base" hangingPunct="0">
              <a:spcBef>
                <a:spcPct val="50000"/>
              </a:spcBef>
              <a:spcAft>
                <a:spcPct val="0"/>
              </a:spcAft>
              <a:defRPr sz="2400" b="1">
                <a:solidFill>
                  <a:schemeClr val="bg1"/>
                </a:solidFill>
                <a:latin typeface="Times New Roman" pitchFamily="18" charset="0"/>
              </a:defRPr>
            </a:lvl8pPr>
            <a:lvl9pPr marL="3886200" indent="-228600" algn="ctr" defTabSz="876300" eaLnBrk="0" fontAlgn="base" hangingPunct="0">
              <a:spcBef>
                <a:spcPct val="50000"/>
              </a:spcBef>
              <a:spcAft>
                <a:spcPct val="0"/>
              </a:spcAft>
              <a:defRPr sz="2400" b="1">
                <a:solidFill>
                  <a:schemeClr val="bg1"/>
                </a:solidFill>
                <a:latin typeface="Times New Roman" pitchFamily="18" charset="0"/>
              </a:defRPr>
            </a:lvl9pPr>
          </a:lstStyle>
          <a:p>
            <a:pPr>
              <a:lnSpc>
                <a:spcPct val="90000"/>
              </a:lnSpc>
              <a:spcBef>
                <a:spcPct val="0"/>
              </a:spcBef>
              <a:defRPr/>
            </a:pPr>
            <a:r>
              <a:rPr lang="it-IT" altLang="it-IT" sz="1200" b="0">
                <a:solidFill>
                  <a:schemeClr val="tx1"/>
                </a:solidFill>
                <a:latin typeface="Arial" charset="0"/>
              </a:rPr>
              <a:t>Pag. </a:t>
            </a:r>
            <a:fld id="{B85D5A79-32F5-4FF2-BAD3-498F523DBD32}" type="slidenum">
              <a:rPr lang="it-IT" altLang="it-IT" sz="1200" b="0" smtClean="0">
                <a:solidFill>
                  <a:schemeClr val="tx1"/>
                </a:solidFill>
                <a:latin typeface="Arial" charset="0"/>
              </a:rPr>
              <a:pPr>
                <a:lnSpc>
                  <a:spcPct val="90000"/>
                </a:lnSpc>
                <a:spcBef>
                  <a:spcPct val="0"/>
                </a:spcBef>
                <a:defRPr/>
              </a:pPr>
              <a:t>‹N›</a:t>
            </a:fld>
            <a:endParaRPr lang="it-IT" altLang="it-IT" sz="1200" b="0">
              <a:solidFill>
                <a:schemeClr val="tx1"/>
              </a:solidFill>
              <a:latin typeface="Arial" charset="0"/>
            </a:endParaRPr>
          </a:p>
        </p:txBody>
      </p:sp>
      <p:sp>
        <p:nvSpPr>
          <p:cNvPr id="35847" name="Rectangle 7"/>
          <p:cNvSpPr>
            <a:spLocks noGrp="1" noRot="1" noChangeAspect="1" noChangeArrowheads="1" noTextEdit="1"/>
          </p:cNvSpPr>
          <p:nvPr>
            <p:ph type="sldImg" idx="2"/>
          </p:nvPr>
        </p:nvSpPr>
        <p:spPr bwMode="auto">
          <a:xfrm>
            <a:off x="925513" y="884238"/>
            <a:ext cx="5040312" cy="34909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1069599" y="4762117"/>
            <a:ext cx="5054090" cy="4218058"/>
          </a:xfrm>
          <a:prstGeom prst="rect">
            <a:avLst/>
          </a:prstGeom>
          <a:noFill/>
          <a:ln w="9525">
            <a:noFill/>
            <a:miter lim="800000"/>
            <a:headEnd/>
            <a:tailEnd/>
          </a:ln>
          <a:effectLst/>
        </p:spPr>
        <p:txBody>
          <a:bodyPr vert="horz" wrap="square" lIns="93957" tIns="46977" rIns="93957" bIns="46977" numCol="1" anchor="t" anchorCtr="0" compatLnSpc="1">
            <a:prstTxWarp prst="textNoShape">
              <a:avLst/>
            </a:prstTxWarp>
          </a:bodyPr>
          <a:lstStyle/>
          <a:p>
            <a:pPr lvl="0"/>
            <a:r>
              <a:rPr lang="it-IT" noProof="0"/>
              <a:t>Corpo testo</a:t>
            </a:r>
          </a:p>
          <a:p>
            <a:pPr lvl="1"/>
            <a:r>
              <a:rPr lang="it-IT" noProof="0"/>
              <a:t>Secondo livello</a:t>
            </a:r>
          </a:p>
          <a:p>
            <a:pPr lvl="1"/>
            <a:r>
              <a:rPr lang="it-IT" noProof="0"/>
              <a:t>Terzo livello</a:t>
            </a:r>
          </a:p>
          <a:p>
            <a:pPr lvl="2"/>
            <a:r>
              <a:rPr lang="it-IT" noProof="0"/>
              <a:t>Quarto livello</a:t>
            </a:r>
          </a:p>
          <a:p>
            <a:pPr lvl="3"/>
            <a:r>
              <a:rPr lang="it-IT" noProof="0"/>
              <a:t>Quinto livello</a:t>
            </a:r>
          </a:p>
        </p:txBody>
      </p:sp>
    </p:spTree>
    <p:extLst>
      <p:ext uri="{BB962C8B-B14F-4D97-AF65-F5344CB8AC3E}">
        <p14:creationId xmlns:p14="http://schemas.microsoft.com/office/powerpoint/2010/main" val="1709107104"/>
      </p:ext>
    </p:extLst>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4572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9144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3716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777117">
              <a:defRPr sz="2400" b="1">
                <a:solidFill>
                  <a:schemeClr val="bg1"/>
                </a:solidFill>
                <a:latin typeface="Times New Roman" pitchFamily="18" charset="0"/>
              </a:defRPr>
            </a:lvl1pPr>
            <a:lvl2pPr marL="749878" indent="-288415" defTabSz="777117">
              <a:defRPr sz="2400" b="1">
                <a:solidFill>
                  <a:schemeClr val="bg1"/>
                </a:solidFill>
                <a:latin typeface="Times New Roman" pitchFamily="18" charset="0"/>
              </a:defRPr>
            </a:lvl2pPr>
            <a:lvl3pPr marL="1153658" indent="-230732" defTabSz="777117">
              <a:defRPr sz="2400" b="1">
                <a:solidFill>
                  <a:schemeClr val="bg1"/>
                </a:solidFill>
                <a:latin typeface="Times New Roman" pitchFamily="18" charset="0"/>
              </a:defRPr>
            </a:lvl3pPr>
            <a:lvl4pPr marL="1615120" indent="-230732" defTabSz="777117">
              <a:defRPr sz="2400" b="1">
                <a:solidFill>
                  <a:schemeClr val="bg1"/>
                </a:solidFill>
                <a:latin typeface="Times New Roman" pitchFamily="18" charset="0"/>
              </a:defRPr>
            </a:lvl4pPr>
            <a:lvl5pPr marL="2076583" indent="-230732" defTabSz="777117">
              <a:defRPr sz="2400" b="1">
                <a:solidFill>
                  <a:schemeClr val="bg1"/>
                </a:solidFill>
                <a:latin typeface="Times New Roman" pitchFamily="18" charset="0"/>
              </a:defRPr>
            </a:lvl5pPr>
            <a:lvl6pPr marL="2538047" indent="-230732" algn="ctr" defTabSz="777117" eaLnBrk="0" fontAlgn="base" hangingPunct="0">
              <a:spcBef>
                <a:spcPct val="50000"/>
              </a:spcBef>
              <a:spcAft>
                <a:spcPct val="0"/>
              </a:spcAft>
              <a:defRPr sz="2400" b="1">
                <a:solidFill>
                  <a:schemeClr val="bg1"/>
                </a:solidFill>
                <a:latin typeface="Times New Roman" pitchFamily="18" charset="0"/>
              </a:defRPr>
            </a:lvl6pPr>
            <a:lvl7pPr marL="2999510" indent="-230732" algn="ctr" defTabSz="777117" eaLnBrk="0" fontAlgn="base" hangingPunct="0">
              <a:spcBef>
                <a:spcPct val="50000"/>
              </a:spcBef>
              <a:spcAft>
                <a:spcPct val="0"/>
              </a:spcAft>
              <a:defRPr sz="2400" b="1">
                <a:solidFill>
                  <a:schemeClr val="bg1"/>
                </a:solidFill>
                <a:latin typeface="Times New Roman" pitchFamily="18" charset="0"/>
              </a:defRPr>
            </a:lvl7pPr>
            <a:lvl8pPr marL="3460972" indent="-230732" algn="ctr" defTabSz="777117" eaLnBrk="0" fontAlgn="base" hangingPunct="0">
              <a:spcBef>
                <a:spcPct val="50000"/>
              </a:spcBef>
              <a:spcAft>
                <a:spcPct val="0"/>
              </a:spcAft>
              <a:defRPr sz="2400" b="1">
                <a:solidFill>
                  <a:schemeClr val="bg1"/>
                </a:solidFill>
                <a:latin typeface="Times New Roman" pitchFamily="18" charset="0"/>
              </a:defRPr>
            </a:lvl8pPr>
            <a:lvl9pPr marL="3922436" indent="-230732" algn="ctr" defTabSz="777117" eaLnBrk="0" fontAlgn="base" hangingPunct="0">
              <a:spcBef>
                <a:spcPct val="50000"/>
              </a:spcBef>
              <a:spcAft>
                <a:spcPct val="0"/>
              </a:spcAft>
              <a:defRPr sz="2400" b="1">
                <a:solidFill>
                  <a:schemeClr val="bg1"/>
                </a:solidFill>
                <a:latin typeface="Times New Roman" pitchFamily="18" charset="0"/>
              </a:defRPr>
            </a:lvl9pPr>
          </a:lstStyle>
          <a:p>
            <a:fld id="{C7689AB0-0CB2-4465-B379-E77F0D595924}" type="slidenum">
              <a:rPr lang="it-IT" altLang="it-IT" sz="1000" b="0">
                <a:solidFill>
                  <a:schemeClr val="tx1"/>
                </a:solidFill>
              </a:rPr>
              <a:pPr/>
              <a:t>1</a:t>
            </a:fld>
            <a:endParaRPr lang="it-IT" altLang="it-IT" sz="1000" b="0">
              <a:solidFill>
                <a:schemeClr val="tx1"/>
              </a:solidFill>
            </a:endParaRPr>
          </a:p>
        </p:txBody>
      </p:sp>
      <p:sp>
        <p:nvSpPr>
          <p:cNvPr id="36867" name="Rectangle 2"/>
          <p:cNvSpPr>
            <a:spLocks noGrp="1" noChangeArrowheads="1"/>
          </p:cNvSpPr>
          <p:nvPr>
            <p:ph type="body" idx="1"/>
          </p:nvPr>
        </p:nvSpPr>
        <p:spPr>
          <a:xfrm>
            <a:off x="688975" y="4762117"/>
            <a:ext cx="5510194" cy="429646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endParaRPr lang="it-IT" altLang="it-IT"/>
          </a:p>
        </p:txBody>
      </p:sp>
      <p:sp>
        <p:nvSpPr>
          <p:cNvPr id="36868" name="Rectangle 3"/>
          <p:cNvSpPr>
            <a:spLocks noGrp="1" noRot="1" noChangeAspect="1" noChangeArrowheads="1" noTextEdit="1"/>
          </p:cNvSpPr>
          <p:nvPr>
            <p:ph type="sldImg"/>
          </p:nvPr>
        </p:nvSpPr>
        <p:spPr>
          <a:xfrm>
            <a:off x="927100" y="884238"/>
            <a:ext cx="5037138" cy="3489325"/>
          </a:xfrm>
          <a:ln cap="flat"/>
        </p:spPr>
      </p:sp>
    </p:spTree>
    <p:extLst>
      <p:ext uri="{BB962C8B-B14F-4D97-AF65-F5344CB8AC3E}">
        <p14:creationId xmlns:p14="http://schemas.microsoft.com/office/powerpoint/2010/main" val="3536164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txBox="1">
            <a:spLocks noGrp="1" noChangeArrowheads="1"/>
          </p:cNvSpPr>
          <p:nvPr/>
        </p:nvSpPr>
        <p:spPr bwMode="auto">
          <a:xfrm>
            <a:off x="3902587" y="9541837"/>
            <a:ext cx="2987164" cy="47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420" tIns="0" rIns="19420" bIns="0" anchor="b"/>
          <a:lstStyle>
            <a:lvl1pPr defTabSz="769938">
              <a:defRPr sz="2400" b="1">
                <a:solidFill>
                  <a:schemeClr val="bg1"/>
                </a:solidFill>
                <a:latin typeface="Times New Roman" pitchFamily="18" charset="0"/>
              </a:defRPr>
            </a:lvl1pPr>
            <a:lvl2pPr marL="742950" indent="-285750" defTabSz="769938">
              <a:defRPr sz="2400" b="1">
                <a:solidFill>
                  <a:schemeClr val="bg1"/>
                </a:solidFill>
                <a:latin typeface="Times New Roman" pitchFamily="18" charset="0"/>
              </a:defRPr>
            </a:lvl2pPr>
            <a:lvl3pPr marL="1143000" indent="-228600" defTabSz="769938">
              <a:defRPr sz="2400" b="1">
                <a:solidFill>
                  <a:schemeClr val="bg1"/>
                </a:solidFill>
                <a:latin typeface="Times New Roman" pitchFamily="18" charset="0"/>
              </a:defRPr>
            </a:lvl3pPr>
            <a:lvl4pPr marL="1600200" indent="-228600" defTabSz="769938">
              <a:defRPr sz="2400" b="1">
                <a:solidFill>
                  <a:schemeClr val="bg1"/>
                </a:solidFill>
                <a:latin typeface="Times New Roman" pitchFamily="18" charset="0"/>
              </a:defRPr>
            </a:lvl4pPr>
            <a:lvl5pPr marL="2057400" indent="-228600" defTabSz="769938">
              <a:defRPr sz="2400" b="1">
                <a:solidFill>
                  <a:schemeClr val="bg1"/>
                </a:solidFill>
                <a:latin typeface="Times New Roman" pitchFamily="18" charset="0"/>
              </a:defRPr>
            </a:lvl5pPr>
            <a:lvl6pPr marL="2514600" indent="-228600" algn="ctr" defTabSz="769938" eaLnBrk="0" fontAlgn="base" hangingPunct="0">
              <a:spcBef>
                <a:spcPct val="50000"/>
              </a:spcBef>
              <a:spcAft>
                <a:spcPct val="0"/>
              </a:spcAft>
              <a:defRPr sz="2400" b="1">
                <a:solidFill>
                  <a:schemeClr val="bg1"/>
                </a:solidFill>
                <a:latin typeface="Times New Roman" pitchFamily="18" charset="0"/>
              </a:defRPr>
            </a:lvl6pPr>
            <a:lvl7pPr marL="2971800" indent="-228600" algn="ctr" defTabSz="769938" eaLnBrk="0" fontAlgn="base" hangingPunct="0">
              <a:spcBef>
                <a:spcPct val="50000"/>
              </a:spcBef>
              <a:spcAft>
                <a:spcPct val="0"/>
              </a:spcAft>
              <a:defRPr sz="2400" b="1">
                <a:solidFill>
                  <a:schemeClr val="bg1"/>
                </a:solidFill>
                <a:latin typeface="Times New Roman" pitchFamily="18" charset="0"/>
              </a:defRPr>
            </a:lvl7pPr>
            <a:lvl8pPr marL="3429000" indent="-228600" algn="ctr" defTabSz="769938" eaLnBrk="0" fontAlgn="base" hangingPunct="0">
              <a:spcBef>
                <a:spcPct val="50000"/>
              </a:spcBef>
              <a:spcAft>
                <a:spcPct val="0"/>
              </a:spcAft>
              <a:defRPr sz="2400" b="1">
                <a:solidFill>
                  <a:schemeClr val="bg1"/>
                </a:solidFill>
                <a:latin typeface="Times New Roman" pitchFamily="18" charset="0"/>
              </a:defRPr>
            </a:lvl8pPr>
            <a:lvl9pPr marL="3886200" indent="-228600" algn="ctr" defTabSz="769938" eaLnBrk="0" fontAlgn="base" hangingPunct="0">
              <a:spcBef>
                <a:spcPct val="50000"/>
              </a:spcBef>
              <a:spcAft>
                <a:spcPct val="0"/>
              </a:spcAft>
              <a:defRPr sz="2400" b="1">
                <a:solidFill>
                  <a:schemeClr val="bg1"/>
                </a:solidFill>
                <a:latin typeface="Times New Roman" pitchFamily="18" charset="0"/>
              </a:defRPr>
            </a:lvl9pPr>
          </a:lstStyle>
          <a:p>
            <a:pPr algn="r"/>
            <a:fld id="{0582D3D5-1BCD-499C-BDD2-B98D80818BD6}" type="slidenum">
              <a:rPr lang="it-IT" altLang="it-IT" sz="1000" i="1"/>
              <a:pPr algn="r"/>
              <a:t>2</a:t>
            </a:fld>
            <a:endParaRPr lang="it-IT" altLang="it-IT" sz="1000" i="1"/>
          </a:p>
        </p:txBody>
      </p:sp>
      <p:sp>
        <p:nvSpPr>
          <p:cNvPr id="37891"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
        <p:nvSpPr>
          <p:cNvPr id="37892"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3704913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p:cNvSpPr txBox="1">
            <a:spLocks noGrp="1" noChangeArrowheads="1"/>
          </p:cNvSpPr>
          <p:nvPr/>
        </p:nvSpPr>
        <p:spPr bwMode="auto">
          <a:xfrm>
            <a:off x="3902587" y="9541837"/>
            <a:ext cx="2987164" cy="47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420" tIns="0" rIns="19420" bIns="0" anchor="b"/>
          <a:lstStyle>
            <a:lvl1pPr defTabSz="769938">
              <a:defRPr sz="2400" b="1">
                <a:solidFill>
                  <a:schemeClr val="bg1"/>
                </a:solidFill>
                <a:latin typeface="Times New Roman" pitchFamily="18" charset="0"/>
              </a:defRPr>
            </a:lvl1pPr>
            <a:lvl2pPr marL="742950" indent="-285750" defTabSz="769938">
              <a:defRPr sz="2400" b="1">
                <a:solidFill>
                  <a:schemeClr val="bg1"/>
                </a:solidFill>
                <a:latin typeface="Times New Roman" pitchFamily="18" charset="0"/>
              </a:defRPr>
            </a:lvl2pPr>
            <a:lvl3pPr marL="1143000" indent="-228600" defTabSz="769938">
              <a:defRPr sz="2400" b="1">
                <a:solidFill>
                  <a:schemeClr val="bg1"/>
                </a:solidFill>
                <a:latin typeface="Times New Roman" pitchFamily="18" charset="0"/>
              </a:defRPr>
            </a:lvl3pPr>
            <a:lvl4pPr marL="1600200" indent="-228600" defTabSz="769938">
              <a:defRPr sz="2400" b="1">
                <a:solidFill>
                  <a:schemeClr val="bg1"/>
                </a:solidFill>
                <a:latin typeface="Times New Roman" pitchFamily="18" charset="0"/>
              </a:defRPr>
            </a:lvl4pPr>
            <a:lvl5pPr marL="2057400" indent="-228600" defTabSz="769938">
              <a:defRPr sz="2400" b="1">
                <a:solidFill>
                  <a:schemeClr val="bg1"/>
                </a:solidFill>
                <a:latin typeface="Times New Roman" pitchFamily="18" charset="0"/>
              </a:defRPr>
            </a:lvl5pPr>
            <a:lvl6pPr marL="2514600" indent="-228600" algn="ctr" defTabSz="769938" eaLnBrk="0" fontAlgn="base" hangingPunct="0">
              <a:spcBef>
                <a:spcPct val="50000"/>
              </a:spcBef>
              <a:spcAft>
                <a:spcPct val="0"/>
              </a:spcAft>
              <a:defRPr sz="2400" b="1">
                <a:solidFill>
                  <a:schemeClr val="bg1"/>
                </a:solidFill>
                <a:latin typeface="Times New Roman" pitchFamily="18" charset="0"/>
              </a:defRPr>
            </a:lvl6pPr>
            <a:lvl7pPr marL="2971800" indent="-228600" algn="ctr" defTabSz="769938" eaLnBrk="0" fontAlgn="base" hangingPunct="0">
              <a:spcBef>
                <a:spcPct val="50000"/>
              </a:spcBef>
              <a:spcAft>
                <a:spcPct val="0"/>
              </a:spcAft>
              <a:defRPr sz="2400" b="1">
                <a:solidFill>
                  <a:schemeClr val="bg1"/>
                </a:solidFill>
                <a:latin typeface="Times New Roman" pitchFamily="18" charset="0"/>
              </a:defRPr>
            </a:lvl7pPr>
            <a:lvl8pPr marL="3429000" indent="-228600" algn="ctr" defTabSz="769938" eaLnBrk="0" fontAlgn="base" hangingPunct="0">
              <a:spcBef>
                <a:spcPct val="50000"/>
              </a:spcBef>
              <a:spcAft>
                <a:spcPct val="0"/>
              </a:spcAft>
              <a:defRPr sz="2400" b="1">
                <a:solidFill>
                  <a:schemeClr val="bg1"/>
                </a:solidFill>
                <a:latin typeface="Times New Roman" pitchFamily="18" charset="0"/>
              </a:defRPr>
            </a:lvl8pPr>
            <a:lvl9pPr marL="3886200" indent="-228600" algn="ctr" defTabSz="769938" eaLnBrk="0" fontAlgn="base" hangingPunct="0">
              <a:spcBef>
                <a:spcPct val="50000"/>
              </a:spcBef>
              <a:spcAft>
                <a:spcPct val="0"/>
              </a:spcAft>
              <a:defRPr sz="2400" b="1">
                <a:solidFill>
                  <a:schemeClr val="bg1"/>
                </a:solidFill>
                <a:latin typeface="Times New Roman" pitchFamily="18" charset="0"/>
              </a:defRPr>
            </a:lvl9pPr>
          </a:lstStyle>
          <a:p>
            <a:pPr algn="r"/>
            <a:fld id="{6AA83A21-CB90-4806-A717-E27C40BE407B}" type="slidenum">
              <a:rPr lang="it-IT" altLang="it-IT" sz="1000" i="1"/>
              <a:pPr algn="r"/>
              <a:t>3</a:t>
            </a:fld>
            <a:endParaRPr lang="it-IT" altLang="it-IT" sz="1000" i="1"/>
          </a:p>
        </p:txBody>
      </p:sp>
      <p:sp>
        <p:nvSpPr>
          <p:cNvPr id="38915"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
        <p:nvSpPr>
          <p:cNvPr id="38916"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814659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5"/>
          <p:cNvSpPr txBox="1">
            <a:spLocks noGrp="1" noChangeArrowheads="1"/>
          </p:cNvSpPr>
          <p:nvPr/>
        </p:nvSpPr>
        <p:spPr bwMode="auto">
          <a:xfrm>
            <a:off x="3902587" y="9541837"/>
            <a:ext cx="2987164" cy="47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420" tIns="0" rIns="19420" bIns="0" anchor="b"/>
          <a:lstStyle>
            <a:lvl1pPr defTabSz="769938">
              <a:defRPr sz="2400" b="1">
                <a:solidFill>
                  <a:schemeClr val="bg1"/>
                </a:solidFill>
                <a:latin typeface="Times New Roman" pitchFamily="18" charset="0"/>
              </a:defRPr>
            </a:lvl1pPr>
            <a:lvl2pPr marL="742950" indent="-285750" defTabSz="769938">
              <a:defRPr sz="2400" b="1">
                <a:solidFill>
                  <a:schemeClr val="bg1"/>
                </a:solidFill>
                <a:latin typeface="Times New Roman" pitchFamily="18" charset="0"/>
              </a:defRPr>
            </a:lvl2pPr>
            <a:lvl3pPr marL="1143000" indent="-228600" defTabSz="769938">
              <a:defRPr sz="2400" b="1">
                <a:solidFill>
                  <a:schemeClr val="bg1"/>
                </a:solidFill>
                <a:latin typeface="Times New Roman" pitchFamily="18" charset="0"/>
              </a:defRPr>
            </a:lvl3pPr>
            <a:lvl4pPr marL="1600200" indent="-228600" defTabSz="769938">
              <a:defRPr sz="2400" b="1">
                <a:solidFill>
                  <a:schemeClr val="bg1"/>
                </a:solidFill>
                <a:latin typeface="Times New Roman" pitchFamily="18" charset="0"/>
              </a:defRPr>
            </a:lvl4pPr>
            <a:lvl5pPr marL="2057400" indent="-228600" defTabSz="769938">
              <a:defRPr sz="2400" b="1">
                <a:solidFill>
                  <a:schemeClr val="bg1"/>
                </a:solidFill>
                <a:latin typeface="Times New Roman" pitchFamily="18" charset="0"/>
              </a:defRPr>
            </a:lvl5pPr>
            <a:lvl6pPr marL="2514600" indent="-228600" algn="ctr" defTabSz="769938" eaLnBrk="0" fontAlgn="base" hangingPunct="0">
              <a:spcBef>
                <a:spcPct val="50000"/>
              </a:spcBef>
              <a:spcAft>
                <a:spcPct val="0"/>
              </a:spcAft>
              <a:defRPr sz="2400" b="1">
                <a:solidFill>
                  <a:schemeClr val="bg1"/>
                </a:solidFill>
                <a:latin typeface="Times New Roman" pitchFamily="18" charset="0"/>
              </a:defRPr>
            </a:lvl6pPr>
            <a:lvl7pPr marL="2971800" indent="-228600" algn="ctr" defTabSz="769938" eaLnBrk="0" fontAlgn="base" hangingPunct="0">
              <a:spcBef>
                <a:spcPct val="50000"/>
              </a:spcBef>
              <a:spcAft>
                <a:spcPct val="0"/>
              </a:spcAft>
              <a:defRPr sz="2400" b="1">
                <a:solidFill>
                  <a:schemeClr val="bg1"/>
                </a:solidFill>
                <a:latin typeface="Times New Roman" pitchFamily="18" charset="0"/>
              </a:defRPr>
            </a:lvl7pPr>
            <a:lvl8pPr marL="3429000" indent="-228600" algn="ctr" defTabSz="769938" eaLnBrk="0" fontAlgn="base" hangingPunct="0">
              <a:spcBef>
                <a:spcPct val="50000"/>
              </a:spcBef>
              <a:spcAft>
                <a:spcPct val="0"/>
              </a:spcAft>
              <a:defRPr sz="2400" b="1">
                <a:solidFill>
                  <a:schemeClr val="bg1"/>
                </a:solidFill>
                <a:latin typeface="Times New Roman" pitchFamily="18" charset="0"/>
              </a:defRPr>
            </a:lvl8pPr>
            <a:lvl9pPr marL="3886200" indent="-228600" algn="ctr" defTabSz="769938" eaLnBrk="0" fontAlgn="base" hangingPunct="0">
              <a:spcBef>
                <a:spcPct val="50000"/>
              </a:spcBef>
              <a:spcAft>
                <a:spcPct val="0"/>
              </a:spcAft>
              <a:defRPr sz="2400" b="1">
                <a:solidFill>
                  <a:schemeClr val="bg1"/>
                </a:solidFill>
                <a:latin typeface="Times New Roman" pitchFamily="18" charset="0"/>
              </a:defRPr>
            </a:lvl9pPr>
          </a:lstStyle>
          <a:p>
            <a:pPr algn="r"/>
            <a:fld id="{28EB4D88-1A9C-4F5D-9FDA-B3FD4F928263}" type="slidenum">
              <a:rPr lang="it-IT" altLang="it-IT" sz="1000" i="1"/>
              <a:pPr algn="r"/>
              <a:t>4</a:t>
            </a:fld>
            <a:endParaRPr lang="it-IT" altLang="it-IT" sz="1000" i="1"/>
          </a:p>
        </p:txBody>
      </p:sp>
      <p:sp>
        <p:nvSpPr>
          <p:cNvPr id="39939" name="Rectangle 2"/>
          <p:cNvSpPr>
            <a:spLocks noGrp="1" noRot="1" noChangeAspect="1" noChangeArrowheads="1" noTextEdit="1"/>
          </p:cNvSpPr>
          <p:nvPr>
            <p:ph type="sldImg"/>
          </p:nvPr>
        </p:nvSpPr>
        <p:spPr>
          <a:ln cap="flat"/>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Tree>
    <p:extLst>
      <p:ext uri="{BB962C8B-B14F-4D97-AF65-F5344CB8AC3E}">
        <p14:creationId xmlns:p14="http://schemas.microsoft.com/office/powerpoint/2010/main" val="4151912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5"/>
          <p:cNvSpPr txBox="1">
            <a:spLocks noGrp="1" noChangeArrowheads="1"/>
          </p:cNvSpPr>
          <p:nvPr/>
        </p:nvSpPr>
        <p:spPr bwMode="auto">
          <a:xfrm>
            <a:off x="3902587" y="9541837"/>
            <a:ext cx="2987164" cy="47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420" tIns="0" rIns="19420" bIns="0" anchor="b"/>
          <a:lstStyle>
            <a:lvl1pPr defTabSz="769938">
              <a:defRPr sz="2400" b="1">
                <a:solidFill>
                  <a:schemeClr val="bg1"/>
                </a:solidFill>
                <a:latin typeface="Times New Roman" pitchFamily="18" charset="0"/>
              </a:defRPr>
            </a:lvl1pPr>
            <a:lvl2pPr marL="742950" indent="-285750" defTabSz="769938">
              <a:defRPr sz="2400" b="1">
                <a:solidFill>
                  <a:schemeClr val="bg1"/>
                </a:solidFill>
                <a:latin typeface="Times New Roman" pitchFamily="18" charset="0"/>
              </a:defRPr>
            </a:lvl2pPr>
            <a:lvl3pPr marL="1143000" indent="-228600" defTabSz="769938">
              <a:defRPr sz="2400" b="1">
                <a:solidFill>
                  <a:schemeClr val="bg1"/>
                </a:solidFill>
                <a:latin typeface="Times New Roman" pitchFamily="18" charset="0"/>
              </a:defRPr>
            </a:lvl3pPr>
            <a:lvl4pPr marL="1600200" indent="-228600" defTabSz="769938">
              <a:defRPr sz="2400" b="1">
                <a:solidFill>
                  <a:schemeClr val="bg1"/>
                </a:solidFill>
                <a:latin typeface="Times New Roman" pitchFamily="18" charset="0"/>
              </a:defRPr>
            </a:lvl4pPr>
            <a:lvl5pPr marL="2057400" indent="-228600" defTabSz="769938">
              <a:defRPr sz="2400" b="1">
                <a:solidFill>
                  <a:schemeClr val="bg1"/>
                </a:solidFill>
                <a:latin typeface="Times New Roman" pitchFamily="18" charset="0"/>
              </a:defRPr>
            </a:lvl5pPr>
            <a:lvl6pPr marL="2514600" indent="-228600" algn="ctr" defTabSz="769938" eaLnBrk="0" fontAlgn="base" hangingPunct="0">
              <a:spcBef>
                <a:spcPct val="50000"/>
              </a:spcBef>
              <a:spcAft>
                <a:spcPct val="0"/>
              </a:spcAft>
              <a:defRPr sz="2400" b="1">
                <a:solidFill>
                  <a:schemeClr val="bg1"/>
                </a:solidFill>
                <a:latin typeface="Times New Roman" pitchFamily="18" charset="0"/>
              </a:defRPr>
            </a:lvl6pPr>
            <a:lvl7pPr marL="2971800" indent="-228600" algn="ctr" defTabSz="769938" eaLnBrk="0" fontAlgn="base" hangingPunct="0">
              <a:spcBef>
                <a:spcPct val="50000"/>
              </a:spcBef>
              <a:spcAft>
                <a:spcPct val="0"/>
              </a:spcAft>
              <a:defRPr sz="2400" b="1">
                <a:solidFill>
                  <a:schemeClr val="bg1"/>
                </a:solidFill>
                <a:latin typeface="Times New Roman" pitchFamily="18" charset="0"/>
              </a:defRPr>
            </a:lvl7pPr>
            <a:lvl8pPr marL="3429000" indent="-228600" algn="ctr" defTabSz="769938" eaLnBrk="0" fontAlgn="base" hangingPunct="0">
              <a:spcBef>
                <a:spcPct val="50000"/>
              </a:spcBef>
              <a:spcAft>
                <a:spcPct val="0"/>
              </a:spcAft>
              <a:defRPr sz="2400" b="1">
                <a:solidFill>
                  <a:schemeClr val="bg1"/>
                </a:solidFill>
                <a:latin typeface="Times New Roman" pitchFamily="18" charset="0"/>
              </a:defRPr>
            </a:lvl8pPr>
            <a:lvl9pPr marL="3886200" indent="-228600" algn="ctr" defTabSz="769938" eaLnBrk="0" fontAlgn="base" hangingPunct="0">
              <a:spcBef>
                <a:spcPct val="50000"/>
              </a:spcBef>
              <a:spcAft>
                <a:spcPct val="0"/>
              </a:spcAft>
              <a:defRPr sz="2400" b="1">
                <a:solidFill>
                  <a:schemeClr val="bg1"/>
                </a:solidFill>
                <a:latin typeface="Times New Roman" pitchFamily="18" charset="0"/>
              </a:defRPr>
            </a:lvl9pPr>
          </a:lstStyle>
          <a:p>
            <a:pPr algn="r"/>
            <a:fld id="{53AFABA7-4BEA-4E03-8391-84D59DF7B98A}" type="slidenum">
              <a:rPr lang="it-IT" altLang="it-IT" sz="1000" i="1"/>
              <a:pPr algn="r"/>
              <a:t>5</a:t>
            </a:fld>
            <a:endParaRPr lang="it-IT" altLang="it-IT" sz="1000" i="1"/>
          </a:p>
        </p:txBody>
      </p:sp>
      <p:sp>
        <p:nvSpPr>
          <p:cNvPr id="40963" name="Rectangle 2"/>
          <p:cNvSpPr>
            <a:spLocks noGrp="1" noRot="1" noChangeAspect="1" noChangeArrowheads="1" noTextEdit="1"/>
          </p:cNvSpPr>
          <p:nvPr>
            <p:ph type="sldImg"/>
          </p:nvPr>
        </p:nvSpPr>
        <p:spPr>
          <a:xfrm>
            <a:off x="927100" y="884238"/>
            <a:ext cx="5037138" cy="3489325"/>
          </a:xfrm>
          <a:ln cap="flat"/>
        </p:spPr>
      </p:sp>
      <p:sp>
        <p:nvSpPr>
          <p:cNvPr id="40964" name="Rectangle 3"/>
          <p:cNvSpPr>
            <a:spLocks noGrp="1" noChangeArrowheads="1"/>
          </p:cNvSpPr>
          <p:nvPr>
            <p:ph type="body" idx="1"/>
          </p:nvPr>
        </p:nvSpPr>
        <p:spPr>
          <a:xfrm>
            <a:off x="1069599" y="4762119"/>
            <a:ext cx="5054090" cy="4216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Tree>
    <p:extLst>
      <p:ext uri="{BB962C8B-B14F-4D97-AF65-F5344CB8AC3E}">
        <p14:creationId xmlns:p14="http://schemas.microsoft.com/office/powerpoint/2010/main" val="3600392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5"/>
          <p:cNvSpPr txBox="1">
            <a:spLocks noGrp="1" noChangeArrowheads="1"/>
          </p:cNvSpPr>
          <p:nvPr/>
        </p:nvSpPr>
        <p:spPr bwMode="auto">
          <a:xfrm>
            <a:off x="3902587" y="9541837"/>
            <a:ext cx="2987164" cy="47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420" tIns="0" rIns="19420" bIns="0" anchor="b"/>
          <a:lstStyle>
            <a:lvl1pPr defTabSz="769938">
              <a:defRPr sz="2400" b="1">
                <a:solidFill>
                  <a:schemeClr val="bg1"/>
                </a:solidFill>
                <a:latin typeface="Times New Roman" pitchFamily="18" charset="0"/>
              </a:defRPr>
            </a:lvl1pPr>
            <a:lvl2pPr marL="742950" indent="-285750" defTabSz="769938">
              <a:defRPr sz="2400" b="1">
                <a:solidFill>
                  <a:schemeClr val="bg1"/>
                </a:solidFill>
                <a:latin typeface="Times New Roman" pitchFamily="18" charset="0"/>
              </a:defRPr>
            </a:lvl2pPr>
            <a:lvl3pPr marL="1143000" indent="-228600" defTabSz="769938">
              <a:defRPr sz="2400" b="1">
                <a:solidFill>
                  <a:schemeClr val="bg1"/>
                </a:solidFill>
                <a:latin typeface="Times New Roman" pitchFamily="18" charset="0"/>
              </a:defRPr>
            </a:lvl3pPr>
            <a:lvl4pPr marL="1600200" indent="-228600" defTabSz="769938">
              <a:defRPr sz="2400" b="1">
                <a:solidFill>
                  <a:schemeClr val="bg1"/>
                </a:solidFill>
                <a:latin typeface="Times New Roman" pitchFamily="18" charset="0"/>
              </a:defRPr>
            </a:lvl4pPr>
            <a:lvl5pPr marL="2057400" indent="-228600" defTabSz="769938">
              <a:defRPr sz="2400" b="1">
                <a:solidFill>
                  <a:schemeClr val="bg1"/>
                </a:solidFill>
                <a:latin typeface="Times New Roman" pitchFamily="18" charset="0"/>
              </a:defRPr>
            </a:lvl5pPr>
            <a:lvl6pPr marL="2514600" indent="-228600" algn="ctr" defTabSz="769938" eaLnBrk="0" fontAlgn="base" hangingPunct="0">
              <a:spcBef>
                <a:spcPct val="50000"/>
              </a:spcBef>
              <a:spcAft>
                <a:spcPct val="0"/>
              </a:spcAft>
              <a:defRPr sz="2400" b="1">
                <a:solidFill>
                  <a:schemeClr val="bg1"/>
                </a:solidFill>
                <a:latin typeface="Times New Roman" pitchFamily="18" charset="0"/>
              </a:defRPr>
            </a:lvl6pPr>
            <a:lvl7pPr marL="2971800" indent="-228600" algn="ctr" defTabSz="769938" eaLnBrk="0" fontAlgn="base" hangingPunct="0">
              <a:spcBef>
                <a:spcPct val="50000"/>
              </a:spcBef>
              <a:spcAft>
                <a:spcPct val="0"/>
              </a:spcAft>
              <a:defRPr sz="2400" b="1">
                <a:solidFill>
                  <a:schemeClr val="bg1"/>
                </a:solidFill>
                <a:latin typeface="Times New Roman" pitchFamily="18" charset="0"/>
              </a:defRPr>
            </a:lvl7pPr>
            <a:lvl8pPr marL="3429000" indent="-228600" algn="ctr" defTabSz="769938" eaLnBrk="0" fontAlgn="base" hangingPunct="0">
              <a:spcBef>
                <a:spcPct val="50000"/>
              </a:spcBef>
              <a:spcAft>
                <a:spcPct val="0"/>
              </a:spcAft>
              <a:defRPr sz="2400" b="1">
                <a:solidFill>
                  <a:schemeClr val="bg1"/>
                </a:solidFill>
                <a:latin typeface="Times New Roman" pitchFamily="18" charset="0"/>
              </a:defRPr>
            </a:lvl8pPr>
            <a:lvl9pPr marL="3886200" indent="-228600" algn="ctr" defTabSz="769938" eaLnBrk="0" fontAlgn="base" hangingPunct="0">
              <a:spcBef>
                <a:spcPct val="50000"/>
              </a:spcBef>
              <a:spcAft>
                <a:spcPct val="0"/>
              </a:spcAft>
              <a:defRPr sz="2400" b="1">
                <a:solidFill>
                  <a:schemeClr val="bg1"/>
                </a:solidFill>
                <a:latin typeface="Times New Roman" pitchFamily="18" charset="0"/>
              </a:defRPr>
            </a:lvl9pPr>
          </a:lstStyle>
          <a:p>
            <a:pPr algn="r"/>
            <a:fld id="{66C9CDD6-88E7-4FF6-B68A-305F6667A6DB}" type="slidenum">
              <a:rPr lang="it-IT" altLang="it-IT" sz="1000" i="1"/>
              <a:pPr algn="r"/>
              <a:t>6</a:t>
            </a:fld>
            <a:endParaRPr lang="it-IT" altLang="it-IT" sz="1000" i="1"/>
          </a:p>
        </p:txBody>
      </p:sp>
      <p:sp>
        <p:nvSpPr>
          <p:cNvPr id="41987" name="Rectangle 2"/>
          <p:cNvSpPr>
            <a:spLocks noGrp="1" noRot="1" noChangeAspect="1" noChangeArrowheads="1" noTextEdit="1"/>
          </p:cNvSpPr>
          <p:nvPr>
            <p:ph type="sldImg"/>
          </p:nvPr>
        </p:nvSpPr>
        <p:spPr>
          <a:ln cap="flat"/>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Tree>
    <p:extLst>
      <p:ext uri="{BB962C8B-B14F-4D97-AF65-F5344CB8AC3E}">
        <p14:creationId xmlns:p14="http://schemas.microsoft.com/office/powerpoint/2010/main" val="3566125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777117">
              <a:defRPr sz="2400" b="1">
                <a:solidFill>
                  <a:schemeClr val="bg1"/>
                </a:solidFill>
                <a:latin typeface="Times New Roman" pitchFamily="18" charset="0"/>
              </a:defRPr>
            </a:lvl1pPr>
            <a:lvl2pPr marL="749878" indent="-288415" defTabSz="777117">
              <a:defRPr sz="2400" b="1">
                <a:solidFill>
                  <a:schemeClr val="bg1"/>
                </a:solidFill>
                <a:latin typeface="Times New Roman" pitchFamily="18" charset="0"/>
              </a:defRPr>
            </a:lvl2pPr>
            <a:lvl3pPr marL="1153658" indent="-230732" defTabSz="777117">
              <a:defRPr sz="2400" b="1">
                <a:solidFill>
                  <a:schemeClr val="bg1"/>
                </a:solidFill>
                <a:latin typeface="Times New Roman" pitchFamily="18" charset="0"/>
              </a:defRPr>
            </a:lvl3pPr>
            <a:lvl4pPr marL="1615120" indent="-230732" defTabSz="777117">
              <a:defRPr sz="2400" b="1">
                <a:solidFill>
                  <a:schemeClr val="bg1"/>
                </a:solidFill>
                <a:latin typeface="Times New Roman" pitchFamily="18" charset="0"/>
              </a:defRPr>
            </a:lvl4pPr>
            <a:lvl5pPr marL="2076583" indent="-230732" defTabSz="777117">
              <a:defRPr sz="2400" b="1">
                <a:solidFill>
                  <a:schemeClr val="bg1"/>
                </a:solidFill>
                <a:latin typeface="Times New Roman" pitchFamily="18" charset="0"/>
              </a:defRPr>
            </a:lvl5pPr>
            <a:lvl6pPr marL="2538047" indent="-230732" algn="ctr" defTabSz="777117" eaLnBrk="0" fontAlgn="base" hangingPunct="0">
              <a:spcBef>
                <a:spcPct val="50000"/>
              </a:spcBef>
              <a:spcAft>
                <a:spcPct val="0"/>
              </a:spcAft>
              <a:defRPr sz="2400" b="1">
                <a:solidFill>
                  <a:schemeClr val="bg1"/>
                </a:solidFill>
                <a:latin typeface="Times New Roman" pitchFamily="18" charset="0"/>
              </a:defRPr>
            </a:lvl6pPr>
            <a:lvl7pPr marL="2999510" indent="-230732" algn="ctr" defTabSz="777117" eaLnBrk="0" fontAlgn="base" hangingPunct="0">
              <a:spcBef>
                <a:spcPct val="50000"/>
              </a:spcBef>
              <a:spcAft>
                <a:spcPct val="0"/>
              </a:spcAft>
              <a:defRPr sz="2400" b="1">
                <a:solidFill>
                  <a:schemeClr val="bg1"/>
                </a:solidFill>
                <a:latin typeface="Times New Roman" pitchFamily="18" charset="0"/>
              </a:defRPr>
            </a:lvl7pPr>
            <a:lvl8pPr marL="3460972" indent="-230732" algn="ctr" defTabSz="777117" eaLnBrk="0" fontAlgn="base" hangingPunct="0">
              <a:spcBef>
                <a:spcPct val="50000"/>
              </a:spcBef>
              <a:spcAft>
                <a:spcPct val="0"/>
              </a:spcAft>
              <a:defRPr sz="2400" b="1">
                <a:solidFill>
                  <a:schemeClr val="bg1"/>
                </a:solidFill>
                <a:latin typeface="Times New Roman" pitchFamily="18" charset="0"/>
              </a:defRPr>
            </a:lvl8pPr>
            <a:lvl9pPr marL="3922436" indent="-230732" algn="ctr" defTabSz="777117" eaLnBrk="0" fontAlgn="base" hangingPunct="0">
              <a:spcBef>
                <a:spcPct val="50000"/>
              </a:spcBef>
              <a:spcAft>
                <a:spcPct val="0"/>
              </a:spcAft>
              <a:defRPr sz="2400" b="1">
                <a:solidFill>
                  <a:schemeClr val="bg1"/>
                </a:solidFill>
                <a:latin typeface="Times New Roman" pitchFamily="18" charset="0"/>
              </a:defRPr>
            </a:lvl9pPr>
          </a:lstStyle>
          <a:p>
            <a:fld id="{121B7B98-B321-46EE-A886-146A3F228520}" type="slidenum">
              <a:rPr lang="it-IT" altLang="it-IT" sz="1000" b="0">
                <a:solidFill>
                  <a:schemeClr val="tx1"/>
                </a:solidFill>
              </a:rPr>
              <a:pPr/>
              <a:t>8</a:t>
            </a:fld>
            <a:endParaRPr lang="it-IT" altLang="it-IT" sz="1000" b="0">
              <a:solidFill>
                <a:schemeClr val="tx1"/>
              </a:solidFill>
            </a:endParaRPr>
          </a:p>
        </p:txBody>
      </p:sp>
      <p:sp>
        <p:nvSpPr>
          <p:cNvPr id="45059" name="Rectangle 2"/>
          <p:cNvSpPr>
            <a:spLocks noGrp="1" noRot="1" noChangeAspect="1" noChangeArrowheads="1" noTextEdit="1"/>
          </p:cNvSpPr>
          <p:nvPr>
            <p:ph type="sldImg"/>
          </p:nvPr>
        </p:nvSpPr>
        <p:spPr>
          <a:xfrm>
            <a:off x="927100" y="884238"/>
            <a:ext cx="5037138" cy="3489325"/>
          </a:xfrm>
          <a:ln cap="flat"/>
        </p:spPr>
      </p:sp>
      <p:sp>
        <p:nvSpPr>
          <p:cNvPr id="45060" name="Rectangle 3"/>
          <p:cNvSpPr>
            <a:spLocks noGrp="1" noChangeArrowheads="1"/>
          </p:cNvSpPr>
          <p:nvPr>
            <p:ph type="body" idx="1"/>
          </p:nvPr>
        </p:nvSpPr>
        <p:spPr>
          <a:xfrm>
            <a:off x="1069599" y="4762119"/>
            <a:ext cx="5054090" cy="4216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Tree>
    <p:extLst>
      <p:ext uri="{BB962C8B-B14F-4D97-AF65-F5344CB8AC3E}">
        <p14:creationId xmlns:p14="http://schemas.microsoft.com/office/powerpoint/2010/main" val="2832843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3640567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750620">
              <a:defRPr sz="2300" b="1">
                <a:solidFill>
                  <a:schemeClr val="bg1"/>
                </a:solidFill>
                <a:latin typeface="Times New Roman" pitchFamily="18" charset="0"/>
              </a:defRPr>
            </a:lvl1pPr>
            <a:lvl2pPr marL="724309" indent="-278581" defTabSz="750620">
              <a:defRPr sz="2300" b="1">
                <a:solidFill>
                  <a:schemeClr val="bg1"/>
                </a:solidFill>
                <a:latin typeface="Times New Roman" pitchFamily="18" charset="0"/>
              </a:defRPr>
            </a:lvl2pPr>
            <a:lvl3pPr marL="1114322" indent="-222865" defTabSz="750620">
              <a:defRPr sz="2300" b="1">
                <a:solidFill>
                  <a:schemeClr val="bg1"/>
                </a:solidFill>
                <a:latin typeface="Times New Roman" pitchFamily="18" charset="0"/>
              </a:defRPr>
            </a:lvl3pPr>
            <a:lvl4pPr marL="1560051" indent="-222865" defTabSz="750620">
              <a:defRPr sz="2300" b="1">
                <a:solidFill>
                  <a:schemeClr val="bg1"/>
                </a:solidFill>
                <a:latin typeface="Times New Roman" pitchFamily="18" charset="0"/>
              </a:defRPr>
            </a:lvl4pPr>
            <a:lvl5pPr marL="2005780" indent="-222865" defTabSz="750620">
              <a:defRPr sz="2300" b="1">
                <a:solidFill>
                  <a:schemeClr val="bg1"/>
                </a:solidFill>
                <a:latin typeface="Times New Roman" pitchFamily="18" charset="0"/>
              </a:defRPr>
            </a:lvl5pPr>
            <a:lvl6pPr marL="2451508" indent="-222865" algn="ctr" defTabSz="750620" eaLnBrk="0" fontAlgn="base" hangingPunct="0">
              <a:spcBef>
                <a:spcPct val="50000"/>
              </a:spcBef>
              <a:spcAft>
                <a:spcPct val="0"/>
              </a:spcAft>
              <a:defRPr sz="2300" b="1">
                <a:solidFill>
                  <a:schemeClr val="bg1"/>
                </a:solidFill>
                <a:latin typeface="Times New Roman" pitchFamily="18" charset="0"/>
              </a:defRPr>
            </a:lvl6pPr>
            <a:lvl7pPr marL="2897237" indent="-222865" algn="ctr" defTabSz="750620" eaLnBrk="0" fontAlgn="base" hangingPunct="0">
              <a:spcBef>
                <a:spcPct val="50000"/>
              </a:spcBef>
              <a:spcAft>
                <a:spcPct val="0"/>
              </a:spcAft>
              <a:defRPr sz="2300" b="1">
                <a:solidFill>
                  <a:schemeClr val="bg1"/>
                </a:solidFill>
                <a:latin typeface="Times New Roman" pitchFamily="18" charset="0"/>
              </a:defRPr>
            </a:lvl7pPr>
            <a:lvl8pPr marL="3342966" indent="-222865" algn="ctr" defTabSz="750620" eaLnBrk="0" fontAlgn="base" hangingPunct="0">
              <a:spcBef>
                <a:spcPct val="50000"/>
              </a:spcBef>
              <a:spcAft>
                <a:spcPct val="0"/>
              </a:spcAft>
              <a:defRPr sz="2300" b="1">
                <a:solidFill>
                  <a:schemeClr val="bg1"/>
                </a:solidFill>
                <a:latin typeface="Times New Roman" pitchFamily="18" charset="0"/>
              </a:defRPr>
            </a:lvl8pPr>
            <a:lvl9pPr marL="3788695" indent="-222865" algn="ctr" defTabSz="750620" eaLnBrk="0" fontAlgn="base" hangingPunct="0">
              <a:spcBef>
                <a:spcPct val="50000"/>
              </a:spcBef>
              <a:spcAft>
                <a:spcPct val="0"/>
              </a:spcAft>
              <a:defRPr sz="2300" b="1">
                <a:solidFill>
                  <a:schemeClr val="bg1"/>
                </a:solidFill>
                <a:latin typeface="Times New Roman" pitchFamily="18" charset="0"/>
              </a:defRPr>
            </a:lvl9pPr>
          </a:lstStyle>
          <a:p>
            <a:fld id="{FFFDCB80-BF51-44C5-8D62-0864716E040B}" type="slidenum">
              <a:rPr lang="it-IT" altLang="it-IT" sz="1000" b="0">
                <a:solidFill>
                  <a:schemeClr val="tx1"/>
                </a:solidFill>
              </a:rPr>
              <a:pPr/>
              <a:t>15</a:t>
            </a:fld>
            <a:endParaRPr lang="it-IT" altLang="it-IT" sz="1000" b="0">
              <a:solidFill>
                <a:schemeClr val="tx1"/>
              </a:solidFill>
            </a:endParaRPr>
          </a:p>
        </p:txBody>
      </p:sp>
      <p:sp>
        <p:nvSpPr>
          <p:cNvPr id="46083"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
        <p:nvSpPr>
          <p:cNvPr id="46084"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1390599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5"/>
          <p:cNvSpPr txBox="1">
            <a:spLocks noGrp="1" noChangeArrowheads="1"/>
          </p:cNvSpPr>
          <p:nvPr/>
        </p:nvSpPr>
        <p:spPr bwMode="auto">
          <a:xfrm>
            <a:off x="3863953" y="9510909"/>
            <a:ext cx="2955644" cy="469336"/>
          </a:xfrm>
          <a:prstGeom prst="rect">
            <a:avLst/>
          </a:prstGeom>
          <a:noFill/>
          <a:ln w="9525">
            <a:noFill/>
            <a:miter lim="800000"/>
            <a:headEnd/>
            <a:tailEnd/>
          </a:ln>
        </p:spPr>
        <p:txBody>
          <a:bodyPr lIns="19353" tIns="0" rIns="19353" bIns="0" anchor="b"/>
          <a:lstStyle/>
          <a:p>
            <a:pPr algn="r" defTabSz="774432"/>
            <a:fld id="{8D9E6A1F-F1B5-4DDD-846C-9E9219CEC5AA}" type="slidenum">
              <a:rPr lang="it-IT" sz="1000" i="1"/>
              <a:pPr algn="r" defTabSz="774432"/>
              <a:t>38</a:t>
            </a:fld>
            <a:endParaRPr lang="it-IT" sz="1000" i="1"/>
          </a:p>
        </p:txBody>
      </p:sp>
      <p:sp>
        <p:nvSpPr>
          <p:cNvPr id="34818" name="Rectangle 2"/>
          <p:cNvSpPr>
            <a:spLocks noGrp="1" noRot="1" noChangeAspect="1" noChangeArrowheads="1" noTextEdit="1"/>
          </p:cNvSpPr>
          <p:nvPr>
            <p:ph type="sldImg"/>
          </p:nvPr>
        </p:nvSpPr>
        <p:spPr>
          <a:xfrm>
            <a:off x="923925" y="882650"/>
            <a:ext cx="5037138" cy="3487738"/>
          </a:xfrm>
          <a:ln cap="flat"/>
        </p:spPr>
      </p:sp>
      <p:sp>
        <p:nvSpPr>
          <p:cNvPr id="34819" name="Rectangle 3"/>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2558645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5"/>
          <p:cNvSpPr txBox="1">
            <a:spLocks noGrp="1" noChangeArrowheads="1"/>
          </p:cNvSpPr>
          <p:nvPr/>
        </p:nvSpPr>
        <p:spPr bwMode="auto">
          <a:xfrm>
            <a:off x="3863953" y="9510909"/>
            <a:ext cx="2955644" cy="469336"/>
          </a:xfrm>
          <a:prstGeom prst="rect">
            <a:avLst/>
          </a:prstGeom>
          <a:noFill/>
          <a:ln w="9525">
            <a:noFill/>
            <a:miter lim="800000"/>
            <a:headEnd/>
            <a:tailEnd/>
          </a:ln>
        </p:spPr>
        <p:txBody>
          <a:bodyPr lIns="19353" tIns="0" rIns="19353" bIns="0" anchor="b"/>
          <a:lstStyle/>
          <a:p>
            <a:pPr algn="r" defTabSz="774432"/>
            <a:fld id="{8D9E6A1F-F1B5-4DDD-846C-9E9219CEC5AA}" type="slidenum">
              <a:rPr lang="it-IT" sz="1000" i="1"/>
              <a:pPr algn="r" defTabSz="774432"/>
              <a:t>40</a:t>
            </a:fld>
            <a:endParaRPr lang="it-IT" sz="1000" i="1"/>
          </a:p>
        </p:txBody>
      </p:sp>
      <p:sp>
        <p:nvSpPr>
          <p:cNvPr id="34818" name="Rectangle 2"/>
          <p:cNvSpPr>
            <a:spLocks noGrp="1" noRot="1" noChangeAspect="1" noChangeArrowheads="1" noTextEdit="1"/>
          </p:cNvSpPr>
          <p:nvPr>
            <p:ph type="sldImg"/>
          </p:nvPr>
        </p:nvSpPr>
        <p:spPr>
          <a:xfrm>
            <a:off x="923925" y="882650"/>
            <a:ext cx="5037138" cy="3487738"/>
          </a:xfrm>
          <a:ln cap="flat"/>
        </p:spPr>
      </p:sp>
      <p:sp>
        <p:nvSpPr>
          <p:cNvPr id="34819" name="Rectangle 3"/>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1620288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50163" indent="-288524">
              <a:defRPr>
                <a:solidFill>
                  <a:schemeClr val="tx1"/>
                </a:solidFill>
                <a:latin typeface="Calibri" pitchFamily="34" charset="0"/>
              </a:defRPr>
            </a:lvl2pPr>
            <a:lvl3pPr marL="1154096" indent="-230819">
              <a:defRPr>
                <a:solidFill>
                  <a:schemeClr val="tx1"/>
                </a:solidFill>
                <a:latin typeface="Calibri" pitchFamily="34" charset="0"/>
              </a:defRPr>
            </a:lvl3pPr>
            <a:lvl4pPr marL="1615735" indent="-230819">
              <a:defRPr>
                <a:solidFill>
                  <a:schemeClr val="tx1"/>
                </a:solidFill>
                <a:latin typeface="Calibri" pitchFamily="34" charset="0"/>
              </a:defRPr>
            </a:lvl4pPr>
            <a:lvl5pPr marL="2077373" indent="-230819">
              <a:defRPr>
                <a:solidFill>
                  <a:schemeClr val="tx1"/>
                </a:solidFill>
                <a:latin typeface="Calibri" pitchFamily="34" charset="0"/>
              </a:defRPr>
            </a:lvl5pPr>
            <a:lvl6pPr marL="2539012" indent="-230819" eaLnBrk="0" fontAlgn="base" hangingPunct="0">
              <a:spcBef>
                <a:spcPct val="0"/>
              </a:spcBef>
              <a:spcAft>
                <a:spcPct val="0"/>
              </a:spcAft>
              <a:defRPr>
                <a:solidFill>
                  <a:schemeClr val="tx1"/>
                </a:solidFill>
                <a:latin typeface="Calibri" pitchFamily="34" charset="0"/>
              </a:defRPr>
            </a:lvl6pPr>
            <a:lvl7pPr marL="3000650" indent="-230819" eaLnBrk="0" fontAlgn="base" hangingPunct="0">
              <a:spcBef>
                <a:spcPct val="0"/>
              </a:spcBef>
              <a:spcAft>
                <a:spcPct val="0"/>
              </a:spcAft>
              <a:defRPr>
                <a:solidFill>
                  <a:schemeClr val="tx1"/>
                </a:solidFill>
                <a:latin typeface="Calibri" pitchFamily="34" charset="0"/>
              </a:defRPr>
            </a:lvl7pPr>
            <a:lvl8pPr marL="3462289" indent="-230819" eaLnBrk="0" fontAlgn="base" hangingPunct="0">
              <a:spcBef>
                <a:spcPct val="0"/>
              </a:spcBef>
              <a:spcAft>
                <a:spcPct val="0"/>
              </a:spcAft>
              <a:defRPr>
                <a:solidFill>
                  <a:schemeClr val="tx1"/>
                </a:solidFill>
                <a:latin typeface="Calibri" pitchFamily="34" charset="0"/>
              </a:defRPr>
            </a:lvl8pPr>
            <a:lvl9pPr marL="3923926" indent="-230819" eaLnBrk="0" fontAlgn="base" hangingPunct="0">
              <a:spcBef>
                <a:spcPct val="0"/>
              </a:spcBef>
              <a:spcAft>
                <a:spcPct val="0"/>
              </a:spcAft>
              <a:defRPr>
                <a:solidFill>
                  <a:schemeClr val="tx1"/>
                </a:solidFill>
                <a:latin typeface="Calibri" pitchFamily="34" charset="0"/>
              </a:defRPr>
            </a:lvl9pPr>
          </a:lstStyle>
          <a:p>
            <a:pPr defTabSz="923277">
              <a:defRPr/>
            </a:pPr>
            <a:fld id="{5435BD6A-AC4D-4D80-BF17-8AA82421B7E8}" type="slidenum">
              <a:rPr lang="it-IT" altLang="it-IT">
                <a:solidFill>
                  <a:srgbClr val="000000"/>
                </a:solidFill>
              </a:rPr>
              <a:pPr defTabSz="923277">
                <a:defRPr/>
              </a:pPr>
              <a:t>42</a:t>
            </a:fld>
            <a:endParaRPr lang="it-IT" altLang="it-IT" dirty="0">
              <a:solidFill>
                <a:srgbClr val="000000"/>
              </a:solidFill>
            </a:endParaRPr>
          </a:p>
        </p:txBody>
      </p:sp>
      <p:sp>
        <p:nvSpPr>
          <p:cNvPr id="21507" name="Rectangle 2"/>
          <p:cNvSpPr>
            <a:spLocks noGrp="1" noRot="1" noChangeAspect="1" noChangeArrowheads="1" noTextEdit="1"/>
          </p:cNvSpPr>
          <p:nvPr>
            <p:ph type="sldImg"/>
          </p:nvPr>
        </p:nvSpPr>
        <p:spPr bwMode="auto">
          <a:xfrm>
            <a:off x="1012825" y="1247775"/>
            <a:ext cx="4876800" cy="33782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Tree>
    <p:extLst>
      <p:ext uri="{BB962C8B-B14F-4D97-AF65-F5344CB8AC3E}">
        <p14:creationId xmlns:p14="http://schemas.microsoft.com/office/powerpoint/2010/main" val="3284117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5"/>
          <p:cNvSpPr txBox="1">
            <a:spLocks noGrp="1" noChangeArrowheads="1"/>
          </p:cNvSpPr>
          <p:nvPr/>
        </p:nvSpPr>
        <p:spPr bwMode="auto">
          <a:xfrm>
            <a:off x="3903707" y="9541350"/>
            <a:ext cx="2986051" cy="470838"/>
          </a:xfrm>
          <a:prstGeom prst="rect">
            <a:avLst/>
          </a:prstGeom>
          <a:noFill/>
          <a:ln w="9525">
            <a:noFill/>
            <a:miter lim="800000"/>
            <a:headEnd/>
            <a:tailEnd/>
          </a:ln>
        </p:spPr>
        <p:txBody>
          <a:bodyPr lIns="19534" tIns="0" rIns="19534" bIns="0" anchor="b"/>
          <a:lstStyle/>
          <a:p>
            <a:pPr algn="r" defTabSz="781758"/>
            <a:fld id="{8D9E6A1F-F1B5-4DDD-846C-9E9219CEC5AA}" type="slidenum">
              <a:rPr lang="it-IT" sz="1000" i="1"/>
              <a:pPr algn="r" defTabSz="781758"/>
              <a:t>43</a:t>
            </a:fld>
            <a:endParaRPr lang="it-IT" sz="1000" i="1"/>
          </a:p>
        </p:txBody>
      </p:sp>
      <p:sp>
        <p:nvSpPr>
          <p:cNvPr id="34818" name="Rectangle 2"/>
          <p:cNvSpPr>
            <a:spLocks noGrp="1" noRot="1" noChangeAspect="1" noChangeArrowheads="1" noTextEdit="1"/>
          </p:cNvSpPr>
          <p:nvPr>
            <p:ph type="sldImg"/>
          </p:nvPr>
        </p:nvSpPr>
        <p:spPr>
          <a:ln cap="flat"/>
        </p:spPr>
      </p:sp>
      <p:sp>
        <p:nvSpPr>
          <p:cNvPr id="34819" name="Rectangle 3"/>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556259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5"/>
          <p:cNvSpPr txBox="1">
            <a:spLocks noGrp="1" noChangeArrowheads="1"/>
          </p:cNvSpPr>
          <p:nvPr/>
        </p:nvSpPr>
        <p:spPr bwMode="auto">
          <a:xfrm>
            <a:off x="3903707" y="9541350"/>
            <a:ext cx="2986051" cy="470838"/>
          </a:xfrm>
          <a:prstGeom prst="rect">
            <a:avLst/>
          </a:prstGeom>
          <a:noFill/>
          <a:ln w="9525">
            <a:noFill/>
            <a:miter lim="800000"/>
            <a:headEnd/>
            <a:tailEnd/>
          </a:ln>
        </p:spPr>
        <p:txBody>
          <a:bodyPr lIns="19534" tIns="0" rIns="19534" bIns="0" anchor="b"/>
          <a:lstStyle/>
          <a:p>
            <a:pPr algn="r" defTabSz="781758"/>
            <a:fld id="{8D9E6A1F-F1B5-4DDD-846C-9E9219CEC5AA}" type="slidenum">
              <a:rPr lang="it-IT" sz="1000" i="1"/>
              <a:pPr algn="r" defTabSz="781758"/>
              <a:t>44</a:t>
            </a:fld>
            <a:endParaRPr lang="it-IT" sz="1000" i="1"/>
          </a:p>
        </p:txBody>
      </p:sp>
      <p:sp>
        <p:nvSpPr>
          <p:cNvPr id="34818" name="Rectangle 2"/>
          <p:cNvSpPr>
            <a:spLocks noGrp="1" noRot="1" noChangeAspect="1" noChangeArrowheads="1" noTextEdit="1"/>
          </p:cNvSpPr>
          <p:nvPr>
            <p:ph type="sldImg"/>
          </p:nvPr>
        </p:nvSpPr>
        <p:spPr>
          <a:ln cap="flat"/>
        </p:spPr>
      </p:sp>
      <p:sp>
        <p:nvSpPr>
          <p:cNvPr id="34819" name="Rectangle 3"/>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5562598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5"/>
          <p:cNvSpPr txBox="1">
            <a:spLocks noGrp="1" noChangeArrowheads="1"/>
          </p:cNvSpPr>
          <p:nvPr/>
        </p:nvSpPr>
        <p:spPr bwMode="auto">
          <a:xfrm>
            <a:off x="3903707" y="9541350"/>
            <a:ext cx="2986051" cy="470838"/>
          </a:xfrm>
          <a:prstGeom prst="rect">
            <a:avLst/>
          </a:prstGeom>
          <a:noFill/>
          <a:ln w="9525">
            <a:noFill/>
            <a:miter lim="800000"/>
            <a:headEnd/>
            <a:tailEnd/>
          </a:ln>
        </p:spPr>
        <p:txBody>
          <a:bodyPr lIns="19534" tIns="0" rIns="19534" bIns="0" anchor="b"/>
          <a:lstStyle/>
          <a:p>
            <a:pPr algn="r" defTabSz="781758"/>
            <a:fld id="{8D9E6A1F-F1B5-4DDD-846C-9E9219CEC5AA}" type="slidenum">
              <a:rPr lang="it-IT" sz="1000" i="1"/>
              <a:pPr algn="r" defTabSz="781758"/>
              <a:t>45</a:t>
            </a:fld>
            <a:endParaRPr lang="it-IT" sz="1000" i="1"/>
          </a:p>
        </p:txBody>
      </p:sp>
      <p:sp>
        <p:nvSpPr>
          <p:cNvPr id="34818" name="Rectangle 2"/>
          <p:cNvSpPr>
            <a:spLocks noGrp="1" noRot="1" noChangeAspect="1" noChangeArrowheads="1" noTextEdit="1"/>
          </p:cNvSpPr>
          <p:nvPr>
            <p:ph type="sldImg"/>
          </p:nvPr>
        </p:nvSpPr>
        <p:spPr>
          <a:ln cap="flat"/>
        </p:spPr>
      </p:sp>
      <p:sp>
        <p:nvSpPr>
          <p:cNvPr id="34819" name="Rectangle 3"/>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556259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5"/>
          <p:cNvSpPr txBox="1">
            <a:spLocks noGrp="1" noChangeArrowheads="1"/>
          </p:cNvSpPr>
          <p:nvPr/>
        </p:nvSpPr>
        <p:spPr bwMode="auto">
          <a:xfrm>
            <a:off x="3903707" y="9541350"/>
            <a:ext cx="2986051" cy="470838"/>
          </a:xfrm>
          <a:prstGeom prst="rect">
            <a:avLst/>
          </a:prstGeom>
          <a:noFill/>
          <a:ln w="9525">
            <a:noFill/>
            <a:miter lim="800000"/>
            <a:headEnd/>
            <a:tailEnd/>
          </a:ln>
        </p:spPr>
        <p:txBody>
          <a:bodyPr lIns="19534" tIns="0" rIns="19534" bIns="0" anchor="b"/>
          <a:lstStyle/>
          <a:p>
            <a:pPr algn="r" defTabSz="781758"/>
            <a:fld id="{8D9E6A1F-F1B5-4DDD-846C-9E9219CEC5AA}" type="slidenum">
              <a:rPr lang="it-IT" sz="1000" i="1"/>
              <a:pPr algn="r" defTabSz="781758"/>
              <a:t>46</a:t>
            </a:fld>
            <a:endParaRPr lang="it-IT" sz="1000" i="1"/>
          </a:p>
        </p:txBody>
      </p:sp>
      <p:sp>
        <p:nvSpPr>
          <p:cNvPr id="34818" name="Rectangle 2"/>
          <p:cNvSpPr>
            <a:spLocks noGrp="1" noRot="1" noChangeAspect="1" noChangeArrowheads="1" noTextEdit="1"/>
          </p:cNvSpPr>
          <p:nvPr>
            <p:ph type="sldImg"/>
          </p:nvPr>
        </p:nvSpPr>
        <p:spPr>
          <a:ln cap="flat"/>
        </p:spPr>
      </p:sp>
      <p:sp>
        <p:nvSpPr>
          <p:cNvPr id="34819" name="Rectangle 3"/>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556259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5"/>
          <p:cNvSpPr txBox="1">
            <a:spLocks noGrp="1" noChangeArrowheads="1"/>
          </p:cNvSpPr>
          <p:nvPr/>
        </p:nvSpPr>
        <p:spPr bwMode="auto">
          <a:xfrm>
            <a:off x="3903707" y="9541350"/>
            <a:ext cx="2986051" cy="470838"/>
          </a:xfrm>
          <a:prstGeom prst="rect">
            <a:avLst/>
          </a:prstGeom>
          <a:noFill/>
          <a:ln w="9525">
            <a:noFill/>
            <a:miter lim="800000"/>
            <a:headEnd/>
            <a:tailEnd/>
          </a:ln>
        </p:spPr>
        <p:txBody>
          <a:bodyPr lIns="19534" tIns="0" rIns="19534" bIns="0" anchor="b"/>
          <a:lstStyle/>
          <a:p>
            <a:pPr algn="r" defTabSz="781758"/>
            <a:fld id="{8D9E6A1F-F1B5-4DDD-846C-9E9219CEC5AA}" type="slidenum">
              <a:rPr lang="it-IT" sz="1000" i="1"/>
              <a:pPr algn="r" defTabSz="781758"/>
              <a:t>47</a:t>
            </a:fld>
            <a:endParaRPr lang="it-IT" sz="1000" i="1"/>
          </a:p>
        </p:txBody>
      </p:sp>
      <p:sp>
        <p:nvSpPr>
          <p:cNvPr id="34818" name="Rectangle 2"/>
          <p:cNvSpPr>
            <a:spLocks noGrp="1" noRot="1" noChangeAspect="1" noChangeArrowheads="1" noTextEdit="1"/>
          </p:cNvSpPr>
          <p:nvPr>
            <p:ph type="sldImg"/>
          </p:nvPr>
        </p:nvSpPr>
        <p:spPr>
          <a:ln cap="flat"/>
        </p:spPr>
      </p:sp>
      <p:sp>
        <p:nvSpPr>
          <p:cNvPr id="34819" name="Rectangle 3"/>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5562598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5"/>
          <p:cNvSpPr txBox="1">
            <a:spLocks noGrp="1" noChangeArrowheads="1"/>
          </p:cNvSpPr>
          <p:nvPr/>
        </p:nvSpPr>
        <p:spPr bwMode="auto">
          <a:xfrm>
            <a:off x="3903706" y="9541349"/>
            <a:ext cx="2986051" cy="470838"/>
          </a:xfrm>
          <a:prstGeom prst="rect">
            <a:avLst/>
          </a:prstGeom>
          <a:noFill/>
          <a:ln w="9525">
            <a:noFill/>
            <a:miter lim="800000"/>
            <a:headEnd/>
            <a:tailEnd/>
          </a:ln>
        </p:spPr>
        <p:txBody>
          <a:bodyPr lIns="19538" tIns="0" rIns="19538" bIns="0" anchor="b"/>
          <a:lstStyle/>
          <a:p>
            <a:pPr algn="r" defTabSz="781905"/>
            <a:fld id="{8D9E6A1F-F1B5-4DDD-846C-9E9219CEC5AA}" type="slidenum">
              <a:rPr lang="it-IT" sz="1000" i="1"/>
              <a:pPr algn="r" defTabSz="781905"/>
              <a:t>48</a:t>
            </a:fld>
            <a:endParaRPr lang="it-IT" sz="1000" i="1"/>
          </a:p>
        </p:txBody>
      </p:sp>
      <p:sp>
        <p:nvSpPr>
          <p:cNvPr id="34818" name="Rectangle 2"/>
          <p:cNvSpPr>
            <a:spLocks noGrp="1" noRot="1" noChangeAspect="1" noChangeArrowheads="1" noTextEdit="1"/>
          </p:cNvSpPr>
          <p:nvPr>
            <p:ph type="sldImg"/>
          </p:nvPr>
        </p:nvSpPr>
        <p:spPr>
          <a:ln cap="flat"/>
        </p:spPr>
      </p:sp>
      <p:sp>
        <p:nvSpPr>
          <p:cNvPr id="34819" name="Rectangle 3"/>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5562598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5"/>
          <p:cNvSpPr txBox="1">
            <a:spLocks noGrp="1" noChangeArrowheads="1"/>
          </p:cNvSpPr>
          <p:nvPr/>
        </p:nvSpPr>
        <p:spPr bwMode="auto">
          <a:xfrm>
            <a:off x="3903706" y="9541349"/>
            <a:ext cx="2986051" cy="470838"/>
          </a:xfrm>
          <a:prstGeom prst="rect">
            <a:avLst/>
          </a:prstGeom>
          <a:noFill/>
          <a:ln w="9525">
            <a:noFill/>
            <a:miter lim="800000"/>
            <a:headEnd/>
            <a:tailEnd/>
          </a:ln>
        </p:spPr>
        <p:txBody>
          <a:bodyPr lIns="19538" tIns="0" rIns="19538" bIns="0" anchor="b"/>
          <a:lstStyle/>
          <a:p>
            <a:pPr algn="r" defTabSz="781905"/>
            <a:fld id="{8D9E6A1F-F1B5-4DDD-846C-9E9219CEC5AA}" type="slidenum">
              <a:rPr lang="it-IT" sz="1000" i="1"/>
              <a:pPr algn="r" defTabSz="781905"/>
              <a:t>49</a:t>
            </a:fld>
            <a:endParaRPr lang="it-IT" sz="1000" i="1"/>
          </a:p>
        </p:txBody>
      </p:sp>
      <p:sp>
        <p:nvSpPr>
          <p:cNvPr id="34818" name="Rectangle 2"/>
          <p:cNvSpPr>
            <a:spLocks noGrp="1" noRot="1" noChangeAspect="1" noChangeArrowheads="1" noTextEdit="1"/>
          </p:cNvSpPr>
          <p:nvPr>
            <p:ph type="sldImg"/>
          </p:nvPr>
        </p:nvSpPr>
        <p:spPr>
          <a:ln cap="flat"/>
        </p:spPr>
      </p:sp>
      <p:sp>
        <p:nvSpPr>
          <p:cNvPr id="34819" name="Rectangle 3"/>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5562598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5"/>
          <p:cNvSpPr txBox="1">
            <a:spLocks noGrp="1" noChangeArrowheads="1"/>
          </p:cNvSpPr>
          <p:nvPr/>
        </p:nvSpPr>
        <p:spPr bwMode="auto">
          <a:xfrm>
            <a:off x="3903707" y="9541350"/>
            <a:ext cx="2986051" cy="470838"/>
          </a:xfrm>
          <a:prstGeom prst="rect">
            <a:avLst/>
          </a:prstGeom>
          <a:noFill/>
          <a:ln w="9525">
            <a:noFill/>
            <a:miter lim="800000"/>
            <a:headEnd/>
            <a:tailEnd/>
          </a:ln>
        </p:spPr>
        <p:txBody>
          <a:bodyPr lIns="19534" tIns="0" rIns="19534" bIns="0" anchor="b"/>
          <a:lstStyle/>
          <a:p>
            <a:pPr algn="r" defTabSz="781758"/>
            <a:fld id="{8D9E6A1F-F1B5-4DDD-846C-9E9219CEC5AA}" type="slidenum">
              <a:rPr lang="it-IT" sz="1000" i="1"/>
              <a:pPr algn="r" defTabSz="781758"/>
              <a:t>51</a:t>
            </a:fld>
            <a:endParaRPr lang="it-IT" sz="1000" i="1"/>
          </a:p>
        </p:txBody>
      </p:sp>
      <p:sp>
        <p:nvSpPr>
          <p:cNvPr id="34818" name="Rectangle 2"/>
          <p:cNvSpPr>
            <a:spLocks noGrp="1" noRot="1" noChangeAspect="1" noChangeArrowheads="1" noTextEdit="1"/>
          </p:cNvSpPr>
          <p:nvPr>
            <p:ph type="sldImg"/>
          </p:nvPr>
        </p:nvSpPr>
        <p:spPr>
          <a:ln cap="flat"/>
        </p:spPr>
      </p:sp>
      <p:sp>
        <p:nvSpPr>
          <p:cNvPr id="34819" name="Rectangle 3"/>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556259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742950" y="2130425"/>
            <a:ext cx="8420100" cy="1470025"/>
          </a:xfrm>
        </p:spPr>
        <p:txBody>
          <a:bodyPr/>
          <a:lstStyle/>
          <a:p>
            <a:r>
              <a:rPr lang="it-IT"/>
              <a:t>Fare clic per modificare lo stile del titolo</a:t>
            </a:r>
          </a:p>
        </p:txBody>
      </p:sp>
      <p:sp>
        <p:nvSpPr>
          <p:cNvPr id="3" name="Sottotitolo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4"/>
          <p:cNvSpPr>
            <a:spLocks noGrp="1" noChangeArrowheads="1"/>
          </p:cNvSpPr>
          <p:nvPr>
            <p:ph type="sldNum" sz="quarter" idx="12"/>
          </p:nvPr>
        </p:nvSpPr>
        <p:spPr>
          <a:ln/>
        </p:spPr>
        <p:txBody>
          <a:bodyPr/>
          <a:lstStyle>
            <a:lvl1pPr>
              <a:defRPr/>
            </a:lvl1pPr>
          </a:lstStyle>
          <a:p>
            <a:pPr>
              <a:defRPr/>
            </a:pPr>
            <a:fld id="{A0CD4206-947B-4431-B36A-EF4E971C56E6}" type="slidenum">
              <a:rPr lang="it-IT" altLang="it-IT"/>
              <a:pPr>
                <a:defRPr/>
              </a:pPr>
              <a:t>‹N›</a:t>
            </a:fld>
            <a:endParaRPr lang="it-IT" altLang="it-IT"/>
          </a:p>
        </p:txBody>
      </p:sp>
    </p:spTree>
    <p:extLst>
      <p:ext uri="{BB962C8B-B14F-4D97-AF65-F5344CB8AC3E}">
        <p14:creationId xmlns:p14="http://schemas.microsoft.com/office/powerpoint/2010/main" val="124371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4"/>
          <p:cNvSpPr>
            <a:spLocks noGrp="1" noChangeArrowheads="1"/>
          </p:cNvSpPr>
          <p:nvPr>
            <p:ph type="sldNum" sz="quarter" idx="12"/>
          </p:nvPr>
        </p:nvSpPr>
        <p:spPr>
          <a:ln/>
        </p:spPr>
        <p:txBody>
          <a:bodyPr/>
          <a:lstStyle>
            <a:lvl1pPr>
              <a:defRPr/>
            </a:lvl1pPr>
          </a:lstStyle>
          <a:p>
            <a:pPr>
              <a:defRPr/>
            </a:pPr>
            <a:fld id="{EFE566D3-3991-484A-978C-BDAD27FC1985}" type="slidenum">
              <a:rPr lang="it-IT" altLang="it-IT"/>
              <a:pPr>
                <a:defRPr/>
              </a:pPr>
              <a:t>‹N›</a:t>
            </a:fld>
            <a:endParaRPr lang="it-IT" altLang="it-IT"/>
          </a:p>
        </p:txBody>
      </p:sp>
    </p:spTree>
    <p:extLst>
      <p:ext uri="{BB962C8B-B14F-4D97-AF65-F5344CB8AC3E}">
        <p14:creationId xmlns:p14="http://schemas.microsoft.com/office/powerpoint/2010/main" val="1535642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638" y="4406900"/>
            <a:ext cx="84201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4"/>
          <p:cNvSpPr>
            <a:spLocks noGrp="1" noChangeArrowheads="1"/>
          </p:cNvSpPr>
          <p:nvPr>
            <p:ph type="sldNum" sz="quarter" idx="12"/>
          </p:nvPr>
        </p:nvSpPr>
        <p:spPr>
          <a:ln/>
        </p:spPr>
        <p:txBody>
          <a:bodyPr/>
          <a:lstStyle>
            <a:lvl1pPr>
              <a:defRPr/>
            </a:lvl1pPr>
          </a:lstStyle>
          <a:p>
            <a:pPr>
              <a:defRPr/>
            </a:pPr>
            <a:fld id="{44E71C53-AD6E-4A58-A6AF-34278E1FD646}" type="slidenum">
              <a:rPr lang="it-IT" altLang="it-IT"/>
              <a:pPr>
                <a:defRPr/>
              </a:pPr>
              <a:t>‹N›</a:t>
            </a:fld>
            <a:endParaRPr lang="it-IT" altLang="it-IT"/>
          </a:p>
        </p:txBody>
      </p:sp>
    </p:spTree>
    <p:extLst>
      <p:ext uri="{BB962C8B-B14F-4D97-AF65-F5344CB8AC3E}">
        <p14:creationId xmlns:p14="http://schemas.microsoft.com/office/powerpoint/2010/main" val="98669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1373188" y="1981200"/>
            <a:ext cx="35036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5029200" y="1981200"/>
            <a:ext cx="3505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4"/>
          <p:cNvSpPr>
            <a:spLocks noGrp="1" noChangeArrowheads="1"/>
          </p:cNvSpPr>
          <p:nvPr>
            <p:ph type="sldNum" sz="quarter" idx="12"/>
          </p:nvPr>
        </p:nvSpPr>
        <p:spPr>
          <a:ln/>
        </p:spPr>
        <p:txBody>
          <a:bodyPr/>
          <a:lstStyle>
            <a:lvl1pPr>
              <a:defRPr/>
            </a:lvl1pPr>
          </a:lstStyle>
          <a:p>
            <a:pPr>
              <a:defRPr/>
            </a:pPr>
            <a:fld id="{782C34D1-79FB-4962-98AE-1E3C6297B11E}" type="slidenum">
              <a:rPr lang="it-IT" altLang="it-IT"/>
              <a:pPr>
                <a:defRPr/>
              </a:pPr>
              <a:t>‹N›</a:t>
            </a:fld>
            <a:endParaRPr lang="it-IT" altLang="it-IT"/>
          </a:p>
        </p:txBody>
      </p:sp>
    </p:spTree>
    <p:extLst>
      <p:ext uri="{BB962C8B-B14F-4D97-AF65-F5344CB8AC3E}">
        <p14:creationId xmlns:p14="http://schemas.microsoft.com/office/powerpoint/2010/main" val="1279550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38"/>
            <a:ext cx="8915400" cy="1143000"/>
          </a:xfr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8"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9" name="Rectangle 4"/>
          <p:cNvSpPr>
            <a:spLocks noGrp="1" noChangeArrowheads="1"/>
          </p:cNvSpPr>
          <p:nvPr>
            <p:ph type="sldNum" sz="quarter" idx="12"/>
          </p:nvPr>
        </p:nvSpPr>
        <p:spPr>
          <a:ln/>
        </p:spPr>
        <p:txBody>
          <a:bodyPr/>
          <a:lstStyle>
            <a:lvl1pPr>
              <a:defRPr/>
            </a:lvl1pPr>
          </a:lstStyle>
          <a:p>
            <a:pPr>
              <a:defRPr/>
            </a:pPr>
            <a:fld id="{B956C3DD-D1F9-441D-99D9-05CBEAC42523}" type="slidenum">
              <a:rPr lang="it-IT" altLang="it-IT"/>
              <a:pPr>
                <a:defRPr/>
              </a:pPr>
              <a:t>‹N›</a:t>
            </a:fld>
            <a:endParaRPr lang="it-IT" altLang="it-IT"/>
          </a:p>
        </p:txBody>
      </p:sp>
    </p:spTree>
    <p:extLst>
      <p:ext uri="{BB962C8B-B14F-4D97-AF65-F5344CB8AC3E}">
        <p14:creationId xmlns:p14="http://schemas.microsoft.com/office/powerpoint/2010/main" val="1895738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4"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5" name="Rectangle 4"/>
          <p:cNvSpPr>
            <a:spLocks noGrp="1" noChangeArrowheads="1"/>
          </p:cNvSpPr>
          <p:nvPr>
            <p:ph type="sldNum" sz="quarter" idx="12"/>
          </p:nvPr>
        </p:nvSpPr>
        <p:spPr>
          <a:ln/>
        </p:spPr>
        <p:txBody>
          <a:bodyPr/>
          <a:lstStyle>
            <a:lvl1pPr>
              <a:defRPr/>
            </a:lvl1pPr>
          </a:lstStyle>
          <a:p>
            <a:pPr>
              <a:defRPr/>
            </a:pPr>
            <a:fld id="{FDDEFEA6-A696-420D-AC2C-2386EF62E43A}" type="slidenum">
              <a:rPr lang="it-IT" altLang="it-IT"/>
              <a:pPr>
                <a:defRPr/>
              </a:pPr>
              <a:t>‹N›</a:t>
            </a:fld>
            <a:endParaRPr lang="it-IT" altLang="it-IT"/>
          </a:p>
        </p:txBody>
      </p:sp>
    </p:spTree>
    <p:extLst>
      <p:ext uri="{BB962C8B-B14F-4D97-AF65-F5344CB8AC3E}">
        <p14:creationId xmlns:p14="http://schemas.microsoft.com/office/powerpoint/2010/main" val="111964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3"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4" name="Rectangle 4"/>
          <p:cNvSpPr>
            <a:spLocks noGrp="1" noChangeArrowheads="1"/>
          </p:cNvSpPr>
          <p:nvPr>
            <p:ph type="sldNum" sz="quarter" idx="12"/>
          </p:nvPr>
        </p:nvSpPr>
        <p:spPr>
          <a:ln/>
        </p:spPr>
        <p:txBody>
          <a:bodyPr/>
          <a:lstStyle>
            <a:lvl1pPr>
              <a:defRPr/>
            </a:lvl1pPr>
          </a:lstStyle>
          <a:p>
            <a:pPr>
              <a:defRPr/>
            </a:pPr>
            <a:fld id="{D7A28401-C80E-45B8-9CA6-1F60A3C703F6}" type="slidenum">
              <a:rPr lang="it-IT" altLang="it-IT"/>
              <a:pPr>
                <a:defRPr/>
              </a:pPr>
              <a:t>‹N›</a:t>
            </a:fld>
            <a:endParaRPr lang="it-IT" altLang="it-IT"/>
          </a:p>
        </p:txBody>
      </p:sp>
    </p:spTree>
    <p:extLst>
      <p:ext uri="{BB962C8B-B14F-4D97-AF65-F5344CB8AC3E}">
        <p14:creationId xmlns:p14="http://schemas.microsoft.com/office/powerpoint/2010/main" val="3275796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0" y="273050"/>
            <a:ext cx="3259138"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4"/>
          <p:cNvSpPr>
            <a:spLocks noGrp="1" noChangeArrowheads="1"/>
          </p:cNvSpPr>
          <p:nvPr>
            <p:ph type="sldNum" sz="quarter" idx="12"/>
          </p:nvPr>
        </p:nvSpPr>
        <p:spPr>
          <a:ln/>
        </p:spPr>
        <p:txBody>
          <a:bodyPr/>
          <a:lstStyle>
            <a:lvl1pPr>
              <a:defRPr/>
            </a:lvl1pPr>
          </a:lstStyle>
          <a:p>
            <a:pPr>
              <a:defRPr/>
            </a:pPr>
            <a:fld id="{0DC7AAD4-3455-47EA-81EB-0CBB37ED6EDA}" type="slidenum">
              <a:rPr lang="it-IT" altLang="it-IT"/>
              <a:pPr>
                <a:defRPr/>
              </a:pPr>
              <a:t>‹N›</a:t>
            </a:fld>
            <a:endParaRPr lang="it-IT" altLang="it-IT"/>
          </a:p>
        </p:txBody>
      </p:sp>
    </p:spTree>
    <p:extLst>
      <p:ext uri="{BB962C8B-B14F-4D97-AF65-F5344CB8AC3E}">
        <p14:creationId xmlns:p14="http://schemas.microsoft.com/office/powerpoint/2010/main" val="2095206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513" y="4800600"/>
            <a:ext cx="59436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4"/>
          <p:cNvSpPr>
            <a:spLocks noGrp="1" noChangeArrowheads="1"/>
          </p:cNvSpPr>
          <p:nvPr>
            <p:ph type="sldNum" sz="quarter" idx="12"/>
          </p:nvPr>
        </p:nvSpPr>
        <p:spPr>
          <a:ln/>
        </p:spPr>
        <p:txBody>
          <a:bodyPr/>
          <a:lstStyle>
            <a:lvl1pPr>
              <a:defRPr/>
            </a:lvl1pPr>
          </a:lstStyle>
          <a:p>
            <a:pPr>
              <a:defRPr/>
            </a:pPr>
            <a:fld id="{A4F877D4-1738-41DD-8A15-AFA6B97C2977}" type="slidenum">
              <a:rPr lang="it-IT" altLang="it-IT"/>
              <a:pPr>
                <a:defRPr/>
              </a:pPr>
              <a:t>‹N›</a:t>
            </a:fld>
            <a:endParaRPr lang="it-IT" altLang="it-IT"/>
          </a:p>
        </p:txBody>
      </p:sp>
    </p:spTree>
    <p:extLst>
      <p:ext uri="{BB962C8B-B14F-4D97-AF65-F5344CB8AC3E}">
        <p14:creationId xmlns:p14="http://schemas.microsoft.com/office/powerpoint/2010/main" val="1444959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4"/>
          <p:cNvSpPr>
            <a:spLocks noGrp="1" noChangeArrowheads="1"/>
          </p:cNvSpPr>
          <p:nvPr>
            <p:ph type="sldNum" sz="quarter" idx="12"/>
          </p:nvPr>
        </p:nvSpPr>
        <p:spPr>
          <a:ln/>
        </p:spPr>
        <p:txBody>
          <a:bodyPr/>
          <a:lstStyle>
            <a:lvl1pPr>
              <a:defRPr/>
            </a:lvl1pPr>
          </a:lstStyle>
          <a:p>
            <a:pPr>
              <a:defRPr/>
            </a:pPr>
            <a:fld id="{92094742-29A6-4ADD-B03A-A7AB3C4FD7C0}" type="slidenum">
              <a:rPr lang="it-IT" altLang="it-IT"/>
              <a:pPr>
                <a:defRPr/>
              </a:pPr>
              <a:t>‹N›</a:t>
            </a:fld>
            <a:endParaRPr lang="it-IT" altLang="it-IT"/>
          </a:p>
        </p:txBody>
      </p:sp>
    </p:spTree>
    <p:extLst>
      <p:ext uri="{BB962C8B-B14F-4D97-AF65-F5344CB8AC3E}">
        <p14:creationId xmlns:p14="http://schemas.microsoft.com/office/powerpoint/2010/main" val="14571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45288" y="609600"/>
            <a:ext cx="1789112" cy="5486400"/>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1373188" y="609600"/>
            <a:ext cx="5219700" cy="54864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4"/>
          <p:cNvSpPr>
            <a:spLocks noGrp="1" noChangeArrowheads="1"/>
          </p:cNvSpPr>
          <p:nvPr>
            <p:ph type="sldNum" sz="quarter" idx="12"/>
          </p:nvPr>
        </p:nvSpPr>
        <p:spPr>
          <a:ln/>
        </p:spPr>
        <p:txBody>
          <a:bodyPr/>
          <a:lstStyle>
            <a:lvl1pPr>
              <a:defRPr/>
            </a:lvl1pPr>
          </a:lstStyle>
          <a:p>
            <a:pPr>
              <a:defRPr/>
            </a:pPr>
            <a:fld id="{0BF72A52-B710-4E1F-9F4B-DBEDB9FA0CBB}" type="slidenum">
              <a:rPr lang="it-IT" altLang="it-IT"/>
              <a:pPr>
                <a:defRPr/>
              </a:pPr>
              <a:t>‹N›</a:t>
            </a:fld>
            <a:endParaRPr lang="it-IT" altLang="it-IT"/>
          </a:p>
        </p:txBody>
      </p:sp>
    </p:spTree>
    <p:extLst>
      <p:ext uri="{BB962C8B-B14F-4D97-AF65-F5344CB8AC3E}">
        <p14:creationId xmlns:p14="http://schemas.microsoft.com/office/powerpoint/2010/main" val="4101860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1373188" y="609600"/>
            <a:ext cx="7161212" cy="1143000"/>
          </a:xfrm>
        </p:spPr>
        <p:txBody>
          <a:bodyPr/>
          <a:lstStyle/>
          <a:p>
            <a:r>
              <a:rPr lang="it-IT"/>
              <a:t>Fare clic per modificare lo stile del titolo</a:t>
            </a:r>
          </a:p>
        </p:txBody>
      </p:sp>
      <p:sp>
        <p:nvSpPr>
          <p:cNvPr id="3" name="Segnaposto testo 2"/>
          <p:cNvSpPr>
            <a:spLocks noGrp="1"/>
          </p:cNvSpPr>
          <p:nvPr>
            <p:ph type="body" sz="half" idx="1"/>
          </p:nvPr>
        </p:nvSpPr>
        <p:spPr>
          <a:xfrm>
            <a:off x="1373188" y="1981200"/>
            <a:ext cx="3503612"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5029200" y="1981200"/>
            <a:ext cx="35052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4"/>
          <p:cNvSpPr>
            <a:spLocks noGrp="1" noChangeArrowheads="1"/>
          </p:cNvSpPr>
          <p:nvPr>
            <p:ph type="sldNum" sz="quarter" idx="12"/>
          </p:nvPr>
        </p:nvSpPr>
        <p:spPr>
          <a:ln/>
        </p:spPr>
        <p:txBody>
          <a:bodyPr/>
          <a:lstStyle>
            <a:lvl1pPr>
              <a:defRPr/>
            </a:lvl1pPr>
          </a:lstStyle>
          <a:p>
            <a:pPr>
              <a:defRPr/>
            </a:pPr>
            <a:fld id="{54360B0C-70B6-4A8D-A490-688F3DE249DF}" type="slidenum">
              <a:rPr lang="it-IT" altLang="it-IT"/>
              <a:pPr>
                <a:defRPr/>
              </a:pPr>
              <a:t>‹N›</a:t>
            </a:fld>
            <a:endParaRPr lang="it-IT" altLang="it-IT"/>
          </a:p>
        </p:txBody>
      </p:sp>
    </p:spTree>
    <p:extLst>
      <p:ext uri="{BB962C8B-B14F-4D97-AF65-F5344CB8AC3E}">
        <p14:creationId xmlns:p14="http://schemas.microsoft.com/office/powerpoint/2010/main" val="836979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742950" y="2130425"/>
            <a:ext cx="8420100" cy="1470025"/>
          </a:xfrm>
        </p:spPr>
        <p:txBody>
          <a:bodyPr/>
          <a:lstStyle/>
          <a:p>
            <a:r>
              <a:rPr lang="it-IT"/>
              <a:t>Fare clic per modificare lo stile del titolo</a:t>
            </a:r>
          </a:p>
        </p:txBody>
      </p:sp>
      <p:sp>
        <p:nvSpPr>
          <p:cNvPr id="3" name="Sottotitolo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4"/>
          <p:cNvSpPr>
            <a:spLocks noGrp="1" noChangeArrowheads="1"/>
          </p:cNvSpPr>
          <p:nvPr>
            <p:ph type="sldNum" sz="quarter" idx="12"/>
          </p:nvPr>
        </p:nvSpPr>
        <p:spPr>
          <a:ln/>
        </p:spPr>
        <p:txBody>
          <a:bodyPr/>
          <a:lstStyle>
            <a:lvl1pPr>
              <a:defRPr/>
            </a:lvl1pPr>
          </a:lstStyle>
          <a:p>
            <a:pPr>
              <a:defRPr/>
            </a:pPr>
            <a:fld id="{143FB40E-EE51-4288-95F2-AADEA7F4D96F}" type="slidenum">
              <a:rPr lang="it-IT" altLang="it-IT"/>
              <a:pPr>
                <a:defRPr/>
              </a:pPr>
              <a:t>‹N›</a:t>
            </a:fld>
            <a:endParaRPr lang="it-IT" altLang="it-IT"/>
          </a:p>
        </p:txBody>
      </p:sp>
    </p:spTree>
    <p:extLst>
      <p:ext uri="{BB962C8B-B14F-4D97-AF65-F5344CB8AC3E}">
        <p14:creationId xmlns:p14="http://schemas.microsoft.com/office/powerpoint/2010/main" val="19785688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4"/>
          <p:cNvSpPr>
            <a:spLocks noGrp="1" noChangeArrowheads="1"/>
          </p:cNvSpPr>
          <p:nvPr>
            <p:ph type="sldNum" sz="quarter" idx="12"/>
          </p:nvPr>
        </p:nvSpPr>
        <p:spPr>
          <a:ln/>
        </p:spPr>
        <p:txBody>
          <a:bodyPr/>
          <a:lstStyle>
            <a:lvl1pPr>
              <a:defRPr/>
            </a:lvl1pPr>
          </a:lstStyle>
          <a:p>
            <a:pPr>
              <a:defRPr/>
            </a:pPr>
            <a:fld id="{DA680B14-B906-408A-9BD7-1A39F3092543}" type="slidenum">
              <a:rPr lang="it-IT" altLang="it-IT"/>
              <a:pPr>
                <a:defRPr/>
              </a:pPr>
              <a:t>‹N›</a:t>
            </a:fld>
            <a:endParaRPr lang="it-IT" altLang="it-IT"/>
          </a:p>
        </p:txBody>
      </p:sp>
    </p:spTree>
    <p:extLst>
      <p:ext uri="{BB962C8B-B14F-4D97-AF65-F5344CB8AC3E}">
        <p14:creationId xmlns:p14="http://schemas.microsoft.com/office/powerpoint/2010/main" val="2060017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638" y="4406900"/>
            <a:ext cx="84201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4"/>
          <p:cNvSpPr>
            <a:spLocks noGrp="1" noChangeArrowheads="1"/>
          </p:cNvSpPr>
          <p:nvPr>
            <p:ph type="sldNum" sz="quarter" idx="12"/>
          </p:nvPr>
        </p:nvSpPr>
        <p:spPr>
          <a:ln/>
        </p:spPr>
        <p:txBody>
          <a:bodyPr/>
          <a:lstStyle>
            <a:lvl1pPr>
              <a:defRPr/>
            </a:lvl1pPr>
          </a:lstStyle>
          <a:p>
            <a:pPr>
              <a:defRPr/>
            </a:pPr>
            <a:fld id="{E9FF90DC-C8CA-4E70-8AD3-859B7F5F906D}" type="slidenum">
              <a:rPr lang="it-IT" altLang="it-IT"/>
              <a:pPr>
                <a:defRPr/>
              </a:pPr>
              <a:t>‹N›</a:t>
            </a:fld>
            <a:endParaRPr lang="it-IT" altLang="it-IT"/>
          </a:p>
        </p:txBody>
      </p:sp>
    </p:spTree>
    <p:extLst>
      <p:ext uri="{BB962C8B-B14F-4D97-AF65-F5344CB8AC3E}">
        <p14:creationId xmlns:p14="http://schemas.microsoft.com/office/powerpoint/2010/main" val="25292515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1371600" y="1981200"/>
            <a:ext cx="3505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5029200" y="1981200"/>
            <a:ext cx="3505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4"/>
          <p:cNvSpPr>
            <a:spLocks noGrp="1" noChangeArrowheads="1"/>
          </p:cNvSpPr>
          <p:nvPr>
            <p:ph type="sldNum" sz="quarter" idx="12"/>
          </p:nvPr>
        </p:nvSpPr>
        <p:spPr>
          <a:ln/>
        </p:spPr>
        <p:txBody>
          <a:bodyPr/>
          <a:lstStyle>
            <a:lvl1pPr>
              <a:defRPr/>
            </a:lvl1pPr>
          </a:lstStyle>
          <a:p>
            <a:pPr>
              <a:defRPr/>
            </a:pPr>
            <a:fld id="{EBE8AD28-C198-4F84-B07F-A5BC709F866A}" type="slidenum">
              <a:rPr lang="it-IT" altLang="it-IT"/>
              <a:pPr>
                <a:defRPr/>
              </a:pPr>
              <a:t>‹N›</a:t>
            </a:fld>
            <a:endParaRPr lang="it-IT" altLang="it-IT"/>
          </a:p>
        </p:txBody>
      </p:sp>
    </p:spTree>
    <p:extLst>
      <p:ext uri="{BB962C8B-B14F-4D97-AF65-F5344CB8AC3E}">
        <p14:creationId xmlns:p14="http://schemas.microsoft.com/office/powerpoint/2010/main" val="25082141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38"/>
            <a:ext cx="8915400" cy="1143000"/>
          </a:xfr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8"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9" name="Rectangle 4"/>
          <p:cNvSpPr>
            <a:spLocks noGrp="1" noChangeArrowheads="1"/>
          </p:cNvSpPr>
          <p:nvPr>
            <p:ph type="sldNum" sz="quarter" idx="12"/>
          </p:nvPr>
        </p:nvSpPr>
        <p:spPr>
          <a:ln/>
        </p:spPr>
        <p:txBody>
          <a:bodyPr/>
          <a:lstStyle>
            <a:lvl1pPr>
              <a:defRPr/>
            </a:lvl1pPr>
          </a:lstStyle>
          <a:p>
            <a:pPr>
              <a:defRPr/>
            </a:pPr>
            <a:fld id="{39A7F2E5-9FBA-4F83-BF9B-5E20D85B82EB}" type="slidenum">
              <a:rPr lang="it-IT" altLang="it-IT"/>
              <a:pPr>
                <a:defRPr/>
              </a:pPr>
              <a:t>‹N›</a:t>
            </a:fld>
            <a:endParaRPr lang="it-IT" altLang="it-IT"/>
          </a:p>
        </p:txBody>
      </p:sp>
    </p:spTree>
    <p:extLst>
      <p:ext uri="{BB962C8B-B14F-4D97-AF65-F5344CB8AC3E}">
        <p14:creationId xmlns:p14="http://schemas.microsoft.com/office/powerpoint/2010/main" val="1466189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4"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5" name="Rectangle 4"/>
          <p:cNvSpPr>
            <a:spLocks noGrp="1" noChangeArrowheads="1"/>
          </p:cNvSpPr>
          <p:nvPr>
            <p:ph type="sldNum" sz="quarter" idx="12"/>
          </p:nvPr>
        </p:nvSpPr>
        <p:spPr>
          <a:ln/>
        </p:spPr>
        <p:txBody>
          <a:bodyPr/>
          <a:lstStyle>
            <a:lvl1pPr>
              <a:defRPr/>
            </a:lvl1pPr>
          </a:lstStyle>
          <a:p>
            <a:pPr>
              <a:defRPr/>
            </a:pPr>
            <a:fld id="{CFEB33E8-55ED-471E-93AD-7260DF050C4A}" type="slidenum">
              <a:rPr lang="it-IT" altLang="it-IT"/>
              <a:pPr>
                <a:defRPr/>
              </a:pPr>
              <a:t>‹N›</a:t>
            </a:fld>
            <a:endParaRPr lang="it-IT" altLang="it-IT"/>
          </a:p>
        </p:txBody>
      </p:sp>
    </p:spTree>
    <p:extLst>
      <p:ext uri="{BB962C8B-B14F-4D97-AF65-F5344CB8AC3E}">
        <p14:creationId xmlns:p14="http://schemas.microsoft.com/office/powerpoint/2010/main" val="9924571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3"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4" name="Rectangle 4"/>
          <p:cNvSpPr>
            <a:spLocks noGrp="1" noChangeArrowheads="1"/>
          </p:cNvSpPr>
          <p:nvPr>
            <p:ph type="sldNum" sz="quarter" idx="12"/>
          </p:nvPr>
        </p:nvSpPr>
        <p:spPr>
          <a:ln/>
        </p:spPr>
        <p:txBody>
          <a:bodyPr/>
          <a:lstStyle>
            <a:lvl1pPr>
              <a:defRPr/>
            </a:lvl1pPr>
          </a:lstStyle>
          <a:p>
            <a:pPr>
              <a:defRPr/>
            </a:pPr>
            <a:fld id="{B853CABE-0073-47FF-81E9-5C5BCA901C50}" type="slidenum">
              <a:rPr lang="it-IT" altLang="it-IT"/>
              <a:pPr>
                <a:defRPr/>
              </a:pPr>
              <a:t>‹N›</a:t>
            </a:fld>
            <a:endParaRPr lang="it-IT" altLang="it-IT"/>
          </a:p>
        </p:txBody>
      </p:sp>
    </p:spTree>
    <p:extLst>
      <p:ext uri="{BB962C8B-B14F-4D97-AF65-F5344CB8AC3E}">
        <p14:creationId xmlns:p14="http://schemas.microsoft.com/office/powerpoint/2010/main" val="30931094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0" y="273050"/>
            <a:ext cx="3259138"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4"/>
          <p:cNvSpPr>
            <a:spLocks noGrp="1" noChangeArrowheads="1"/>
          </p:cNvSpPr>
          <p:nvPr>
            <p:ph type="sldNum" sz="quarter" idx="12"/>
          </p:nvPr>
        </p:nvSpPr>
        <p:spPr>
          <a:ln/>
        </p:spPr>
        <p:txBody>
          <a:bodyPr/>
          <a:lstStyle>
            <a:lvl1pPr>
              <a:defRPr/>
            </a:lvl1pPr>
          </a:lstStyle>
          <a:p>
            <a:pPr>
              <a:defRPr/>
            </a:pPr>
            <a:fld id="{4A8A4518-A02D-489A-A8B7-936E9FDADAB3}" type="slidenum">
              <a:rPr lang="it-IT" altLang="it-IT"/>
              <a:pPr>
                <a:defRPr/>
              </a:pPr>
              <a:t>‹N›</a:t>
            </a:fld>
            <a:endParaRPr lang="it-IT" altLang="it-IT"/>
          </a:p>
        </p:txBody>
      </p:sp>
    </p:spTree>
    <p:extLst>
      <p:ext uri="{BB962C8B-B14F-4D97-AF65-F5344CB8AC3E}">
        <p14:creationId xmlns:p14="http://schemas.microsoft.com/office/powerpoint/2010/main" val="41742243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513" y="4800600"/>
            <a:ext cx="59436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4"/>
          <p:cNvSpPr>
            <a:spLocks noGrp="1" noChangeArrowheads="1"/>
          </p:cNvSpPr>
          <p:nvPr>
            <p:ph type="sldNum" sz="quarter" idx="12"/>
          </p:nvPr>
        </p:nvSpPr>
        <p:spPr>
          <a:ln/>
        </p:spPr>
        <p:txBody>
          <a:bodyPr/>
          <a:lstStyle>
            <a:lvl1pPr>
              <a:defRPr/>
            </a:lvl1pPr>
          </a:lstStyle>
          <a:p>
            <a:pPr>
              <a:defRPr/>
            </a:pPr>
            <a:fld id="{364A5F88-4CCB-4AD0-8854-09DBE81DE109}" type="slidenum">
              <a:rPr lang="it-IT" altLang="it-IT"/>
              <a:pPr>
                <a:defRPr/>
              </a:pPr>
              <a:t>‹N›</a:t>
            </a:fld>
            <a:endParaRPr lang="it-IT" altLang="it-IT"/>
          </a:p>
        </p:txBody>
      </p:sp>
    </p:spTree>
    <p:extLst>
      <p:ext uri="{BB962C8B-B14F-4D97-AF65-F5344CB8AC3E}">
        <p14:creationId xmlns:p14="http://schemas.microsoft.com/office/powerpoint/2010/main" val="39325548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4"/>
          <p:cNvSpPr>
            <a:spLocks noGrp="1" noChangeArrowheads="1"/>
          </p:cNvSpPr>
          <p:nvPr>
            <p:ph type="sldNum" sz="quarter" idx="12"/>
          </p:nvPr>
        </p:nvSpPr>
        <p:spPr>
          <a:ln/>
        </p:spPr>
        <p:txBody>
          <a:bodyPr/>
          <a:lstStyle>
            <a:lvl1pPr>
              <a:defRPr/>
            </a:lvl1pPr>
          </a:lstStyle>
          <a:p>
            <a:pPr>
              <a:defRPr/>
            </a:pPr>
            <a:fld id="{246D8949-BC7E-4904-A247-A9E684F3BBF6}" type="slidenum">
              <a:rPr lang="it-IT" altLang="it-IT"/>
              <a:pPr>
                <a:defRPr/>
              </a:pPr>
              <a:t>‹N›</a:t>
            </a:fld>
            <a:endParaRPr lang="it-IT" altLang="it-IT"/>
          </a:p>
        </p:txBody>
      </p:sp>
    </p:spTree>
    <p:extLst>
      <p:ext uri="{BB962C8B-B14F-4D97-AF65-F5344CB8AC3E}">
        <p14:creationId xmlns:p14="http://schemas.microsoft.com/office/powerpoint/2010/main" val="8098122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43700" y="609600"/>
            <a:ext cx="1790700" cy="5486400"/>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1371600" y="609600"/>
            <a:ext cx="5219700" cy="54864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2"/>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3"/>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4"/>
          <p:cNvSpPr>
            <a:spLocks noGrp="1" noChangeArrowheads="1"/>
          </p:cNvSpPr>
          <p:nvPr>
            <p:ph type="sldNum" sz="quarter" idx="12"/>
          </p:nvPr>
        </p:nvSpPr>
        <p:spPr>
          <a:ln/>
        </p:spPr>
        <p:txBody>
          <a:bodyPr/>
          <a:lstStyle>
            <a:lvl1pPr>
              <a:defRPr/>
            </a:lvl1pPr>
          </a:lstStyle>
          <a:p>
            <a:pPr>
              <a:defRPr/>
            </a:pPr>
            <a:fld id="{50E087FB-E2E1-4B3D-B828-7D23FFD282F5}" type="slidenum">
              <a:rPr lang="it-IT" altLang="it-IT"/>
              <a:pPr>
                <a:defRPr/>
              </a:pPr>
              <a:t>‹N›</a:t>
            </a:fld>
            <a:endParaRPr lang="it-IT" altLang="it-IT"/>
          </a:p>
        </p:txBody>
      </p:sp>
    </p:spTree>
    <p:extLst>
      <p:ext uri="{BB962C8B-B14F-4D97-AF65-F5344CB8AC3E}">
        <p14:creationId xmlns:p14="http://schemas.microsoft.com/office/powerpoint/2010/main" val="18144652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woObj">
  <p:cSld name="Titolo, contenu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1373188" y="609600"/>
            <a:ext cx="7161212" cy="1143000"/>
          </a:xfrm>
        </p:spPr>
        <p:txBody>
          <a:bodyPr/>
          <a:lstStyle/>
          <a:p>
            <a:r>
              <a:rPr lang="it-IT"/>
              <a:t>Fare clic per modificare lo stile del titolo</a:t>
            </a:r>
          </a:p>
        </p:txBody>
      </p:sp>
      <p:sp>
        <p:nvSpPr>
          <p:cNvPr id="3" name="Segnaposto contenuto 2"/>
          <p:cNvSpPr>
            <a:spLocks noGrp="1"/>
          </p:cNvSpPr>
          <p:nvPr>
            <p:ph sz="half" idx="1"/>
          </p:nvPr>
        </p:nvSpPr>
        <p:spPr>
          <a:xfrm>
            <a:off x="1373188" y="1981200"/>
            <a:ext cx="3503612"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5029200" y="1981200"/>
            <a:ext cx="3505200" cy="19812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5029200" y="4114800"/>
            <a:ext cx="3505200" cy="19812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Rectangle 2"/>
          <p:cNvSpPr>
            <a:spLocks noGrp="1" noChangeArrowheads="1"/>
          </p:cNvSpPr>
          <p:nvPr>
            <p:ph type="dt" sz="half" idx="10"/>
          </p:nvPr>
        </p:nvSpPr>
        <p:spPr/>
        <p:txBody>
          <a:bodyPr/>
          <a:lstStyle>
            <a:lvl1pPr>
              <a:defRPr/>
            </a:lvl1pPr>
          </a:lstStyle>
          <a:p>
            <a:pPr>
              <a:defRPr/>
            </a:pPr>
            <a:endParaRPr lang="it-IT"/>
          </a:p>
        </p:txBody>
      </p:sp>
      <p:sp>
        <p:nvSpPr>
          <p:cNvPr id="7" name="Rectangle 3"/>
          <p:cNvSpPr>
            <a:spLocks noGrp="1" noChangeArrowheads="1"/>
          </p:cNvSpPr>
          <p:nvPr>
            <p:ph type="ftr" sz="quarter" idx="11"/>
          </p:nvPr>
        </p:nvSpPr>
        <p:spPr/>
        <p:txBody>
          <a:bodyPr/>
          <a:lstStyle>
            <a:lvl1pPr>
              <a:defRPr/>
            </a:lvl1pPr>
          </a:lstStyle>
          <a:p>
            <a:pPr>
              <a:defRPr/>
            </a:pPr>
            <a:endParaRPr lang="it-IT"/>
          </a:p>
        </p:txBody>
      </p:sp>
      <p:sp>
        <p:nvSpPr>
          <p:cNvPr id="8" name="Rectangle 4"/>
          <p:cNvSpPr>
            <a:spLocks noGrp="1" noChangeArrowheads="1"/>
          </p:cNvSpPr>
          <p:nvPr>
            <p:ph type="sldNum" sz="quarter" idx="12"/>
          </p:nvPr>
        </p:nvSpPr>
        <p:spPr/>
        <p:txBody>
          <a:bodyPr/>
          <a:lstStyle>
            <a:lvl1pPr>
              <a:defRPr/>
            </a:lvl1pPr>
          </a:lstStyle>
          <a:p>
            <a:pPr>
              <a:defRPr/>
            </a:pPr>
            <a:fld id="{AB1F0E21-1335-4521-9BE8-6A26E8D4784D}" type="slidenum">
              <a:rPr lang="it-IT"/>
              <a:pPr>
                <a:defRPr/>
              </a:pPr>
              <a:t>‹N›</a:t>
            </a:fld>
            <a:endParaRPr lang="it-IT"/>
          </a:p>
        </p:txBody>
      </p:sp>
    </p:spTree>
    <p:extLst>
      <p:ext uri="{BB962C8B-B14F-4D97-AF65-F5344CB8AC3E}">
        <p14:creationId xmlns:p14="http://schemas.microsoft.com/office/powerpoint/2010/main" val="2481279330"/>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dt" sz="half" idx="2"/>
          </p:nvPr>
        </p:nvSpPr>
        <p:spPr bwMode="auto">
          <a:xfrm>
            <a:off x="762000" y="6248400"/>
            <a:ext cx="20574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a:spcBef>
                <a:spcPct val="0"/>
              </a:spcBef>
              <a:defRPr sz="1400" b="0">
                <a:solidFill>
                  <a:schemeClr val="tx1"/>
                </a:solidFill>
              </a:defRPr>
            </a:lvl1pPr>
          </a:lstStyle>
          <a:p>
            <a:pPr>
              <a:defRPr/>
            </a:pPr>
            <a:endParaRPr lang="it-IT" altLang="it-IT"/>
          </a:p>
        </p:txBody>
      </p:sp>
      <p:sp>
        <p:nvSpPr>
          <p:cNvPr id="1027" name="Rectangle 3"/>
          <p:cNvSpPr>
            <a:spLocks noGrp="1" noChangeArrowheads="1"/>
          </p:cNvSpPr>
          <p:nvPr>
            <p:ph type="ftr" sz="quarter" idx="3"/>
          </p:nvPr>
        </p:nvSpPr>
        <p:spPr bwMode="auto">
          <a:xfrm>
            <a:off x="3429000" y="6248400"/>
            <a:ext cx="3048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spcBef>
                <a:spcPct val="0"/>
              </a:spcBef>
              <a:defRPr sz="1400" b="0">
                <a:solidFill>
                  <a:schemeClr val="tx1"/>
                </a:solidFill>
              </a:defRPr>
            </a:lvl1pPr>
          </a:lstStyle>
          <a:p>
            <a:pPr>
              <a:defRPr/>
            </a:pPr>
            <a:endParaRPr lang="it-IT" altLang="it-IT"/>
          </a:p>
        </p:txBody>
      </p:sp>
      <p:sp>
        <p:nvSpPr>
          <p:cNvPr id="1028" name="Rectangle 4"/>
          <p:cNvSpPr>
            <a:spLocks noGrp="1" noChangeArrowheads="1"/>
          </p:cNvSpPr>
          <p:nvPr>
            <p:ph type="sldNum" sz="quarter" idx="4"/>
          </p:nvPr>
        </p:nvSpPr>
        <p:spPr bwMode="auto">
          <a:xfrm>
            <a:off x="7086600" y="6248400"/>
            <a:ext cx="20574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spcBef>
                <a:spcPct val="0"/>
              </a:spcBef>
              <a:defRPr sz="1400" b="0">
                <a:solidFill>
                  <a:schemeClr val="tx1"/>
                </a:solidFill>
              </a:defRPr>
            </a:lvl1pPr>
          </a:lstStyle>
          <a:p>
            <a:pPr>
              <a:defRPr/>
            </a:pPr>
            <a:fld id="{AB7292D1-1D9F-466D-9598-9655DA584A62}" type="slidenum">
              <a:rPr lang="it-IT" altLang="it-IT"/>
              <a:pPr>
                <a:defRPr/>
              </a:pPr>
              <a:t>‹N›</a:t>
            </a:fld>
            <a:endParaRPr lang="it-IT" altLang="it-IT"/>
          </a:p>
        </p:txBody>
      </p:sp>
      <p:sp>
        <p:nvSpPr>
          <p:cNvPr id="1029" name="Rectangle 5"/>
          <p:cNvSpPr>
            <a:spLocks noGrp="1" noChangeArrowheads="1"/>
          </p:cNvSpPr>
          <p:nvPr>
            <p:ph type="title"/>
          </p:nvPr>
        </p:nvSpPr>
        <p:spPr bwMode="auto">
          <a:xfrm>
            <a:off x="1373188" y="609600"/>
            <a:ext cx="71612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it-IT" altLang="it-IT"/>
              <a:t>Titolo diapositiva</a:t>
            </a:r>
          </a:p>
        </p:txBody>
      </p:sp>
      <p:sp>
        <p:nvSpPr>
          <p:cNvPr id="1030" name="Rectangle 6"/>
          <p:cNvSpPr>
            <a:spLocks noGrp="1" noChangeArrowheads="1"/>
          </p:cNvSpPr>
          <p:nvPr>
            <p:ph type="body" idx="1"/>
          </p:nvPr>
        </p:nvSpPr>
        <p:spPr bwMode="auto">
          <a:xfrm>
            <a:off x="1373188" y="1981200"/>
            <a:ext cx="71612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it-IT" altLang="it-IT"/>
              <a:t>Corpo testo</a:t>
            </a:r>
          </a:p>
          <a:p>
            <a:pPr lvl="0"/>
            <a:r>
              <a:rPr lang="it-IT" altLang="it-IT"/>
              <a:t>Secondo livello</a:t>
            </a:r>
          </a:p>
          <a:p>
            <a:pPr lvl="0"/>
            <a:r>
              <a:rPr lang="it-IT" altLang="it-IT"/>
              <a:t>Terzo livello</a:t>
            </a:r>
          </a:p>
          <a:p>
            <a:pPr lvl="0"/>
            <a:r>
              <a:rPr lang="it-IT" altLang="it-IT"/>
              <a:t>Quarto livello</a:t>
            </a:r>
          </a:p>
          <a:p>
            <a:pPr lvl="0"/>
            <a:r>
              <a:rPr lang="it-IT" altLang="it-IT"/>
              <a:t>Quinto livello</a:t>
            </a:r>
          </a:p>
        </p:txBody>
      </p:sp>
    </p:spTree>
  </p:cSld>
  <p:clrMap bg1="lt1" tx1="dk1" bg2="lt2" tx2="dk2" accent1="accent1" accent2="accent2" accent3="accent3" accent4="accent4" accent5="accent5" accent6="accent6" hlink="hlink" folHlink="folHlink"/>
  <p:sldLayoutIdLst>
    <p:sldLayoutId id="2147484056" r:id="rId1"/>
    <p:sldLayoutId id="2147484057" r:id="rId2"/>
    <p:sldLayoutId id="2147484058" r:id="rId3"/>
    <p:sldLayoutId id="2147484059" r:id="rId4"/>
    <p:sldLayoutId id="2147484060" r:id="rId5"/>
    <p:sldLayoutId id="2147484061" r:id="rId6"/>
    <p:sldLayoutId id="2147484062" r:id="rId7"/>
    <p:sldLayoutId id="2147484063" r:id="rId8"/>
    <p:sldLayoutId id="2147484064" r:id="rId9"/>
    <p:sldLayoutId id="2147484065" r:id="rId10"/>
    <p:sldLayoutId id="2147484066" r:id="rId11"/>
    <p:sldLayoutId id="2147484067" r:id="rId12"/>
  </p:sldLayoutIdLst>
  <p:txStyles>
    <p:titleStyle>
      <a:lvl1pPr algn="ctr" rtl="0" eaLnBrk="0" fontAlgn="base" hangingPunct="0">
        <a:lnSpc>
          <a:spcPct val="90000"/>
        </a:lnSpc>
        <a:spcBef>
          <a:spcPct val="0"/>
        </a:spcBef>
        <a:spcAft>
          <a:spcPct val="0"/>
        </a:spcAft>
        <a:defRPr sz="3600" b="1">
          <a:solidFill>
            <a:schemeClr val="tx2"/>
          </a:solidFill>
          <a:latin typeface="+mj-lt"/>
          <a:ea typeface="+mj-ea"/>
          <a:cs typeface="+mj-cs"/>
        </a:defRPr>
      </a:lvl1pPr>
      <a:lvl2pPr algn="ctr" rtl="0" eaLnBrk="0" fontAlgn="base" hangingPunct="0">
        <a:lnSpc>
          <a:spcPct val="90000"/>
        </a:lnSpc>
        <a:spcBef>
          <a:spcPct val="0"/>
        </a:spcBef>
        <a:spcAft>
          <a:spcPct val="0"/>
        </a:spcAft>
        <a:defRPr sz="3600" b="1">
          <a:solidFill>
            <a:schemeClr val="tx2"/>
          </a:solidFill>
          <a:latin typeface="Arial" charset="0"/>
        </a:defRPr>
      </a:lvl2pPr>
      <a:lvl3pPr algn="ctr" rtl="0" eaLnBrk="0" fontAlgn="base" hangingPunct="0">
        <a:lnSpc>
          <a:spcPct val="90000"/>
        </a:lnSpc>
        <a:spcBef>
          <a:spcPct val="0"/>
        </a:spcBef>
        <a:spcAft>
          <a:spcPct val="0"/>
        </a:spcAft>
        <a:defRPr sz="3600" b="1">
          <a:solidFill>
            <a:schemeClr val="tx2"/>
          </a:solidFill>
          <a:latin typeface="Arial" charset="0"/>
        </a:defRPr>
      </a:lvl3pPr>
      <a:lvl4pPr algn="ctr" rtl="0" eaLnBrk="0" fontAlgn="base" hangingPunct="0">
        <a:lnSpc>
          <a:spcPct val="90000"/>
        </a:lnSpc>
        <a:spcBef>
          <a:spcPct val="0"/>
        </a:spcBef>
        <a:spcAft>
          <a:spcPct val="0"/>
        </a:spcAft>
        <a:defRPr sz="3600" b="1">
          <a:solidFill>
            <a:schemeClr val="tx2"/>
          </a:solidFill>
          <a:latin typeface="Arial" charset="0"/>
        </a:defRPr>
      </a:lvl4pPr>
      <a:lvl5pPr algn="ctr" rtl="0" eaLnBrk="0" fontAlgn="base" hangingPunct="0">
        <a:lnSpc>
          <a:spcPct val="90000"/>
        </a:lnSpc>
        <a:spcBef>
          <a:spcPct val="0"/>
        </a:spcBef>
        <a:spcAft>
          <a:spcPct val="0"/>
        </a:spcAft>
        <a:defRPr sz="3600" b="1">
          <a:solidFill>
            <a:schemeClr val="tx2"/>
          </a:solidFill>
          <a:latin typeface="Arial" charset="0"/>
        </a:defRPr>
      </a:lvl5pPr>
      <a:lvl6pPr marL="457200" algn="ctr" rtl="0" eaLnBrk="0" fontAlgn="base" hangingPunct="0">
        <a:lnSpc>
          <a:spcPct val="90000"/>
        </a:lnSpc>
        <a:spcBef>
          <a:spcPct val="0"/>
        </a:spcBef>
        <a:spcAft>
          <a:spcPct val="0"/>
        </a:spcAft>
        <a:defRPr sz="3600" b="1">
          <a:solidFill>
            <a:schemeClr val="tx2"/>
          </a:solidFill>
          <a:latin typeface="Arial" charset="0"/>
        </a:defRPr>
      </a:lvl6pPr>
      <a:lvl7pPr marL="914400" algn="ctr" rtl="0" eaLnBrk="0" fontAlgn="base" hangingPunct="0">
        <a:lnSpc>
          <a:spcPct val="90000"/>
        </a:lnSpc>
        <a:spcBef>
          <a:spcPct val="0"/>
        </a:spcBef>
        <a:spcAft>
          <a:spcPct val="0"/>
        </a:spcAft>
        <a:defRPr sz="3600" b="1">
          <a:solidFill>
            <a:schemeClr val="tx2"/>
          </a:solidFill>
          <a:latin typeface="Arial" charset="0"/>
        </a:defRPr>
      </a:lvl7pPr>
      <a:lvl8pPr marL="1371600" algn="ctr" rtl="0" eaLnBrk="0" fontAlgn="base" hangingPunct="0">
        <a:lnSpc>
          <a:spcPct val="90000"/>
        </a:lnSpc>
        <a:spcBef>
          <a:spcPct val="0"/>
        </a:spcBef>
        <a:spcAft>
          <a:spcPct val="0"/>
        </a:spcAft>
        <a:defRPr sz="3600" b="1">
          <a:solidFill>
            <a:schemeClr val="tx2"/>
          </a:solidFill>
          <a:latin typeface="Arial" charset="0"/>
        </a:defRPr>
      </a:lvl8pPr>
      <a:lvl9pPr marL="1828800" algn="ctr" rtl="0" eaLnBrk="0" fontAlgn="base" hangingPunct="0">
        <a:lnSpc>
          <a:spcPct val="90000"/>
        </a:lnSpc>
        <a:spcBef>
          <a:spcPct val="0"/>
        </a:spcBef>
        <a:spcAft>
          <a:spcPct val="0"/>
        </a:spcAft>
        <a:defRPr sz="3600" b="1">
          <a:solidFill>
            <a:schemeClr val="tx2"/>
          </a:solidFill>
          <a:latin typeface="Arial" charset="0"/>
        </a:defRPr>
      </a:lvl9pPr>
    </p:titleStyle>
    <p:bodyStyle>
      <a:lvl1pPr marL="285750" indent="-285750" algn="l" rtl="0" eaLnBrk="0" fontAlgn="base" hangingPunct="0">
        <a:lnSpc>
          <a:spcPct val="90000"/>
        </a:lnSpc>
        <a:spcBef>
          <a:spcPct val="30000"/>
        </a:spcBef>
        <a:spcAft>
          <a:spcPct val="0"/>
        </a:spcAft>
        <a:buSzPct val="100000"/>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406978" name="Rectangle 2"/>
          <p:cNvSpPr>
            <a:spLocks noGrp="1" noChangeArrowheads="1"/>
          </p:cNvSpPr>
          <p:nvPr>
            <p:ph type="dt" sz="half" idx="2"/>
          </p:nvPr>
        </p:nvSpPr>
        <p:spPr bwMode="auto">
          <a:xfrm>
            <a:off x="762000" y="6248400"/>
            <a:ext cx="20574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a:spcBef>
                <a:spcPct val="0"/>
              </a:spcBef>
              <a:defRPr sz="1400" b="0">
                <a:solidFill>
                  <a:schemeClr val="tx1"/>
                </a:solidFill>
              </a:defRPr>
            </a:lvl1pPr>
          </a:lstStyle>
          <a:p>
            <a:pPr>
              <a:defRPr/>
            </a:pPr>
            <a:endParaRPr lang="it-IT" altLang="it-IT"/>
          </a:p>
        </p:txBody>
      </p:sp>
      <p:sp>
        <p:nvSpPr>
          <p:cNvPr id="1406979" name="Rectangle 3"/>
          <p:cNvSpPr>
            <a:spLocks noGrp="1" noChangeArrowheads="1"/>
          </p:cNvSpPr>
          <p:nvPr>
            <p:ph type="ftr" sz="quarter" idx="3"/>
          </p:nvPr>
        </p:nvSpPr>
        <p:spPr bwMode="auto">
          <a:xfrm>
            <a:off x="3429000" y="6248400"/>
            <a:ext cx="3048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spcBef>
                <a:spcPct val="0"/>
              </a:spcBef>
              <a:defRPr sz="1400" b="0">
                <a:solidFill>
                  <a:schemeClr val="tx1"/>
                </a:solidFill>
              </a:defRPr>
            </a:lvl1pPr>
          </a:lstStyle>
          <a:p>
            <a:pPr>
              <a:defRPr/>
            </a:pPr>
            <a:endParaRPr lang="it-IT" altLang="it-IT"/>
          </a:p>
        </p:txBody>
      </p:sp>
      <p:sp>
        <p:nvSpPr>
          <p:cNvPr id="1406980" name="Rectangle 4"/>
          <p:cNvSpPr>
            <a:spLocks noGrp="1" noChangeArrowheads="1"/>
          </p:cNvSpPr>
          <p:nvPr>
            <p:ph type="sldNum" sz="quarter" idx="4"/>
          </p:nvPr>
        </p:nvSpPr>
        <p:spPr bwMode="auto">
          <a:xfrm>
            <a:off x="7086600" y="6248400"/>
            <a:ext cx="20574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spcBef>
                <a:spcPct val="0"/>
              </a:spcBef>
              <a:defRPr sz="1400" b="0">
                <a:solidFill>
                  <a:schemeClr val="tx1"/>
                </a:solidFill>
              </a:defRPr>
            </a:lvl1pPr>
          </a:lstStyle>
          <a:p>
            <a:pPr>
              <a:defRPr/>
            </a:pPr>
            <a:fld id="{595B584D-C0A9-4663-AD58-C56C4EBD980F}" type="slidenum">
              <a:rPr lang="it-IT" altLang="it-IT"/>
              <a:pPr>
                <a:defRPr/>
              </a:pPr>
              <a:t>‹N›</a:t>
            </a:fld>
            <a:endParaRPr lang="it-IT" altLang="it-IT"/>
          </a:p>
        </p:txBody>
      </p:sp>
      <p:sp>
        <p:nvSpPr>
          <p:cNvPr id="2053" name="Rectangle 5"/>
          <p:cNvSpPr>
            <a:spLocks noGrp="1" noChangeArrowheads="1"/>
          </p:cNvSpPr>
          <p:nvPr>
            <p:ph type="title"/>
          </p:nvPr>
        </p:nvSpPr>
        <p:spPr bwMode="auto">
          <a:xfrm>
            <a:off x="1371600" y="609600"/>
            <a:ext cx="716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it-IT" altLang="it-IT"/>
              <a:t>Titolo diapositiva</a:t>
            </a:r>
          </a:p>
        </p:txBody>
      </p:sp>
      <p:sp>
        <p:nvSpPr>
          <p:cNvPr id="2054" name="Rectangle 6"/>
          <p:cNvSpPr>
            <a:spLocks noGrp="1" noChangeArrowheads="1"/>
          </p:cNvSpPr>
          <p:nvPr>
            <p:ph type="body" idx="1"/>
          </p:nvPr>
        </p:nvSpPr>
        <p:spPr bwMode="auto">
          <a:xfrm>
            <a:off x="1371600" y="1981200"/>
            <a:ext cx="7162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it-IT" altLang="it-IT"/>
              <a:t>Corpo testo</a:t>
            </a:r>
          </a:p>
          <a:p>
            <a:pPr lvl="0"/>
            <a:r>
              <a:rPr lang="it-IT" altLang="it-IT"/>
              <a:t>Secondo livello</a:t>
            </a:r>
          </a:p>
          <a:p>
            <a:pPr lvl="0"/>
            <a:r>
              <a:rPr lang="it-IT" altLang="it-IT"/>
              <a:t>Terzo livello</a:t>
            </a:r>
          </a:p>
          <a:p>
            <a:pPr lvl="0"/>
            <a:r>
              <a:rPr lang="it-IT" altLang="it-IT"/>
              <a:t>Quarto livello</a:t>
            </a:r>
          </a:p>
          <a:p>
            <a:pPr lvl="0"/>
            <a:r>
              <a:rPr lang="it-IT" altLang="it-IT"/>
              <a:t>Quinto livello</a:t>
            </a:r>
          </a:p>
        </p:txBody>
      </p:sp>
    </p:spTree>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 id="2147484073" r:id="rId6"/>
    <p:sldLayoutId id="2147484074" r:id="rId7"/>
    <p:sldLayoutId id="2147484075" r:id="rId8"/>
    <p:sldLayoutId id="2147484076" r:id="rId9"/>
    <p:sldLayoutId id="2147484077" r:id="rId10"/>
    <p:sldLayoutId id="2147484078" r:id="rId11"/>
    <p:sldLayoutId id="2147484080" r:id="rId12"/>
  </p:sldLayoutIdLst>
  <p:txStyles>
    <p:titleStyle>
      <a:lvl1pPr algn="ctr" rtl="0" eaLnBrk="0" fontAlgn="base" hangingPunct="0">
        <a:lnSpc>
          <a:spcPct val="90000"/>
        </a:lnSpc>
        <a:spcBef>
          <a:spcPct val="0"/>
        </a:spcBef>
        <a:spcAft>
          <a:spcPct val="0"/>
        </a:spcAft>
        <a:defRPr sz="3600" b="1">
          <a:solidFill>
            <a:schemeClr val="tx2"/>
          </a:solidFill>
          <a:latin typeface="+mj-lt"/>
          <a:ea typeface="+mj-ea"/>
          <a:cs typeface="+mj-cs"/>
        </a:defRPr>
      </a:lvl1pPr>
      <a:lvl2pPr algn="ctr" rtl="0" eaLnBrk="0" fontAlgn="base" hangingPunct="0">
        <a:lnSpc>
          <a:spcPct val="90000"/>
        </a:lnSpc>
        <a:spcBef>
          <a:spcPct val="0"/>
        </a:spcBef>
        <a:spcAft>
          <a:spcPct val="0"/>
        </a:spcAft>
        <a:defRPr sz="3600" b="1">
          <a:solidFill>
            <a:schemeClr val="tx2"/>
          </a:solidFill>
          <a:latin typeface="Arial" charset="0"/>
        </a:defRPr>
      </a:lvl2pPr>
      <a:lvl3pPr algn="ctr" rtl="0" eaLnBrk="0" fontAlgn="base" hangingPunct="0">
        <a:lnSpc>
          <a:spcPct val="90000"/>
        </a:lnSpc>
        <a:spcBef>
          <a:spcPct val="0"/>
        </a:spcBef>
        <a:spcAft>
          <a:spcPct val="0"/>
        </a:spcAft>
        <a:defRPr sz="3600" b="1">
          <a:solidFill>
            <a:schemeClr val="tx2"/>
          </a:solidFill>
          <a:latin typeface="Arial" charset="0"/>
        </a:defRPr>
      </a:lvl3pPr>
      <a:lvl4pPr algn="ctr" rtl="0" eaLnBrk="0" fontAlgn="base" hangingPunct="0">
        <a:lnSpc>
          <a:spcPct val="90000"/>
        </a:lnSpc>
        <a:spcBef>
          <a:spcPct val="0"/>
        </a:spcBef>
        <a:spcAft>
          <a:spcPct val="0"/>
        </a:spcAft>
        <a:defRPr sz="3600" b="1">
          <a:solidFill>
            <a:schemeClr val="tx2"/>
          </a:solidFill>
          <a:latin typeface="Arial" charset="0"/>
        </a:defRPr>
      </a:lvl4pPr>
      <a:lvl5pPr algn="ctr" rtl="0" eaLnBrk="0" fontAlgn="base" hangingPunct="0">
        <a:lnSpc>
          <a:spcPct val="90000"/>
        </a:lnSpc>
        <a:spcBef>
          <a:spcPct val="0"/>
        </a:spcBef>
        <a:spcAft>
          <a:spcPct val="0"/>
        </a:spcAft>
        <a:defRPr sz="3600" b="1">
          <a:solidFill>
            <a:schemeClr val="tx2"/>
          </a:solidFill>
          <a:latin typeface="Arial" charset="0"/>
        </a:defRPr>
      </a:lvl5pPr>
      <a:lvl6pPr marL="457200" algn="ctr" rtl="0" fontAlgn="base">
        <a:lnSpc>
          <a:spcPct val="90000"/>
        </a:lnSpc>
        <a:spcBef>
          <a:spcPct val="0"/>
        </a:spcBef>
        <a:spcAft>
          <a:spcPct val="0"/>
        </a:spcAft>
        <a:defRPr sz="3600" b="1">
          <a:solidFill>
            <a:schemeClr val="tx2"/>
          </a:solidFill>
          <a:latin typeface="Arial" charset="0"/>
        </a:defRPr>
      </a:lvl6pPr>
      <a:lvl7pPr marL="914400" algn="ctr" rtl="0" fontAlgn="base">
        <a:lnSpc>
          <a:spcPct val="90000"/>
        </a:lnSpc>
        <a:spcBef>
          <a:spcPct val="0"/>
        </a:spcBef>
        <a:spcAft>
          <a:spcPct val="0"/>
        </a:spcAft>
        <a:defRPr sz="3600" b="1">
          <a:solidFill>
            <a:schemeClr val="tx2"/>
          </a:solidFill>
          <a:latin typeface="Arial" charset="0"/>
        </a:defRPr>
      </a:lvl7pPr>
      <a:lvl8pPr marL="1371600" algn="ctr" rtl="0" fontAlgn="base">
        <a:lnSpc>
          <a:spcPct val="90000"/>
        </a:lnSpc>
        <a:spcBef>
          <a:spcPct val="0"/>
        </a:spcBef>
        <a:spcAft>
          <a:spcPct val="0"/>
        </a:spcAft>
        <a:defRPr sz="3600" b="1">
          <a:solidFill>
            <a:schemeClr val="tx2"/>
          </a:solidFill>
          <a:latin typeface="Arial" charset="0"/>
        </a:defRPr>
      </a:lvl8pPr>
      <a:lvl9pPr marL="1828800" algn="ctr" rtl="0" fontAlgn="base">
        <a:lnSpc>
          <a:spcPct val="90000"/>
        </a:lnSpc>
        <a:spcBef>
          <a:spcPct val="0"/>
        </a:spcBef>
        <a:spcAft>
          <a:spcPct val="0"/>
        </a:spcAft>
        <a:defRPr sz="3600" b="1">
          <a:solidFill>
            <a:schemeClr val="tx2"/>
          </a:solidFill>
          <a:latin typeface="Arial" charset="0"/>
        </a:defRPr>
      </a:lvl9pPr>
    </p:titleStyle>
    <p:bodyStyle>
      <a:lvl1pPr marL="285750" indent="-285750" algn="l" rtl="0" eaLnBrk="0" fontAlgn="base" hangingPunct="0">
        <a:lnSpc>
          <a:spcPct val="90000"/>
        </a:lnSpc>
        <a:spcBef>
          <a:spcPct val="30000"/>
        </a:spcBef>
        <a:spcAft>
          <a:spcPct val="0"/>
        </a:spcAft>
        <a:buSzPct val="100000"/>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fontAlgn="base">
        <a:spcBef>
          <a:spcPct val="20000"/>
        </a:spcBef>
        <a:spcAft>
          <a:spcPct val="0"/>
        </a:spcAft>
        <a:buChar char="•"/>
        <a:defRPr sz="2000">
          <a:solidFill>
            <a:schemeClr val="tx1"/>
          </a:solidFill>
          <a:latin typeface="Times New Roman" pitchFamily="18" charset="0"/>
        </a:defRPr>
      </a:lvl6pPr>
      <a:lvl7pPr marL="2971800" indent="-228600" algn="l" rtl="0" fontAlgn="base">
        <a:spcBef>
          <a:spcPct val="20000"/>
        </a:spcBef>
        <a:spcAft>
          <a:spcPct val="0"/>
        </a:spcAft>
        <a:buChar char="•"/>
        <a:defRPr sz="2000">
          <a:solidFill>
            <a:schemeClr val="tx1"/>
          </a:solidFill>
          <a:latin typeface="Times New Roman" pitchFamily="18" charset="0"/>
        </a:defRPr>
      </a:lvl7pPr>
      <a:lvl8pPr marL="3429000" indent="-228600" algn="l" rtl="0" fontAlgn="base">
        <a:spcBef>
          <a:spcPct val="20000"/>
        </a:spcBef>
        <a:spcAft>
          <a:spcPct val="0"/>
        </a:spcAft>
        <a:buChar char="•"/>
        <a:defRPr sz="2000">
          <a:solidFill>
            <a:schemeClr val="tx1"/>
          </a:solidFill>
          <a:latin typeface="Times New Roman" pitchFamily="18" charset="0"/>
        </a:defRPr>
      </a:lvl8pPr>
      <a:lvl9pPr marL="3886200" indent="-228600" algn="l" rtl="0" fontAlgn="base">
        <a:spcBef>
          <a:spcPct val="20000"/>
        </a:spcBef>
        <a:spcAft>
          <a:spcPct val="0"/>
        </a:spcAft>
        <a:buChar char="•"/>
        <a:defRPr sz="2000">
          <a:solidFill>
            <a:schemeClr val="tx1"/>
          </a:solidFill>
          <a:latin typeface="Times New Roman" pitchFamily="18" charset="0"/>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6.xml"/><Relationship Id="rId5" Type="http://schemas.openxmlformats.org/officeDocument/2006/relationships/hyperlink" Target="mailto:nas.milano@sanita.it"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hyperlink" Target="http://images.google.it/imgres?imgurl=http://www.repubblica.it/2008/01/sezioni/cronaca/anno-giudiziario/corti-appello/foto_12101332_56560.jpg&amp;imgrefurl=http://www.repubblica.it/2008/01/sezioni/cronaca/anno-giudiziario/corti-appello/corti-appello.html&amp;usg=__0mbRNT8IwVmHpXYmCSTMC4enWLY=&amp;h=270&amp;w=230&amp;sz=16&amp;hl=it&amp;start=8&amp;tbnid=ch_34pBQ2w7PoM:&amp;tbnh=113&amp;tbnw=96&amp;prev=/images?q=MAGISTRATURA&amp;gbv=2&amp;hl=it&amp;sa=G" TargetMode="External"/><Relationship Id="rId7" Type="http://schemas.openxmlformats.org/officeDocument/2006/relationships/hyperlink" Target="http://images.google.it/imgres?imgurl=http://www.globalpress.it/images/big/200802191352assicurazione-auto.jpg&amp;imgrefurl=http://www.globalpress.it/index.php?variabile=economia&amp;bot1=1&amp;bot12=12_on&amp;title=Economia&amp;usg=__0fCwZcjSfKLJetWUX8-mGofcar0=&amp;h=300&amp;w=395&amp;sz=34&amp;hl=it&amp;start=77&amp;tbnid=HYwutxATS8Np6M:&amp;tbnh=94&amp;tbnw=124&amp;prev=/images?q=ASSOCIAZIONE+CONSUMATORI&amp;gbv=2&amp;ndsp=20&amp;hl=it&amp;sa=N&amp;start=60" TargetMode="External"/><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image" Target="../media/image17.jpeg"/><Relationship Id="rId5" Type="http://schemas.openxmlformats.org/officeDocument/2006/relationships/hyperlink" Target="http://images.google.it/imgres?imgurl=http://www.aduc.it/generale/files/image/2009-09/1875157_ministero_salute.jpg&amp;imgrefurl=http://www.aduc.it/comunicato/influenza+schizofrenia+italiana_16264.php&amp;usg=__VKZLYk3oMC_BzCdApu3Bz5Rcupc=&amp;h=120&amp;w=120&amp;sz=15&amp;hl=it&amp;start=5&amp;tbnid=ef_qj0BQzZwfvM:&amp;tbnh=88&amp;tbnw=88&amp;prev=/images?q=MINISTERO+SALUTE&amp;gbv=2&amp;hl=it&amp;sa=G" TargetMode="External"/><Relationship Id="rId10" Type="http://schemas.openxmlformats.org/officeDocument/2006/relationships/image" Target="../media/image19.jpeg"/><Relationship Id="rId4" Type="http://schemas.openxmlformats.org/officeDocument/2006/relationships/image" Target="../media/image16.jpeg"/><Relationship Id="rId9" Type="http://schemas.openxmlformats.org/officeDocument/2006/relationships/hyperlink" Target="http://images.google.it/imgres?imgurl=http://www.cribiella.net/foto_news/grandi/arma_dei_carabinieri-logo.gif&amp;imgrefurl=http://www.cribiella.net/news_scheda.php?idnews=154&amp;usg=__SwfVkmqJ-bNAl78OSdUYvrCxBW0=&amp;h=200&amp;w=200&amp;sz=3&amp;hl=it&amp;start=2&amp;tbnid=eed5mPI7QaOy5M:&amp;tbnh=104&amp;tbnw=104&amp;prev=/images?q=carabinieri+logo&amp;gbv=2&amp;hl=i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2.jpeg"/><Relationship Id="rId7"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9.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slideLayout" Target="../slideLayouts/slideLayout7.xml"/><Relationship Id="rId4" Type="http://schemas.openxmlformats.org/officeDocument/2006/relationships/image" Target="../media/image31.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35.gif"/><Relationship Id="rId3" Type="http://schemas.openxmlformats.org/officeDocument/2006/relationships/notesSlide" Target="../notesSlides/notesSlide9.xml"/><Relationship Id="rId7" Type="http://schemas.openxmlformats.org/officeDocument/2006/relationships/image" Target="../media/image34.gi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3.gif"/><Relationship Id="rId5" Type="http://schemas.openxmlformats.org/officeDocument/2006/relationships/image" Target="../media/image32.emf"/><Relationship Id="rId4" Type="http://schemas.openxmlformats.org/officeDocument/2006/relationships/oleObject" Target="../embeddings/oleObject1.bin"/><Relationship Id="rId9" Type="http://schemas.openxmlformats.org/officeDocument/2006/relationships/image" Target="../media/image36.gif"/></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43.wmf"/><Relationship Id="rId5" Type="http://schemas.openxmlformats.org/officeDocument/2006/relationships/image" Target="../media/image41.png"/><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9.xml"/><Relationship Id="rId5" Type="http://schemas.openxmlformats.org/officeDocument/2006/relationships/image" Target="../media/image54.jpeg"/><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9.xml"/><Relationship Id="rId5" Type="http://schemas.openxmlformats.org/officeDocument/2006/relationships/image" Target="../media/image55.jpeg"/><Relationship Id="rId4" Type="http://schemas.openxmlformats.org/officeDocument/2006/relationships/image" Target="../media/image53.png"/></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image" Target="../media/image57.jpeg"/></Relationships>
</file>

<file path=ppt/slides/_rels/slide4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4.xml"/><Relationship Id="rId1" Type="http://schemas.openxmlformats.org/officeDocument/2006/relationships/slideLayout" Target="../slideLayouts/slideLayout19.xml"/><Relationship Id="rId4" Type="http://schemas.openxmlformats.org/officeDocument/2006/relationships/image" Target="../media/image61.jpg"/></Relationships>
</file>

<file path=ppt/slides/_rels/slide4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5.xml"/><Relationship Id="rId1" Type="http://schemas.openxmlformats.org/officeDocument/2006/relationships/slideLayout" Target="../slideLayouts/slideLayout19.xml"/><Relationship Id="rId6" Type="http://schemas.openxmlformats.org/officeDocument/2006/relationships/image" Target="../media/image64.jpg"/><Relationship Id="rId5" Type="http://schemas.openxmlformats.org/officeDocument/2006/relationships/image" Target="../media/image63.jpeg"/><Relationship Id="rId4" Type="http://schemas.openxmlformats.org/officeDocument/2006/relationships/hyperlink" Target="http://www.google.it/url?sa=i&amp;rct=j&amp;q=&amp;esrc=s&amp;source=images&amp;cd=&amp;ved=0ahUKEwiQhreo19HMAhVEMBoKHVJOCm0QjRwIBw&amp;url=http://www.cittapulita.it/raccolta.php?id=6&amp;bvm=bv.121658157,d.d2s&amp;psig=AFQjCNE411syGDMMQwpLBhHPIv7X5SmoDg&amp;ust=1463044379309966"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6.xml"/><Relationship Id="rId1" Type="http://schemas.openxmlformats.org/officeDocument/2006/relationships/slideLayout" Target="../slideLayouts/slideLayout19.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4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7.xml"/><Relationship Id="rId1" Type="http://schemas.openxmlformats.org/officeDocument/2006/relationships/slideLayout" Target="../slideLayouts/slideLayout19.xml"/><Relationship Id="rId5" Type="http://schemas.openxmlformats.org/officeDocument/2006/relationships/image" Target="../media/image71.jpeg"/><Relationship Id="rId4" Type="http://schemas.openxmlformats.org/officeDocument/2006/relationships/image" Target="../media/image70.png"/></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4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19.xml"/><Relationship Id="rId1" Type="http://schemas.openxmlformats.org/officeDocument/2006/relationships/slideLayout" Target="../slideLayouts/slideLayout19.xml"/><Relationship Id="rId4" Type="http://schemas.openxmlformats.org/officeDocument/2006/relationships/image" Target="../media/image77.jpg"/></Relationships>
</file>

<file path=ppt/slides/_rels/slide5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9.xml"/><Relationship Id="rId5" Type="http://schemas.openxmlformats.org/officeDocument/2006/relationships/image" Target="../media/image81.jpeg"/><Relationship Id="rId4" Type="http://schemas.openxmlformats.org/officeDocument/2006/relationships/image" Target="../media/image80.jpeg"/></Relationships>
</file>

<file path=ppt/slides/_rels/slide5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0.xml"/><Relationship Id="rId1" Type="http://schemas.openxmlformats.org/officeDocument/2006/relationships/slideLayout" Target="../slideLayouts/slideLayout19.xml"/><Relationship Id="rId5" Type="http://schemas.openxmlformats.org/officeDocument/2006/relationships/image" Target="../media/image83.jpeg"/><Relationship Id="rId4" Type="http://schemas.openxmlformats.org/officeDocument/2006/relationships/hyperlink" Target="http://www.google.it/url?sa=i&amp;rct=j&amp;q=&amp;esrc=s&amp;source=images&amp;cd=&amp;cad=rja&amp;uact=8&amp;ved=0ahUKEwiH2r603NHMAhUBWBoKHTcgBssQjRwIBw&amp;url=http://www.eccellenzecalabresi.it/scheda.asp?cat=4&amp;idnews=535&amp;page1=Oleificio%20Capogreco&amp;bvm=bv.121658157,d.d2s&amp;psig=AFQjCNF0Y-vAE-5HBIMRGpFqdSOK2P9-NA&amp;ust=1463045777656737"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90.png"/><Relationship Id="rId4" Type="http://schemas.openxmlformats.org/officeDocument/2006/relationships/oleObject" Target="../embeddings/oleObject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5" name="Picture 8" descr="nuovologo"/>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967172" y="4025739"/>
            <a:ext cx="2736304" cy="2701338"/>
          </a:xfrm>
          <a:prstGeom prst="roundRect">
            <a:avLst>
              <a:gd name="adj" fmla="val 16667"/>
            </a:avLst>
          </a:prstGeom>
          <a:solidFill>
            <a:schemeClr val="tx1">
              <a:lumMod val="85000"/>
            </a:schemeClr>
          </a:solidFill>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7656" name="Text Box 9"/>
          <p:cNvSpPr txBox="1">
            <a:spLocks noChangeArrowheads="1"/>
          </p:cNvSpPr>
          <p:nvPr/>
        </p:nvSpPr>
        <p:spPr bwMode="auto">
          <a:xfrm>
            <a:off x="176269" y="198679"/>
            <a:ext cx="9527207" cy="477054"/>
          </a:xfrm>
          <a:prstGeom prst="rect">
            <a:avLst/>
          </a:prstGeom>
          <a:solidFill>
            <a:schemeClr val="tx2"/>
          </a:solidFill>
          <a:ln w="2857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defRPr/>
            </a:pPr>
            <a:r>
              <a:rPr lang="it-IT" sz="2500" dirty="0">
                <a:solidFill>
                  <a:schemeClr val="accent2">
                    <a:lumMod val="60000"/>
                    <a:lumOff val="40000"/>
                  </a:schemeClr>
                </a:solidFill>
              </a:rPr>
              <a:t>COMANDO CARABINIERI PER LA TUTELA DELLA SALUTE</a:t>
            </a:r>
          </a:p>
        </p:txBody>
      </p:sp>
      <p:grpSp>
        <p:nvGrpSpPr>
          <p:cNvPr id="2" name="Group 2"/>
          <p:cNvGrpSpPr>
            <a:grpSpLocks/>
          </p:cNvGrpSpPr>
          <p:nvPr/>
        </p:nvGrpSpPr>
        <p:grpSpPr bwMode="auto">
          <a:xfrm>
            <a:off x="413470" y="3934651"/>
            <a:ext cx="1792535" cy="2883513"/>
            <a:chOff x="1973" y="336"/>
            <a:chExt cx="2390" cy="3264"/>
          </a:xfrm>
          <a:solidFill>
            <a:schemeClr val="tx2">
              <a:lumMod val="95000"/>
            </a:schemeClr>
          </a:solidFill>
        </p:grpSpPr>
        <p:sp>
          <p:nvSpPr>
            <p:cNvPr id="10" name="Freeform 3"/>
            <p:cNvSpPr>
              <a:spLocks/>
            </p:cNvSpPr>
            <p:nvPr/>
          </p:nvSpPr>
          <p:spPr bwMode="auto">
            <a:xfrm>
              <a:off x="2672" y="2236"/>
              <a:ext cx="97" cy="128"/>
            </a:xfrm>
            <a:custGeom>
              <a:avLst/>
              <a:gdLst>
                <a:gd name="T0" fmla="*/ 0 w 97"/>
                <a:gd name="T1" fmla="*/ 24 h 128"/>
                <a:gd name="T2" fmla="*/ 12 w 97"/>
                <a:gd name="T3" fmla="*/ 60 h 128"/>
                <a:gd name="T4" fmla="*/ 16 w 97"/>
                <a:gd name="T5" fmla="*/ 72 h 128"/>
                <a:gd name="T6" fmla="*/ 24 w 97"/>
                <a:gd name="T7" fmla="*/ 128 h 128"/>
                <a:gd name="T8" fmla="*/ 64 w 97"/>
                <a:gd name="T9" fmla="*/ 116 h 128"/>
                <a:gd name="T10" fmla="*/ 72 w 97"/>
                <a:gd name="T11" fmla="*/ 0 h 128"/>
                <a:gd name="T12" fmla="*/ 0 w 97"/>
                <a:gd name="T13" fmla="*/ 24 h 128"/>
                <a:gd name="T14" fmla="*/ 0 60000 65536"/>
                <a:gd name="T15" fmla="*/ 0 60000 65536"/>
                <a:gd name="T16" fmla="*/ 0 60000 65536"/>
                <a:gd name="T17" fmla="*/ 0 60000 65536"/>
                <a:gd name="T18" fmla="*/ 0 60000 65536"/>
                <a:gd name="T19" fmla="*/ 0 60000 65536"/>
                <a:gd name="T20" fmla="*/ 0 60000 65536"/>
                <a:gd name="T21" fmla="*/ 0 w 97"/>
                <a:gd name="T22" fmla="*/ 0 h 128"/>
                <a:gd name="T23" fmla="*/ 97 w 97"/>
                <a:gd name="T24" fmla="*/ 128 h 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7" h="128">
                  <a:moveTo>
                    <a:pt x="0" y="24"/>
                  </a:moveTo>
                  <a:cubicBezTo>
                    <a:pt x="0" y="24"/>
                    <a:pt x="12" y="60"/>
                    <a:pt x="12" y="60"/>
                  </a:cubicBezTo>
                  <a:cubicBezTo>
                    <a:pt x="13" y="64"/>
                    <a:pt x="16" y="72"/>
                    <a:pt x="16" y="72"/>
                  </a:cubicBezTo>
                  <a:lnTo>
                    <a:pt x="24" y="128"/>
                  </a:lnTo>
                  <a:cubicBezTo>
                    <a:pt x="37" y="124"/>
                    <a:pt x="53" y="124"/>
                    <a:pt x="64" y="116"/>
                  </a:cubicBezTo>
                  <a:cubicBezTo>
                    <a:pt x="97" y="92"/>
                    <a:pt x="72" y="33"/>
                    <a:pt x="72" y="0"/>
                  </a:cubicBezTo>
                  <a:lnTo>
                    <a:pt x="0" y="24"/>
                  </a:lnTo>
                  <a:close/>
                </a:path>
              </a:pathLst>
            </a:custGeom>
            <a:grpFill/>
            <a:ln w="9525">
              <a:noFill/>
              <a:round/>
              <a:headEnd/>
              <a:tailEnd/>
            </a:ln>
          </p:spPr>
          <p:txBody>
            <a:bodyPr/>
            <a:lstStyle/>
            <a:p>
              <a:pPr>
                <a:defRPr/>
              </a:pPr>
              <a:endParaRPr lang="it-IT"/>
            </a:p>
          </p:txBody>
        </p:sp>
        <p:sp>
          <p:nvSpPr>
            <p:cNvPr id="11" name="Rectangle 4"/>
            <p:cNvSpPr>
              <a:spLocks noChangeArrowheads="1"/>
            </p:cNvSpPr>
            <p:nvPr/>
          </p:nvSpPr>
          <p:spPr bwMode="auto">
            <a:xfrm>
              <a:off x="2736" y="2160"/>
              <a:ext cx="864" cy="240"/>
            </a:xfrm>
            <a:prstGeom prst="rect">
              <a:avLst/>
            </a:prstGeom>
            <a:grpFill/>
            <a:ln w="9525">
              <a:noFill/>
              <a:miter lim="800000"/>
              <a:headEnd/>
              <a:tailEnd/>
            </a:ln>
          </p:spPr>
          <p:txBody>
            <a:bodyPr wrap="none" anchor="ctr"/>
            <a:lstStyle/>
            <a:p>
              <a:pPr>
                <a:defRPr/>
              </a:pPr>
              <a:endParaRPr lang="it-IT"/>
            </a:p>
          </p:txBody>
        </p:sp>
        <p:sp>
          <p:nvSpPr>
            <p:cNvPr id="12" name="Rectangle 5"/>
            <p:cNvSpPr>
              <a:spLocks noChangeArrowheads="1"/>
            </p:cNvSpPr>
            <p:nvPr/>
          </p:nvSpPr>
          <p:spPr bwMode="auto">
            <a:xfrm>
              <a:off x="3072" y="1488"/>
              <a:ext cx="192" cy="1440"/>
            </a:xfrm>
            <a:prstGeom prst="rect">
              <a:avLst/>
            </a:prstGeom>
            <a:grpFill/>
            <a:ln w="9525">
              <a:noFill/>
              <a:miter lim="800000"/>
              <a:headEnd/>
              <a:tailEnd/>
            </a:ln>
          </p:spPr>
          <p:txBody>
            <a:bodyPr wrap="none" anchor="ctr"/>
            <a:lstStyle/>
            <a:p>
              <a:pPr>
                <a:defRPr/>
              </a:pPr>
              <a:endParaRPr lang="it-IT"/>
            </a:p>
          </p:txBody>
        </p:sp>
        <p:pic>
          <p:nvPicPr>
            <p:cNvPr id="13" name="Picture 6" descr="STEMMA-jpeg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973" y="336"/>
              <a:ext cx="2390" cy="3264"/>
            </a:xfrm>
            <a:prstGeom prst="roundRect">
              <a:avLst>
                <a:gd name="adj" fmla="val 16667"/>
              </a:avLst>
            </a:prstGeom>
            <a:grpFill/>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sp>
        <p:nvSpPr>
          <p:cNvPr id="5127" name="AutoShape 2" descr="data:image/jpeg;base64,/9j/4AAQSkZJRgABAQAAAQABAAD/2wCEAAkGBhQSERUUEBQWFBUVFRgVFBgXFxYZFBYVFBcYFhQYFhcdHSYfGRkvHhUeHzAgIycpLiwvGR4xNzEqNSYsLCoBCQoKDgwOGg8PGiwkHBwsLywpLCwsLCwpNSwsLCk2LCwpLCksLCkpLCwsNTQsLCwsKSksLCkpLCwsLCwsKSkpLP/AABEIAHQAdAMBIgACEQEDEQH/xAAcAAACAwEBAQEAAAAAAAAAAAAABQQGBwMBAgj/xAA5EAACAQIEBAQEBQMCBwAAAAABAgMAEQQFEiEGMUFREyJhcQcyQrEUIzVzgVKR0RWhM0NygrLB8P/EABkBAAMBAQEAAAAAAAAAAAAAAAABAgMEBf/EACcRAAIBAwMDAwUAAAAAAAAAAAABAgMRMSEyYRIUQQRRUhMiQnGB/9oADAMBAAIRAxEAPwDYqQ5nnEyYuOKIRuhRpJrq+uKNRs2oPpuzbAae53rvhuJonkCASAMzIjmNhE7re6q/U+U+9jSfPM/y3DYonEEJOQrMfPcgDyE2Njb1FVGLbwJs+DxhOscbukRM+HSaEDWArO6KFclzqFpAbjT/AI9zTi+aB/DfwQwxCxNIUl0aHhMqnwxJqDXGm2rreoEHFmTKHC6LOulhpcgre+kXPlW+9hau2G4sylNOhlBR/EU2ckSFdOq53Jsbb9KvofxYr8n3HxzMZ44ikas64U+GVk8RjiN5LNqsukebcHapMnF0ylWKRGOSTExp82sHDq5UsdVmB0HYKLd65TcV5XIzMzKWcoWOlrkxG8Zv3HSvFzzKtbP5NbagTpb69nsOQJ6kc6Ol/EP6SMJxdI0cT/lv4gkJtHLHpKQeLbzOdW+1+Vq75xxU8OXxYlVQySrCVRiQhMih3A3B2W559K+G4ly9ggLKRGCqbN5VK6CB6adq4wYrLAFChLJfQCGYLdQpsGJHyi1Lp4GMnziQ4jDpEYvCnieW5Vy9kEZ2IcDfxR9O1utRYOIZgrNIIjpxf4byrIvlBszbu2/YdPWuuHzXBL4egqPCVkjsD5Fe2oD08o/tXVcZgyLDTvJ43I/8S99fvSs/YBVHxfiBhPxTxxaXjV4lBYEM8vhqrnUdQsQ1wF7U9ybMpJHnjlCa4JAhKBgrBkVwdJZip81rXNQUgwEayWSNVcWkuDpK31WsdgLm9hbemmUYSJIx4CaEbzdbtf6jq3O3f0pOwE6iiipGFFFFACTCcJxRzCUPKbMzpGzkwxu99TInQ7n2ubVj3xl/Uj+0n2Na9lOW4xGBlxCGPW5MfhXbSWYoPF19iPp9KyH4y/qR/aT7Gun0+8wr7CkxPUyJ6gVIheu9nLBjSJ6mwvSuJ6mwvUM3Q1gep0ElKYXqdC9Qy0xzBJU5MSFGpjYD/wC/vSVMSFFz/kknkAOpq98LcJEET4oefnHGeUfZm7yf+PvWM5KKNEfWQcPGXTNilsB5ooW6Ho8o5auy9Ou/K3UUVyN3LCvL1GxWPVAepAJt7C9I82zCZ8HFLCQrMyswDolwQ1lDOQLXtfrYG1FgLNRVCgOPW4TFRyi4JaSSC+oqCwXTyQG4F968p2Ac4XimQ4lYZEh0vI0amLEJJICAxBeMC6iy79jWUfGX9SP7SfY1ucGGjvrjVLm/mVVud9/MB3rDPjL+pH9pPsa39PvMa+wotfSNavmivQOBE+J6mQvSuF6mwvUs6Iu40hep2HYkgAFmJsoAuzE8gB1NLcHGzsqRqXdjZVUXZj2ArYuCeBlwoWaYasQR/wBsQYbqnr3auepUUP2bxVw4O4M8G02JAab6V5rED27v3PTkKuFFJM84piw9wCHk6KDy9z0ri1kzbA3nnVBdiAPWq9juJNR0xbD+rqfaqtjM7kna8h26AchXTDy1qqVsk3Hkc1wb9j9q+sRNEuWRCaMyK8eiyhSwJVjqGrYEAE1Bjl2PsftUvF6/9Nh8FWeUKvhKsYkJYhhazbKLE3Y1Mlqh+CtyRYVbfiVn1FVK2SBBoKLoOlCRe29+dFSpI8VIbrD4wAVdUmFVCCFF1AP0g7A0UCLdlnCkMLBxqMgZ21anAu7MT5NWn6rVj3xl/Uj+0n2NbPh8qmWXW2Lldbk+GVi0WN7C4XVYe/SsY+Mv6kf2k+xrT0+8yr7Ci0UUV6Bwnqm1M8rwjzSJFEpZ3IVVHMn/AB1Jrjk2TS4qZYcOut25DoAOZY8gPWt/4H4Giy+IbK87D8yS3f6U7L96561VQVlk6KMG9fB8cEcCpgVLORJOw8z22UdUT07nrVkx2OSFC8jBVHMmqzxV8RIMICqkSy/0ryH/AFGsozbiabFvqmckdF5KB2ArljSlPVnU5JaF34h+IrSgphrovVvqPt2FVqKW5uSSTzvzpRC9ToXrqUFHBF7jiCSmEElJoJKnwSVLKQ7jk2PsftU3N3AymElUewTZwhXr0Z0H+9/Q0nil2PsftTzGuRluHtKsIIW7s6IPlfSNT7fNaueeUUVrJsxiZD+ZgF8xFvCmFthz3O9e1MnmlBH4fGRuuldRM0B/M0jWBtyvXlQ8jWC4ZT+NuPH8HRqe/wA/jadTaOQ0Xtb+Kx74y/qR/aj+xrWMHxvHLiFhWOTzMVLnTpVrvoBF7+YRk+gtesn+M36kf2k+xrb0+8xr7Ci0yyHh+bGTCKBCxNrn6VXqzHoK68L8My46dYoRbq7keVE6s3/rvWoYjiHB5HB+Hww8ec7udrlu7kch2Ucq6KlRr7Y5OenT/KWCxZJkGDyfDlmZVJH5kr/M57DsPQVn3GHxdllLR4P8uPlr+tu9uwqmcQcTT4yQvO999lHyL7CldTCglrLVlTreI4JaTkm5JJPMnmalwvSyNqmRPW7FGVxpC9ToZKVRPU2F6lmqG0MlT4JKTwyVPges2i0OI5Nj7H7VaZ4lfK4FeVoVKICyxmRuuwABIv3G9U2OTY+x+1XOTEzR5ZA2FDmXTGEVEDlrncMDsFtfcke9c1XKNEV2HMsPhbxQqrLfVcYVE3IF7hzqJ9aKs2GwmLkBbFYbCF72BYnVpsLXsCL8+tFZNoY9iy2BW1LHGG1M1wqhtbCzNf8AqI2JrIPiblPj5o13WONIozJI3JQb8hzZuwFa3Dw7hkk8VIIlkuW1hAGub3N++9J88bLvGb8XHEzgAMzxk+irqtuethe1OEul3QpRurMyTNON1jh/C5Yphi+uTlNMerMef+Kp7MSbk3J5k8637F4bK4whbBoQ+sjTCpsImKsT6XHPtvX2cPk+/wCTBsdJtCTY9jZT7V0RrKK0iYypOWWfn2iv0GuEygkAQwEnlaI73NgR5d1vtflfavIMHlToXTDwtp0ah4XmXxbBLgj1qu54J7de5+fakQvW9PhMpV3R4IFZHKNeLa49QCOh59jXzNHlCtpaCHYMS3g+UaGCkXtzuw5Uu44GqFvJicT1NhetnxOWZYhkUYaF3iQO6JEC4U2NwLb7EH+aiM+UAbQREndQIhdlLBQ69CtyOvWl3HBoqfJmMMlTYZK0lYcqMZkWKFlDFPLESdYUsVAA32BN+WxrmrZXrCNh40bwhLYxC9msQthcl7EHSByNL63A+kpEUux9j9qvE7RjLsIZlMiDQxQKG16VckEEgW2v/FfZOVXsI4W2JJERIUBS9yQOVlNWKDCwywx6FVorAxi3lC2IFh2sSP5rGc+q2haRVf8AW8DFs2DaO4DgGNNwwBDbE9KKtM+RQOQXiRiAFF1GwUWA9rV7UaBqTqXYvh7DyuXkiDM1rne/l5Wsdj6imNFSMhnKYrW0CxVkI3tpkJZx/JJNcRw7h9/yl3IJ52uDflfbcXplRQAsh4ZwyG6xKDe/XpYi2/K6g2oXh7DqjIIwFe2oXbfT8vXbl0pnVDzSdZMVE0mLZkTGEeEBojQQrqswteRtRUauW9NagP5uDMKzhjGeRBXU1mLcy3UtvzvQcjwTALojNtYA1b7FTJbe/MC/+9ecRyzv+RhSqsyM8jkNdFvZQliPMxBHPbnVYw3BGIMaB0S5jjUhpCoRWk8SeLSm5BJ3N9woHPemuWIvAwESuz6QGdQjG/zACwHbltS/D5FgnY+GkbNFaMhSTosFKqQDsbKvrsKUx/D4sS085dtSOCFuQ621EayQOW1h5bm3SnmR8MxYXUYy5L21FmvyFuXK56nrRovIzoeGsP4Zj8JdBbXpFwA1rXFjtzOw7mvZ+HMO/wA0Sm/W3m2XQPNz+XamVFSAqbhfDH/kryA+obAEACx2HmO3qTzpjh8OsahEFlUWA7CulFABRRRQAUUUUAFFFFABUdMviDlxHGHPzMEUOfdrXP8AeiigDvXtFFABRRRQAUUUUAFFFFABRRRQB//Z"/>
          <p:cNvSpPr>
            <a:spLocks noChangeAspect="1" noChangeArrowheads="1"/>
          </p:cNvSpPr>
          <p:nvPr/>
        </p:nvSpPr>
        <p:spPr bwMode="auto">
          <a:xfrm>
            <a:off x="0" y="-538163"/>
            <a:ext cx="1104900" cy="110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endParaRPr lang="it-IT" altLang="it-IT">
              <a:solidFill>
                <a:schemeClr val="bg1"/>
              </a:solidFill>
              <a:latin typeface="Times New Roman" pitchFamily="18" charset="0"/>
            </a:endParaRPr>
          </a:p>
        </p:txBody>
      </p:sp>
      <p:sp>
        <p:nvSpPr>
          <p:cNvPr id="23" name="Text Box 46"/>
          <p:cNvSpPr txBox="1">
            <a:spLocks noChangeArrowheads="1"/>
          </p:cNvSpPr>
          <p:nvPr/>
        </p:nvSpPr>
        <p:spPr bwMode="auto">
          <a:xfrm>
            <a:off x="1104900" y="1136042"/>
            <a:ext cx="7054732" cy="2677656"/>
          </a:xfrm>
          <a:prstGeom prst="rect">
            <a:avLst/>
          </a:prstGeom>
          <a:solidFill>
            <a:srgbClr val="FFFF00"/>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defRPr/>
            </a:pPr>
            <a:r>
              <a:rPr lang="it-IT" sz="2800" dirty="0" smtClean="0">
                <a:solidFill>
                  <a:srgbClr val="FF0000"/>
                </a:solidFill>
                <a:cs typeface="Times New Roman" pitchFamily="18" charset="0"/>
              </a:rPr>
              <a:t>I CARABINIERI DEL N.A.S. </a:t>
            </a:r>
          </a:p>
          <a:p>
            <a:pPr>
              <a:defRPr/>
            </a:pPr>
            <a:endParaRPr lang="it-IT" sz="2800" dirty="0">
              <a:solidFill>
                <a:srgbClr val="FF0000"/>
              </a:solidFill>
              <a:cs typeface="Times New Roman" pitchFamily="18" charset="0"/>
            </a:endParaRPr>
          </a:p>
          <a:p>
            <a:pPr>
              <a:defRPr/>
            </a:pPr>
            <a:r>
              <a:rPr lang="it-IT" sz="2800" dirty="0" smtClean="0">
                <a:solidFill>
                  <a:srgbClr val="FF0000"/>
                </a:solidFill>
                <a:cs typeface="Times New Roman" pitchFamily="18" charset="0"/>
              </a:rPr>
              <a:t>Incontro con gli associati dell’Unione Artigiani della Provincia di Milano e Monza Brianza</a:t>
            </a:r>
          </a:p>
        </p:txBody>
      </p:sp>
      <p:sp>
        <p:nvSpPr>
          <p:cNvPr id="14" name="Text Box 9">
            <a:extLst>
              <a:ext uri="{FF2B5EF4-FFF2-40B4-BE49-F238E27FC236}">
                <a16:creationId xmlns:a16="http://schemas.microsoft.com/office/drawing/2014/main" id="{C970BB9F-250D-4672-BAAC-538C9C4311C0}"/>
              </a:ext>
            </a:extLst>
          </p:cNvPr>
          <p:cNvSpPr txBox="1">
            <a:spLocks noChangeArrowheads="1"/>
          </p:cNvSpPr>
          <p:nvPr/>
        </p:nvSpPr>
        <p:spPr bwMode="auto">
          <a:xfrm>
            <a:off x="2422319" y="4054920"/>
            <a:ext cx="4619203" cy="1815882"/>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defRPr/>
            </a:pPr>
            <a:r>
              <a:rPr lang="it-IT" sz="1600" dirty="0">
                <a:solidFill>
                  <a:schemeClr val="accent2">
                    <a:lumMod val="60000"/>
                    <a:lumOff val="40000"/>
                  </a:schemeClr>
                </a:solidFill>
                <a:latin typeface="Times New Roman" panose="02020603050405020304" pitchFamily="18" charset="0"/>
                <a:cs typeface="Times New Roman" panose="02020603050405020304" pitchFamily="18" charset="0"/>
              </a:rPr>
              <a:t>RELATORE:</a:t>
            </a:r>
          </a:p>
          <a:p>
            <a:pPr>
              <a:defRPr/>
            </a:pPr>
            <a:r>
              <a:rPr lang="it-IT" sz="1600" dirty="0">
                <a:solidFill>
                  <a:schemeClr val="accent2">
                    <a:lumMod val="60000"/>
                    <a:lumOff val="40000"/>
                  </a:schemeClr>
                </a:solidFill>
                <a:latin typeface="Times New Roman" panose="02020603050405020304" pitchFamily="18" charset="0"/>
                <a:cs typeface="Times New Roman" panose="02020603050405020304" pitchFamily="18" charset="0"/>
              </a:rPr>
              <a:t>Ten. Col. Filippo Bentivogli</a:t>
            </a:r>
          </a:p>
          <a:p>
            <a:pPr>
              <a:defRPr/>
            </a:pPr>
            <a:r>
              <a:rPr lang="it-IT" sz="1600" dirty="0">
                <a:solidFill>
                  <a:schemeClr val="accent2">
                    <a:lumMod val="60000"/>
                    <a:lumOff val="40000"/>
                  </a:schemeClr>
                </a:solidFill>
                <a:latin typeface="Times New Roman" panose="02020603050405020304" pitchFamily="18" charset="0"/>
                <a:cs typeface="Times New Roman" panose="02020603050405020304" pitchFamily="18" charset="0"/>
              </a:rPr>
              <a:t> Comandante del N.A.S. Carabinieri di </a:t>
            </a:r>
            <a:r>
              <a:rPr lang="it-IT" sz="1600" dirty="0" smtClean="0">
                <a:solidFill>
                  <a:schemeClr val="accent2">
                    <a:lumMod val="60000"/>
                    <a:lumOff val="40000"/>
                  </a:schemeClr>
                </a:solidFill>
                <a:latin typeface="Times New Roman" panose="02020603050405020304" pitchFamily="18" charset="0"/>
                <a:cs typeface="Times New Roman" panose="02020603050405020304" pitchFamily="18" charset="0"/>
              </a:rPr>
              <a:t>Milano</a:t>
            </a:r>
          </a:p>
          <a:p>
            <a:pPr>
              <a:defRPr/>
            </a:pPr>
            <a:r>
              <a:rPr lang="it-IT" sz="1600" dirty="0">
                <a:solidFill>
                  <a:srgbClr val="00B050"/>
                </a:solidFill>
                <a:latin typeface="Times New Roman" panose="02020603050405020304" pitchFamily="18" charset="0"/>
                <a:cs typeface="Times New Roman" panose="02020603050405020304" pitchFamily="18" charset="0"/>
                <a:hlinkClick r:id="rId5"/>
              </a:rPr>
              <a:t>nas.milano@sanita.it</a:t>
            </a:r>
            <a:endParaRPr lang="it-IT" sz="1600" dirty="0">
              <a:solidFill>
                <a:srgbClr val="00B050"/>
              </a:solidFill>
              <a:latin typeface="Times New Roman" panose="02020603050405020304" pitchFamily="18" charset="0"/>
              <a:cs typeface="Times New Roman" panose="02020603050405020304" pitchFamily="18" charset="0"/>
            </a:endParaRPr>
          </a:p>
          <a:p>
            <a:pPr>
              <a:defRPr/>
            </a:pPr>
            <a:r>
              <a:rPr lang="it-IT" sz="1600" dirty="0" smtClean="0">
                <a:solidFill>
                  <a:schemeClr val="accent2">
                    <a:lumMod val="60000"/>
                    <a:lumOff val="40000"/>
                  </a:schemeClr>
                </a:solidFill>
                <a:latin typeface="Times New Roman" panose="02020603050405020304" pitchFamily="18" charset="0"/>
                <a:cs typeface="Times New Roman" panose="02020603050405020304" pitchFamily="18" charset="0"/>
              </a:rPr>
              <a:t>06/59944338</a:t>
            </a:r>
            <a:endParaRPr lang="it-IT" sz="1600"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4"/>
          <p:cNvSpPr txBox="1">
            <a:spLocks noChangeArrowheads="1"/>
          </p:cNvSpPr>
          <p:nvPr/>
        </p:nvSpPr>
        <p:spPr bwMode="auto">
          <a:xfrm>
            <a:off x="1352550" y="2744788"/>
            <a:ext cx="7596188" cy="1644650"/>
          </a:xfrm>
          <a:prstGeom prst="rect">
            <a:avLst/>
          </a:prstGeom>
          <a:solidFill>
            <a:srgbClr val="FFFFFF"/>
          </a:solidFill>
          <a:ln w="2857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defRPr/>
            </a:pPr>
            <a:r>
              <a:rPr lang="it-IT" sz="4000" dirty="0"/>
              <a:t>alle dipendenze Ministero Sanita’</a:t>
            </a:r>
          </a:p>
          <a:p>
            <a:pPr>
              <a:defRPr/>
            </a:pPr>
            <a:r>
              <a:rPr lang="it-IT" sz="4000" dirty="0"/>
              <a:t>40 sottufficiali </a:t>
            </a:r>
          </a:p>
        </p:txBody>
      </p:sp>
      <p:sp>
        <p:nvSpPr>
          <p:cNvPr id="8195" name="Text Box 13"/>
          <p:cNvSpPr txBox="1">
            <a:spLocks noChangeArrowheads="1"/>
          </p:cNvSpPr>
          <p:nvPr/>
        </p:nvSpPr>
        <p:spPr bwMode="auto">
          <a:xfrm>
            <a:off x="704528" y="580593"/>
            <a:ext cx="1584325" cy="942975"/>
          </a:xfrm>
          <a:prstGeom prst="rect">
            <a:avLst/>
          </a:prstGeom>
          <a:solidFill>
            <a:srgbClr val="FFFFFF"/>
          </a:solidFill>
          <a:ln w="2857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pPr>
              <a:defRPr/>
            </a:pPr>
            <a:r>
              <a:rPr lang="it-IT" sz="5400" dirty="0"/>
              <a:t>1962</a:t>
            </a:r>
          </a:p>
        </p:txBody>
      </p:sp>
      <p:pic>
        <p:nvPicPr>
          <p:cNvPr id="7" name="Picture 24"/>
          <p:cNvPicPr>
            <a:picLocks noChangeAspect="1" noChangeArrowheads="1"/>
          </p:cNvPicPr>
          <p:nvPr/>
        </p:nvPicPr>
        <p:blipFill>
          <a:blip r:embed="rId3" cstate="print">
            <a:duotone>
              <a:prstClr val="black"/>
              <a:srgbClr val="D9C3A5">
                <a:tint val="50000"/>
                <a:satMod val="180000"/>
              </a:srgbClr>
            </a:duotone>
            <a:lum bright="30000" contrast="-30000"/>
          </a:blip>
          <a:srcRect/>
          <a:stretch>
            <a:fillRect/>
          </a:stretch>
        </p:blipFill>
        <p:spPr bwMode="auto">
          <a:xfrm>
            <a:off x="7399371" y="3684591"/>
            <a:ext cx="2263806" cy="2937870"/>
          </a:xfrm>
          <a:prstGeom prst="rect">
            <a:avLst/>
          </a:prstGeom>
          <a:noFill/>
          <a:ln w="38100">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8" name="Text Box 7"/>
          <p:cNvSpPr txBox="1">
            <a:spLocks noChangeArrowheads="1"/>
          </p:cNvSpPr>
          <p:nvPr/>
        </p:nvSpPr>
        <p:spPr bwMode="auto">
          <a:xfrm>
            <a:off x="3080792" y="580593"/>
            <a:ext cx="4716524" cy="523220"/>
          </a:xfrm>
          <a:prstGeom prst="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eaLnBrk="1" hangingPunct="1">
              <a:spcBef>
                <a:spcPct val="0"/>
              </a:spcBef>
              <a:defRPr/>
            </a:pPr>
            <a:r>
              <a:rPr lang="it-IT" sz="2800" b="1" dirty="0">
                <a:solidFill>
                  <a:srgbClr val="000000"/>
                </a:solidFill>
                <a:cs typeface="Arial" charset="0"/>
              </a:rPr>
              <a:t>Legge n.283, 30 APRILE</a:t>
            </a:r>
          </a:p>
        </p:txBody>
      </p:sp>
      <p:sp>
        <p:nvSpPr>
          <p:cNvPr id="9" name="Text Box 7"/>
          <p:cNvSpPr txBox="1">
            <a:spLocks noChangeArrowheads="1"/>
          </p:cNvSpPr>
          <p:nvPr/>
        </p:nvSpPr>
        <p:spPr bwMode="auto">
          <a:xfrm>
            <a:off x="3080792" y="1261958"/>
            <a:ext cx="5867946" cy="523220"/>
          </a:xfrm>
          <a:prstGeom prst="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eaLnBrk="1" hangingPunct="1">
              <a:spcBef>
                <a:spcPct val="0"/>
              </a:spcBef>
              <a:defRPr/>
            </a:pPr>
            <a:r>
              <a:rPr lang="it-IT" sz="2800" b="1" dirty="0">
                <a:solidFill>
                  <a:srgbClr val="000000"/>
                </a:solidFill>
                <a:cs typeface="Arial" charset="0"/>
              </a:rPr>
              <a:t>Disciplina sugli alimenti  e bevande</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2"/>
          <p:cNvSpPr txBox="1">
            <a:spLocks noChangeArrowheads="1"/>
          </p:cNvSpPr>
          <p:nvPr/>
        </p:nvSpPr>
        <p:spPr bwMode="auto">
          <a:xfrm>
            <a:off x="1208584" y="1052736"/>
            <a:ext cx="7596187" cy="1649619"/>
          </a:xfrm>
          <a:prstGeom prst="rect">
            <a:avLst/>
          </a:prstGeom>
          <a:solidFill>
            <a:srgbClr val="FFFFFF"/>
          </a:solidFill>
          <a:ln w="38100">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defRPr/>
            </a:pPr>
            <a:r>
              <a:rPr lang="it-IT" sz="3200" dirty="0">
                <a:solidFill>
                  <a:srgbClr val="0000CC"/>
                </a:solidFill>
              </a:rPr>
              <a:t>COMANDO CARABINIERI                        PER LA TUTELA DELLA SALUTE</a:t>
            </a:r>
            <a:r>
              <a:rPr lang="it-IT" sz="1800" dirty="0"/>
              <a:t> </a:t>
            </a:r>
          </a:p>
          <a:p>
            <a:pPr>
              <a:lnSpc>
                <a:spcPct val="20000"/>
              </a:lnSpc>
              <a:defRPr/>
            </a:pPr>
            <a:r>
              <a:rPr lang="it-IT" sz="4400" dirty="0">
                <a:solidFill>
                  <a:schemeClr val="hlink"/>
                </a:solidFill>
              </a:rPr>
              <a:t> circa 1.100 uomini e donne</a:t>
            </a:r>
            <a:endParaRPr lang="it-IT" sz="4400" dirty="0">
              <a:solidFill>
                <a:srgbClr val="0000CC"/>
              </a:solidFill>
            </a:endParaRPr>
          </a:p>
        </p:txBody>
      </p:sp>
      <p:pic>
        <p:nvPicPr>
          <p:cNvPr id="7" name="Picture 3" descr="C:\Documents and Settings\c.piccinno\Desktop\Foto presentazione Gen Piccinno\SDC14666.JPG"/>
          <p:cNvPicPr>
            <a:picLocks noChangeAspect="1" noChangeArrowheads="1"/>
          </p:cNvPicPr>
          <p:nvPr/>
        </p:nvPicPr>
        <p:blipFill>
          <a:blip r:embed="rId3" cstate="print">
            <a:lum bright="20000"/>
          </a:blip>
          <a:srcRect l="11787" t="5715" r="3561" b="12847"/>
          <a:stretch>
            <a:fillRect/>
          </a:stretch>
        </p:blipFill>
        <p:spPr bwMode="auto">
          <a:xfrm>
            <a:off x="5961112" y="4257092"/>
            <a:ext cx="3168352" cy="228602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Picture 2" descr="\\Nas-scarpulla\fotografie nas\Gen. Piccinno\Foto 11.07.2011\Pecorino romano.JPG"/>
          <p:cNvPicPr>
            <a:picLocks noChangeAspect="1" noChangeArrowheads="1"/>
          </p:cNvPicPr>
          <p:nvPr/>
        </p:nvPicPr>
        <p:blipFill>
          <a:blip r:embed="rId4" cstate="print">
            <a:lum bright="20000"/>
          </a:blip>
          <a:srcRect r="19809"/>
          <a:stretch>
            <a:fillRect/>
          </a:stretch>
        </p:blipFill>
        <p:spPr bwMode="auto">
          <a:xfrm>
            <a:off x="848544" y="3068960"/>
            <a:ext cx="2916324" cy="22140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7181" name="AutoShape 2" descr="data:image/jpeg;base64,/9j/4AAQSkZJRgABAQAAAQABAAD/2wCEAAkGBwgHBgkIBwgKCgkLDRYPDQwMDRsUFRAWIB0iIiAdHx8kKDQsJCYxJx8fLT0tMTU3Ojo6Iys/RD84QzQ5OjcBCgoKDQwNGg8PGjclHyU3Nzc3Nzc3Nzc3Nzc3Nzc3Nzc3Nzc3Nzc3Nzc3Nzc3Nzc3Nzc3Nzc3Nzc3Nzc3Nzc3N//AABEIAJsApwMBIgACEQEDEQH/xAAcAAACAgMBAQAAAAAAAAAAAAAEBgMFAAIHAQj/xAA/EAACAQMDAgQDBQYFAwQDAAABAgMABBEFEiETMQYiQVEUMmEjQnGBkQcVUqGxwTNi0eHwJGNyJVOS8RY0Q//EABoBAAIDAQEAAAAAAAAAAAAAAAQFAAEDAgb/xAAlEQACAgICAgMBAAMBAAAAAAAAAQIDBBESMQUhE0FRIjJhsSP/2gAMAwEAAhEDEQA/AJZhg5q5sfNAtVlwnej9LbMWKYeMl2gbKRvdr5aEmXdbNVhcrlD+FLOt6zHZRm1iO64Yc4+4P9avymlWpMvETk9IAvbyGyUmVsfSqS58XdPcLW2csPvPwBQWo3XWfbnODz6+aqq8VRblU4LHbmkkbpSWhj8Sj7L4eINQuI91vdKjL3j24FTWXjG9ifbdpHKvqRwaoYdPmuIBNHEXxw3HNRJDcQuEcNtb1xz9RXCa/Tvg39HRrHXbS+AGek5+6/r+BouYZ7c/hXO442QkINvGSnuPcUzaLqjALa3jEkgdOQ/0P1rWqz3pmNtel6LeHiXmrm2PNU+MSA1a2x4Bp/jy6F80GVk48te+levzHmi8mPKpmNb1MUdWTZd5HvXtoeKI16PD7vrQdm3OKz8dLlRr8Oshf2HS46RoW1JDEUWVDRnNBxeWYiipdozXQepqdKHXBHep0NZ5HZ1WbMWAJUZPtWVtWUGbhFwvBqTSzhiP5VvOnFRWHlnIpd46WrdGuQtwCNZu1sdPmuGAyinaPdvQVy2d5HZ5pTukY7ifc09eNZ/Lb2oPfdKw/DAH8yf0pKEZlcNt4zyKG8rkcrVX9IKwKtV8v0rhCVikkOcoP1P/AA1FeWZD28Hc7QT+dWzRr8JIT95/71LIIpNROcYUqufrS35Gg5Vp+ho8NaSq2YQoMMgJqe+0OGVR1I18/lJ9j6GjvDxJs4yc8oDmjLgZDMc44I59RQDk97DOvRzi8097O56ExwVOY3oZVEisANpzwM9mHp/z3p18Saal5bPKpUSKNymkKKVuuoPO/wAp5++O39xRdM3JA11evaGnSrs3Vmpc5lTyv/Y0wWpyFpN0mUR3+xT5Jl7fUf8ADTfYnKAg16TBs5VoS5EOMizHy1sBlK1Tla3XtTl+4APUii1+P7HdVLaN56ZNZTdbN9KWbc4kxQfjXrlA2yF0y2TlfyoIjFz7CjIj5RQs/luBmj5mEQtMAVOnaoI+VqeOuL/cUzqHbJRWV6BWUEEFvMlBQ+W5FWsyVXSLiZT9cUmxpcbUwixbi0Lvid+rqMzDugSMfpk/1qjjXZkfQ1ZatKz3U8hPz3B/LFVt0Srx+zI1K77PkulL9Y0qhwrSAZpMWkY+qk/1qeC3nkE0kaoqmT5nP9KjigaeCFFUFsAA0VcaFqk8SxxNiMMSyqcEis9roIUWvZY22salZIsFvPZzAD5OQf60yWly99YiY4z98A9vekuw8Lztfb5IXWPt538w5znjuac7KAW3WiVfK/IX2rG7gvSZ3DbW2hV1u7eeUmeeQWqDPSTPI+uKVbi+trmQ/CwrFt5AHv6Gugy2KXME0DFk3KEkAwdwHbNL9x4TWFTKm4uo4JxW1VlaWjOddkuuisgmOIpl+ZWDD6in/TXDxKy9jyDXObTyq64wAe3tg07eFZepZIpPmjJRh9RTfx89TcBVmQ9bGeH5cmp4InkJCrx7mobfzDn8qB1TXJrR0t9NgaYSZDSL6Y74J49aaZmf8FfGK3L/AJ/sFxsT5pbfRY3WmyXMTojx5/8AKlgeHtUFyVWAMufnDgrTdpEkS2kLsrNJIu9hI2dv1NWJbqKXLqqDuTwB+VIaPJ5FUnJabYxsw65+hOutNksY1Mjo3uBkVV3g86nGKfJY7a7tX2kOGBAOPX6UkahEY3KsMFTg088b5CWTFxsf9IX5eKqmnDo2h+QUTH3oW3+Wik701n7rAorUidRWV6vasoJs3GOUVWXg2ru9qt5Fqn1dulas31A/U151y4xbD4rk0hLusmBHHcuW5/8AKgb75rdv+4VP51ZSLvsoh6hVJ/DdVfqaEWrkd02S/p3pXB7fsaa0gjRtqSw7udvp+VONqYpV570j2RwxI+6/8iM0wWtyUOMnFcTWmFw1KIzJFDAhlkxkDPFUEniC1tLlUkikZ35JCkhR9T6VMLh5WVR27kmsurrSo3brtCJW7hQM/niuVpvo5ktAllqsN7qkwiicRkfNjg4qfUnUIQMYwe1DS6ppquVt5VQ9sNkZ/Whr2SSSHcvYjOfpXTXvouDSFBh/6ldKvGSx/lmmPwo+y8uo/QkSfmR/uKXLZTJf3LkdmPf14x/arXwxKRq4Bz54uR+AFNcWXG5CvKXKDOhxqrjayqR7MM15e2kd1B0WyoHylfu17b84PvRJr1EIRnDTQkcpRaafRRG5+Ga2SZ9uUa1lx2yM4/59arb+7jvbVbD96tZyx+V9zdx6d6vNb0xryFujjdINrA/yb8RStJFJHPJp+q2a3LKPsblBgkema8rlYjx7H+HoMfIhbBfox/s/laW1lS6mW4njkKCUNkFR2x7UZ4tsiB8QgzgeY+/1oDRQmnX4W3RI42RcqB2NNs0aXcJR9rA8HmsMa91Wc4lZNfJaYg2pyKMj71rdWTWF68Dcjup9xW8fevb02Rto5R6Z52cXCzTCU7VlepWUHLs1GmQUveJGCwwJ/HMB+QyaY5BwaSPFt6keuWFuW4ByR+NeZvf/AJsZULc0VEJzAgPObcD8+9aXMIeMAjIIZGH45/2rdMRNEpPYlfyzipJYy0DjHK5GfqP/AKFLN6kNNbF6yuGtr3oyEbSiHJ9xlabbNUkVWxmkvVYw80MqZXeGGR6HIOKtdI1J4SIp+Dng+9EWx5RUkXS2tobLjTkv7NoRPJCSOGjbBzS9b6VqekdRLTV5LfeQWkNvG2cduSuRTBY3KOg5Hf0qzWOOQctyKyhbKHpGkoRl2hFm02S7uo5b/UZ9RfeGw/CDH4DH5Vb65NFDZdRiFREJNW12kEAP4VzjxzrO9FsYG5f5segraHO+aTMrXGmDaWjTQZesZZW+9z+pJo/w+23U4T64I/lVf4dG0hfdM49vLR2hrnUYD2JBJwPoaLr9XegGx7rOk2p4WjfQVX2LZjU1YLytepol9CWxHuMqaXPEsG6NZFJDp8rD0pjHbFVmsxb7Z/pQvkIJ8W+jWiTjvQqxX10skbkASKMbgcg07eHbt7sZlI3D7oNI0HlkANXuj3Rs7yNzkqeO/cUt8j4uNEFdV19h+LmO1/HPsatc05Lu1LquZoxlSPX6UqR9waf4fPFn6ZpQ1S0+FvnAHkfkY9PpWniMvhumXT6Ms2jkua7RpEOKyvYhxXtM5dgYyXlxDa20k9zKIokGWduMVyfW7iXxB4g6+mI0iqy7AO59vwra/wBZu79J0v7xnQBWAZ8KMny8eXhvRhtx3YCus+AfCiaRpnxN7AP3hdgPKGAJhGOIwQTkD3zXn51Sl6QwrsUPZy6ezuYTHHcxsj42n6E9jRVq24ndx/EB7jg/2/Sur614Zg1GMYUAj+lKt74Iv1uP+jCFO7M7YwaXXY1ifpB1eTBr2c1uLZzLJG6DCOSn09/9ane0WWEc8/XvTV4r8KXNnpfxkexruJw00QcZMR43Ad+Dg1Q2gkaPEqEH3xUkpRS5BVDU96AFa8suUJZBUqeI7lTg8H60VKjKvYYHvVfLZ/EP5Ixv+lRcX2aSg10Zdatd3vkU4z3PoKWdW06eW4juVUlSdmcdiKb009reBmdecd6ZPCXhyLVfB03xCK00xM8BYZwOf7UTRL3/ACB5Uf5/o5/oRUyvIEIAUqOc5wMZq58MW+ZGkOfKD/Shr/Sb3RAztaySx85MY9M9xTBpV1pfwB+FuU8pIfedpDe3P9qIqg/k5MBtsXDRe6cfJVpHytUunTxbinWTOccsO/tV1BymRyPQin1E/YtmjdaGvo98DiisYatZU3Iw+ldZ3uvZVP8Alo5/INlww/zVZRjfF5fmxx9KE1WPp3rexNE2TZXj0ouCVuPqX2jPbhZtDzoN58RZxsTlgOa81y1E0PUT515qp8OTdN3iyBzuH50zNh4sH19K8VOLotcftM9CtWRT+mK0QG0H3rKlliNvdyQsPKTuT/Ssr0lF8ba1IUWVyhJo5roLaJpPiCCXWxc2EFqXaSztiXMZG0hHf/8AorcnAPHY104/tq8N4dltNUZFxmQwAKM9j3rkFwPgbzcYxbwW77Jojb9STTSHyoycbiSMnuOSKncyQyxiR2S6wUiMjpJJll/wtudqRkuSG9KXnZ1S5/bFbo1zHDoF71bePqyieWOPYnGCeSfUcDJ+lVlt+0fXNc1eytI7e30+C8YfDpGTJLcLkg4ftH2z5lFc9DQooKf9NBaTA7mbcumSmTuvOZs7e54FGWt3Ppt0bi3iZbqArdy2xbCNhQRck7uWy2en+R965LO3p4cghuReRGaScZBkmfPUB4IP0NKmv6N+7rnfbxk2kh8hbuv0pp8H+KP39p0crrjOUD9Mqs23glVJyvbODmrnU7GLUbGWDjB5U45U0PfQrI+uwrGyHVPb6OSTW0TLuwQT6ZrSARqOFAHarS9tzA7xSKRIh2sPaoI7dAM+tJ3tHoo6a2ZBbG+mjtEGWmYIPz9adf3bPpliLbSyqSIqxRFhnC5AJx68f3ql8GWMr6t8SI90cSnBP8RHH9aezbx24aeYlm7knnbTHDr/AI5CbyFmrOK+hKsNRt7jU7jSbhoY9VthulgX5XX+NM+nuOcfhzSX408ILo6T6xpsSmyhjmleH70crdjzny8n8P6AftCSL/8ALDqmgakZJZCJ4pLaXewlx7gHCqo5HsfXBpn8KftJtb4JY+I1jtbosYku1GbW5I74Pp/T8O1HaFrezm7vbRpNEZl2xdK3LKpLMWP2jbgT3Ixn6HGKJi1DUNNSa5tZHtpohveCJgY4lHCow3bcHuTtB3cetMvj/QF0G8tbqwWIWEgYWkXAitW25dsMcNlQfLxnPHIyU952tQihGdojnfOTmE99/PLOQQ4Ctx29a6Ta9o57OleFNbl1Rbm3u0AurSQK5XswIyD/AFB/CmLGa5T4evNR0+YGyzJGWSaZYmjbqRPuO4Zwc8HPHb07Ux6D4468zrq0cUUX2ZE8Pyrvzt3DJI4x+ecgUa8hTp4S7M1Bqe0Z4nh6dyWxjNDae3GKuPFKxzwpPC6yRsMh1OQRVFp7eamGBLdGjC5ansvdPfpXkTe4wab4H3KtIlxcLaQC4c4WNgSfb0px0ydZYUYHORnNeb8vDjkuS+xxgy5U6/DNUtROgIzu9DWUfOuVGayl6lJekwrSfZwVpo9kNxBM0iRlotOuPKskLbw0ks6gEkeY8nP881pYbrUCyMcCwybhFI03St7uNWy4dsBmBKjb+PtUylypurm76DzQiM30JykFvhgIZUQcOxUetR3sOx5i8aWMsse6a2dlEIgAVlWJySRI38PB+lNxQSq0m23mhmeKVV6FjcTIAyNsH/TiLnAy/Dmt1S3tVK/awWllKOqWw76ZKWA3LgjqklfwX680M9905J57mKcs6sb1X3daSIsAsUjMPIcDhloqBy0drdQ3kcbQIBaXzJmC2Uq5NuwKed+wyfoe+MxkGb9nt6bLXfgr+Mob5VluEPmZ8gst0W3ELkkAqO2c12aGCWABTO7g5+Y5zXzeYrWO3+EMRiiZsrbTlRLazYQdS4O3PT78H3x+HcP2eeJh4g0s216ynUbRtsjKMJOuTiWP3Q4xn3FUWC+M7LZLFfRgjf8AZyfiOx/t+lLUUck88cKcyOQqgepNdP1m1judLuY2XedhZR/mAyPzpX8E6b1rp9SlAMUYxF9WPc/kOPzpffj8rvX2OMXLUMd77XQ06RYJpmnpCrAuB52P3m9TXMPH/j7UbbxFd6HpVxHBGsao14/aIsAS5OCMYOB9TT54y1V9L0lp4kMpXJdVBPGCSSBzgfSuEalPNqMzzTATfGS5hwu342b5Vk2sOIcDaQDxge9HpJLSFEpOTcmL17dOl4GtupEI4ysfo4U5GWx949z27ntVnaR/FWSJKsEbPHteTbmK1hHBdxglHYhcMODkVQqbi4vJFMEtzdzsy7QpYsQecY5PAPar1rdmRbSENcxpguYgWa4fHyowG7p4GADnzL9Ca6KDtP1PUZNOm062uHXSHAeC2vFDi32niQvtO3aQM8AYYcc0JNKYoklsn+Hgi3SW0busckvALNJjG4MGYKV7g1uyQrAxnO63QnrzQhc3LAYEUbbRkKCCynvgmo7hZZrwMwigvYlZ95ZunERn7CJTkNjJIwfv444qEMjewJilO25ijllt3S0swiqsgyp3yZUeY4GSCB2NbSSh9IkMjWzSSaZC2/48s25W4ypHLf5PT3r1Lq5t9Qg+K1CBbhZI7W6gSATKwVTsfaP8Q8//ACI9qjFzGLX4YPqDF9LeDZFboMlT2PGSvGSSc/WoQPa/+ANwtpIq2YuFMiRXAmwrLl2wwXPPrwB2qbTtXEcqfEL5GVSXUH5mPlXHuQQeCfX2qsvb/rm567dWOS4hmaS6mVpHiwAoyi547kg9iOK1t4w0tuXhvDIL6ZS0MDJ59pZCGbAzyDjggc1rVdOr/FnMoKXY46xIJdEudh4ZRg4yMZHP1qj0/X9a0+cpaTz3EyqZDaRgSZKNlzIzcjcmW8vbPaqu01Vl0m2sugzrJCJHV5FYyMHycDJwpHcHHAJFehOlm2W2aY2x65sLfhF6fD9Rs5ZmjGfKfvdq6ybFc02iVpw6HK1/aTdwxyre2cGoPGQzNp2SiRsBtJcnGcnaRxzWUoK29SlpE+pLZsSILTK24gk82C64bIcgc5+T0r2g/hr/AA2+af6biTbLHL8V/wDsTMw1GJN6sVY9SaWE57ZwvAA71GVihtVDr8ND0jcBwOvDtKFFJjOSsrsDycY9Km6K4uJpIJdPuUUQ3aWo/wAGLpnyFM/abtqkt6Dv2zWvIZ7mNIfMwmkltfPZzsmxljaPjaiknc5yM5rUzNJ4l6jR3cbRzI+EUPvXqNsZVjlGd8mDz1MgUMsE2nzTR9OOSFdy3EdyCUtWYlQzHIUv7MvH4UYi9NY4Imt0eUOIVmO+0maQsrzLnAjCjAXI5+tedNVVREJNkMZeG1u+ZLKHyM0yMcK245wOcj9KhRvazpLctDb/ABEss7hI1lVhNqisytsn83lUAcH1H5ijdG1S40i9h1CK4WOO3dY5r1opGXTj5s2m3d51OAMj3B9BVJJZxXSqUAMckmY23oJuGKjqMTiHuPL2PYY7VFJfyWQjumtLWY26JCkoiAhYhTw0ZHnbBOHzjj1qFn0x4c1iDWdOju1heCV0Blgl+eI4HlP69/UEGp4Y4bKzS0tl2RKCSe20dz/euFeEfEr+GrwXNkkz6Y7GMpLsM9xJtUbX83kUc7WIwPwPLV488fQXULaToshkZ2C3eY2OT/7Bx/FyCy57YGSarsvYv/tB8Tx65cPEmTplvuWCJCFlnk2H7TBBzDngn1x7UuSgBr57uREblb54cGKMMTiOEKeVfgMQODg1FHcyNbSXEZuoWjAg65U77VvOBbxDfnYw45HFZ0VUos7RyQwM3SRCHhhJwSkOeJZGBzg4wRVlEsbKil+ikbyIEjTA+wj3bVHlU4bcF8wwWzj616sLkSIkfQ6QHWmdeLfdkiLIQMkhYFQRwobA+uEHrbJpQsvaSa4DMlnkMp66upxI2BhgcA9uO+sKi5MCxxGBPN0In2s8YxmSWQ8MSCd6A9/zqFGpfZJ8WiPDFEAluqMAYVwGVcjgzFN6ncOAOTQNwzwXFqkaNvtZRv8Ah2x09owyIBkFtoBL+9WCtgQPasVmlDG2duWSM5LzknBJJztznuy0LdyiHpfCTG3IVI1KEkxLgknG0EgBpBz/ABD2qFgtrO46TWCLaQiVVEobC4374+s4zyMAcYP1qx3w3EttLdkujSxyL8UWVEExbqKkandIu4dwfT61TdZo1G/piXYW5TBgGSclceY+bIPpirLrCMs6iSOd0cqSN9y21llU/wDb4J5HHlOcVZRu3USwQKrR9aCGMLnpmQCfBCovmf04JB/lRUpRblZJhGP+ou2LzsIAWVdv3t7gjnhvy96DA3tPBAplZmw6wSeUN1OohklPz5GRkYOR2qfY4umQWkcs7Si9hsbVGzPA65cNNncAAD3+vvVFgKCVGRJBLIYIY45LdLjdmMAs2H7J3Ax6ZoxEkZRA0K3Lw4l+Btxtt0eLyydTPzFkX7p9c4OaGgiE8V5AjJc20VrMyNaxq3SXKtjc+OxYDPJxnFEL1Jt0EcJvBGfiI7OHC28TpxIrZwHyij5T97tUKJFYvkQxnVfgeFt7fy24t35xv4YlXYDnPy17UcStMwFsJNW+DJZLeAlLdYH5Kg8NxI31+X9MqEMt7iK62MLiBWAxDO7Hay8N8PN2yoAJIx5ia2Msaxm9jhkjjVlE4J6ctqTgqTnAl4UsqAYGQOaXruNESQqoBwOw90om11G7gVLpJc3CM4WV1DMPKB3P0qyF3GULbmkgVJ2DNLNzCU3t5rtBn7QnsOBWpUyQiFbOe5lAEi2cu4T5EeROJNn+GMZCfh+FWtlaxXOr+F4bgNJFq0TT38bOxW4kGSGYZ96p5yT4VkuWYtcDUjAJWOXEYUgJnvtx6dq52WEyyNJunkma4W5Yg3CxyBdYkDKeiyg+UDtk/wCoqLDmdtzPEYAI7mWRHf8Ac6b2HSUEkOpDY7f7b3wQa94gjEUQSOxcxp012odq8qMcHgcj2ra1w994cR0RlOSwKD7T7Y/P/F78555qbIV01ssSdQRz2szoejbQ7urLGU/xWcgkxkjlDyP5VpHPc2MIsUlS7hRXjXaGxGxcENH2wQeQT2JPvXrwxt4T1C9KD4qK+ijjl+8iENlR7D6URbxJ+7JpsefG3OfTB9PyFVKWi4rbJUbbcCSB3L2q7pLmEYlsY93mkYjAmdgzZ9uR715FHK6QpDaI5liJs7UoxS5UKwa5Pm8snAPp/p6pH7p8NPsTeSzs2wZc9Rfm/i/PNBXsznTNTfyhpLoZYKAR5pOAfQfQYFdFBy9ItF0Y5b2CSTEXUSUfvl9wJWTnjYTwTWHMkJF3NJLBIAJ5T1czMoG2z5zhlxw31/HO92FUeIXREQwWNu8OxAoiYiMllA+Uk+ooiK0ge+uIzGAkWgi8RVJULPtH2nH3/r3qiAfULvPJvVpnUCRwQG5GEiXaBkjJLjHLKO2aW9UnMrbXlZPN5U8xAGfYmmXUh/6jpltufo3Gni8mXefPMUclz9cqp/IUHZwRLdXyCNdvXZMEZ4BPFU3r2RLZRR3EaqFRS4ODJu53c8A/z/Wj7a4uQ8rTOxywkmfszuMgDPoByD6fXmptWs7eCISQxBGHmG33qnikfZ8x7R/1zXSe1srWi6+KmhybZkWVCpigjU9NJCwJAAyHAHOD75HaiT8PHZXJin6UVsweDbtMtxKRg8jBaE7W7cj8BVJAMhHPzYmfP+YetFpcTW2nS3UErpNbxxrEwY+UMW3DHbn/AHqyBd/0CpvrS0ilxH0btHbASSTO3pxjGQgAAI4NElEuDDCVJae2W6t4WK29tvTgkgnDBlXHoTn0oPSHZmvELECwtJ5LYr5WjYOuDkcnue+e9TabbwnwxDeNFG9xJJcRNI6hiVCqQOfxNUQkSCTVWig0xJL+UL1baFfsraJW5kj85BO0lexIrKqLO5nudKaGeVnht/tIYyfKjMx3EDtzWVCz/9k="/>
          <p:cNvSpPr>
            <a:spLocks noChangeAspect="1" noChangeArrowheads="1"/>
          </p:cNvSpPr>
          <p:nvPr/>
        </p:nvSpPr>
        <p:spPr bwMode="auto">
          <a:xfrm>
            <a:off x="0" y="-157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endParaRPr lang="it-IT" altLang="it-IT">
              <a:solidFill>
                <a:schemeClr val="bg1"/>
              </a:solidFill>
              <a:latin typeface="Times New Roman" pitchFamily="18" charset="0"/>
            </a:endParaRP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1"/>
          <p:cNvSpPr>
            <a:spLocks noChangeArrowheads="1"/>
          </p:cNvSpPr>
          <p:nvPr/>
        </p:nvSpPr>
        <p:spPr bwMode="auto">
          <a:xfrm>
            <a:off x="1065213" y="3046413"/>
            <a:ext cx="8610600" cy="1555750"/>
          </a:xfrm>
          <a:prstGeom prst="rect">
            <a:avLst/>
          </a:prstGeom>
          <a:noFill/>
          <a:ln w="57150">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2075" tIns="46038" rIns="92075" bIns="46038">
            <a:spAutoFit/>
          </a:bodyPr>
          <a:lstStyle/>
          <a:p>
            <a:pPr>
              <a:lnSpc>
                <a:spcPct val="120000"/>
              </a:lnSpc>
              <a:defRPr/>
            </a:pPr>
            <a:endParaRPr lang="it-IT" dirty="0"/>
          </a:p>
          <a:p>
            <a:pPr>
              <a:lnSpc>
                <a:spcPct val="120000"/>
              </a:lnSpc>
              <a:defRPr/>
            </a:pPr>
            <a:endParaRPr lang="it-IT" sz="2800" dirty="0">
              <a:solidFill>
                <a:srgbClr val="000099"/>
              </a:solidFill>
            </a:endParaRPr>
          </a:p>
          <a:p>
            <a:pPr>
              <a:lnSpc>
                <a:spcPct val="120000"/>
              </a:lnSpc>
              <a:defRPr/>
            </a:pPr>
            <a:endParaRPr lang="it-IT" sz="2800" dirty="0">
              <a:solidFill>
                <a:srgbClr val="000099"/>
              </a:solidFill>
            </a:endParaRPr>
          </a:p>
        </p:txBody>
      </p:sp>
      <p:sp>
        <p:nvSpPr>
          <p:cNvPr id="14338" name="Text Box 174"/>
          <p:cNvSpPr txBox="1">
            <a:spLocks noChangeArrowheads="1"/>
          </p:cNvSpPr>
          <p:nvPr/>
        </p:nvSpPr>
        <p:spPr bwMode="auto">
          <a:xfrm>
            <a:off x="2396716" y="152636"/>
            <a:ext cx="7329487" cy="557212"/>
          </a:xfrm>
          <a:prstGeom prst="rect">
            <a:avLst/>
          </a:prstGeom>
          <a:solidFill>
            <a:schemeClr val="hlink"/>
          </a:solidFill>
          <a:ln w="38100"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defRPr/>
            </a:pPr>
            <a:r>
              <a:rPr lang="it-IT" sz="2800" dirty="0">
                <a:solidFill>
                  <a:srgbClr val="FFFF00"/>
                </a:solidFill>
              </a:rPr>
              <a:t>NUCLEI ANTISOFISTICAZIONI E SANITÀ</a:t>
            </a:r>
          </a:p>
        </p:txBody>
      </p:sp>
      <p:sp>
        <p:nvSpPr>
          <p:cNvPr id="14339" name="Freeform 175"/>
          <p:cNvSpPr>
            <a:spLocks/>
          </p:cNvSpPr>
          <p:nvPr/>
        </p:nvSpPr>
        <p:spPr bwMode="auto">
          <a:xfrm>
            <a:off x="3617777" y="958850"/>
            <a:ext cx="982662" cy="723900"/>
          </a:xfrm>
          <a:custGeom>
            <a:avLst/>
            <a:gdLst>
              <a:gd name="T0" fmla="*/ 2147483647 w 1489"/>
              <a:gd name="T1" fmla="*/ 2147483647 h 1230"/>
              <a:gd name="T2" fmla="*/ 2147483647 w 1489"/>
              <a:gd name="T3" fmla="*/ 2147483647 h 1230"/>
              <a:gd name="T4" fmla="*/ 2147483647 w 1489"/>
              <a:gd name="T5" fmla="*/ 2147483647 h 1230"/>
              <a:gd name="T6" fmla="*/ 2147483647 w 1489"/>
              <a:gd name="T7" fmla="*/ 2147483647 h 1230"/>
              <a:gd name="T8" fmla="*/ 2147483647 w 1489"/>
              <a:gd name="T9" fmla="*/ 2147483647 h 1230"/>
              <a:gd name="T10" fmla="*/ 2147483647 w 1489"/>
              <a:gd name="T11" fmla="*/ 2147483647 h 1230"/>
              <a:gd name="T12" fmla="*/ 2147483647 w 1489"/>
              <a:gd name="T13" fmla="*/ 2147483647 h 1230"/>
              <a:gd name="T14" fmla="*/ 2147483647 w 1489"/>
              <a:gd name="T15" fmla="*/ 2147483647 h 1230"/>
              <a:gd name="T16" fmla="*/ 2147483647 w 1489"/>
              <a:gd name="T17" fmla="*/ 2147483647 h 1230"/>
              <a:gd name="T18" fmla="*/ 2147483647 w 1489"/>
              <a:gd name="T19" fmla="*/ 2147483647 h 1230"/>
              <a:gd name="T20" fmla="*/ 2147483647 w 1489"/>
              <a:gd name="T21" fmla="*/ 2147483647 h 1230"/>
              <a:gd name="T22" fmla="*/ 2147483647 w 1489"/>
              <a:gd name="T23" fmla="*/ 2147483647 h 1230"/>
              <a:gd name="T24" fmla="*/ 2147483647 w 1489"/>
              <a:gd name="T25" fmla="*/ 2147483647 h 1230"/>
              <a:gd name="T26" fmla="*/ 2147483647 w 1489"/>
              <a:gd name="T27" fmla="*/ 2147483647 h 1230"/>
              <a:gd name="T28" fmla="*/ 2147483647 w 1489"/>
              <a:gd name="T29" fmla="*/ 2147483647 h 1230"/>
              <a:gd name="T30" fmla="*/ 2147483647 w 1489"/>
              <a:gd name="T31" fmla="*/ 2147483647 h 1230"/>
              <a:gd name="T32" fmla="*/ 2147483647 w 1489"/>
              <a:gd name="T33" fmla="*/ 2147483647 h 1230"/>
              <a:gd name="T34" fmla="*/ 2147483647 w 1489"/>
              <a:gd name="T35" fmla="*/ 2147483647 h 1230"/>
              <a:gd name="T36" fmla="*/ 2147483647 w 1489"/>
              <a:gd name="T37" fmla="*/ 2147483647 h 1230"/>
              <a:gd name="T38" fmla="*/ 2147483647 w 1489"/>
              <a:gd name="T39" fmla="*/ 2147483647 h 1230"/>
              <a:gd name="T40" fmla="*/ 2147483647 w 1489"/>
              <a:gd name="T41" fmla="*/ 2147483647 h 1230"/>
              <a:gd name="T42" fmla="*/ 2147483647 w 1489"/>
              <a:gd name="T43" fmla="*/ 2147483647 h 1230"/>
              <a:gd name="T44" fmla="*/ 2147483647 w 1489"/>
              <a:gd name="T45" fmla="*/ 2147483647 h 1230"/>
              <a:gd name="T46" fmla="*/ 2147483647 w 1489"/>
              <a:gd name="T47" fmla="*/ 2147483647 h 1230"/>
              <a:gd name="T48" fmla="*/ 2147483647 w 1489"/>
              <a:gd name="T49" fmla="*/ 2147483647 h 1230"/>
              <a:gd name="T50" fmla="*/ 2147483647 w 1489"/>
              <a:gd name="T51" fmla="*/ 2147483647 h 1230"/>
              <a:gd name="T52" fmla="*/ 2147483647 w 1489"/>
              <a:gd name="T53" fmla="*/ 2147483647 h 1230"/>
              <a:gd name="T54" fmla="*/ 2147483647 w 1489"/>
              <a:gd name="T55" fmla="*/ 2147483647 h 1230"/>
              <a:gd name="T56" fmla="*/ 2147483647 w 1489"/>
              <a:gd name="T57" fmla="*/ 2147483647 h 1230"/>
              <a:gd name="T58" fmla="*/ 2147483647 w 1489"/>
              <a:gd name="T59" fmla="*/ 2147483647 h 1230"/>
              <a:gd name="T60" fmla="*/ 2147483647 w 1489"/>
              <a:gd name="T61" fmla="*/ 2147483647 h 1230"/>
              <a:gd name="T62" fmla="*/ 2147483647 w 1489"/>
              <a:gd name="T63" fmla="*/ 2147483647 h 1230"/>
              <a:gd name="T64" fmla="*/ 2147483647 w 1489"/>
              <a:gd name="T65" fmla="*/ 2147483647 h 1230"/>
              <a:gd name="T66" fmla="*/ 2147483647 w 1489"/>
              <a:gd name="T67" fmla="*/ 2147483647 h 1230"/>
              <a:gd name="T68" fmla="*/ 2147483647 w 1489"/>
              <a:gd name="T69" fmla="*/ 2147483647 h 1230"/>
              <a:gd name="T70" fmla="*/ 2147483647 w 1489"/>
              <a:gd name="T71" fmla="*/ 2147483647 h 1230"/>
              <a:gd name="T72" fmla="*/ 2147483647 w 1489"/>
              <a:gd name="T73" fmla="*/ 2147483647 h 1230"/>
              <a:gd name="T74" fmla="*/ 2147483647 w 1489"/>
              <a:gd name="T75" fmla="*/ 2147483647 h 1230"/>
              <a:gd name="T76" fmla="*/ 2147483647 w 1489"/>
              <a:gd name="T77" fmla="*/ 2147483647 h 1230"/>
              <a:gd name="T78" fmla="*/ 2147483647 w 1489"/>
              <a:gd name="T79" fmla="*/ 2147483647 h 1230"/>
              <a:gd name="T80" fmla="*/ 2147483647 w 1489"/>
              <a:gd name="T81" fmla="*/ 2147483647 h 1230"/>
              <a:gd name="T82" fmla="*/ 2147483647 w 1489"/>
              <a:gd name="T83" fmla="*/ 2147483647 h 1230"/>
              <a:gd name="T84" fmla="*/ 2147483647 w 1489"/>
              <a:gd name="T85" fmla="*/ 2147483647 h 123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89"/>
              <a:gd name="T130" fmla="*/ 0 h 1230"/>
              <a:gd name="T131" fmla="*/ 1489 w 1489"/>
              <a:gd name="T132" fmla="*/ 1230 h 123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89" h="1230">
                <a:moveTo>
                  <a:pt x="0" y="390"/>
                </a:moveTo>
                <a:lnTo>
                  <a:pt x="11" y="308"/>
                </a:lnTo>
                <a:lnTo>
                  <a:pt x="59" y="278"/>
                </a:lnTo>
                <a:lnTo>
                  <a:pt x="133" y="220"/>
                </a:lnTo>
                <a:lnTo>
                  <a:pt x="149" y="185"/>
                </a:lnTo>
                <a:lnTo>
                  <a:pt x="112" y="146"/>
                </a:lnTo>
                <a:lnTo>
                  <a:pt x="262" y="0"/>
                </a:lnTo>
                <a:lnTo>
                  <a:pt x="294" y="29"/>
                </a:lnTo>
                <a:lnTo>
                  <a:pt x="315" y="73"/>
                </a:lnTo>
                <a:lnTo>
                  <a:pt x="315" y="103"/>
                </a:lnTo>
                <a:lnTo>
                  <a:pt x="395" y="122"/>
                </a:lnTo>
                <a:lnTo>
                  <a:pt x="576" y="176"/>
                </a:lnTo>
                <a:lnTo>
                  <a:pt x="587" y="185"/>
                </a:lnTo>
                <a:lnTo>
                  <a:pt x="678" y="137"/>
                </a:lnTo>
                <a:lnTo>
                  <a:pt x="790" y="39"/>
                </a:lnTo>
                <a:lnTo>
                  <a:pt x="849" y="39"/>
                </a:lnTo>
                <a:lnTo>
                  <a:pt x="918" y="83"/>
                </a:lnTo>
                <a:lnTo>
                  <a:pt x="1003" y="103"/>
                </a:lnTo>
                <a:lnTo>
                  <a:pt x="1121" y="73"/>
                </a:lnTo>
                <a:lnTo>
                  <a:pt x="1164" y="39"/>
                </a:lnTo>
                <a:lnTo>
                  <a:pt x="1222" y="39"/>
                </a:lnTo>
                <a:lnTo>
                  <a:pt x="1276" y="20"/>
                </a:lnTo>
                <a:lnTo>
                  <a:pt x="1313" y="73"/>
                </a:lnTo>
                <a:lnTo>
                  <a:pt x="1302" y="122"/>
                </a:lnTo>
                <a:lnTo>
                  <a:pt x="1313" y="185"/>
                </a:lnTo>
                <a:lnTo>
                  <a:pt x="1366" y="205"/>
                </a:lnTo>
                <a:lnTo>
                  <a:pt x="1414" y="259"/>
                </a:lnTo>
                <a:lnTo>
                  <a:pt x="1436" y="322"/>
                </a:lnTo>
                <a:lnTo>
                  <a:pt x="1489" y="390"/>
                </a:lnTo>
                <a:lnTo>
                  <a:pt x="1489" y="434"/>
                </a:lnTo>
                <a:lnTo>
                  <a:pt x="1414" y="444"/>
                </a:lnTo>
                <a:lnTo>
                  <a:pt x="1345" y="473"/>
                </a:lnTo>
                <a:lnTo>
                  <a:pt x="1276" y="537"/>
                </a:lnTo>
                <a:lnTo>
                  <a:pt x="1212" y="591"/>
                </a:lnTo>
                <a:lnTo>
                  <a:pt x="1153" y="630"/>
                </a:lnTo>
                <a:lnTo>
                  <a:pt x="1094" y="649"/>
                </a:lnTo>
                <a:lnTo>
                  <a:pt x="1003" y="659"/>
                </a:lnTo>
                <a:lnTo>
                  <a:pt x="982" y="703"/>
                </a:lnTo>
                <a:lnTo>
                  <a:pt x="993" y="742"/>
                </a:lnTo>
                <a:lnTo>
                  <a:pt x="1030" y="761"/>
                </a:lnTo>
                <a:lnTo>
                  <a:pt x="1073" y="786"/>
                </a:lnTo>
                <a:lnTo>
                  <a:pt x="1105" y="815"/>
                </a:lnTo>
                <a:lnTo>
                  <a:pt x="1084" y="835"/>
                </a:lnTo>
                <a:lnTo>
                  <a:pt x="1041" y="874"/>
                </a:lnTo>
                <a:lnTo>
                  <a:pt x="993" y="888"/>
                </a:lnTo>
                <a:lnTo>
                  <a:pt x="961" y="898"/>
                </a:lnTo>
                <a:lnTo>
                  <a:pt x="971" y="937"/>
                </a:lnTo>
                <a:lnTo>
                  <a:pt x="950" y="981"/>
                </a:lnTo>
                <a:lnTo>
                  <a:pt x="929" y="1010"/>
                </a:lnTo>
                <a:lnTo>
                  <a:pt x="881" y="1010"/>
                </a:lnTo>
                <a:lnTo>
                  <a:pt x="838" y="1001"/>
                </a:lnTo>
                <a:lnTo>
                  <a:pt x="790" y="991"/>
                </a:lnTo>
                <a:lnTo>
                  <a:pt x="737" y="991"/>
                </a:lnTo>
                <a:lnTo>
                  <a:pt x="715" y="1040"/>
                </a:lnTo>
                <a:lnTo>
                  <a:pt x="689" y="1093"/>
                </a:lnTo>
                <a:lnTo>
                  <a:pt x="646" y="1157"/>
                </a:lnTo>
                <a:lnTo>
                  <a:pt x="608" y="1186"/>
                </a:lnTo>
                <a:lnTo>
                  <a:pt x="576" y="1196"/>
                </a:lnTo>
                <a:lnTo>
                  <a:pt x="507" y="1215"/>
                </a:lnTo>
                <a:lnTo>
                  <a:pt x="443" y="1215"/>
                </a:lnTo>
                <a:lnTo>
                  <a:pt x="395" y="1196"/>
                </a:lnTo>
                <a:lnTo>
                  <a:pt x="363" y="1176"/>
                </a:lnTo>
                <a:lnTo>
                  <a:pt x="315" y="1186"/>
                </a:lnTo>
                <a:lnTo>
                  <a:pt x="283" y="1196"/>
                </a:lnTo>
                <a:lnTo>
                  <a:pt x="272" y="1176"/>
                </a:lnTo>
                <a:lnTo>
                  <a:pt x="240" y="1157"/>
                </a:lnTo>
                <a:lnTo>
                  <a:pt x="214" y="1176"/>
                </a:lnTo>
                <a:lnTo>
                  <a:pt x="192" y="1196"/>
                </a:lnTo>
                <a:lnTo>
                  <a:pt x="160" y="1230"/>
                </a:lnTo>
                <a:lnTo>
                  <a:pt x="123" y="1215"/>
                </a:lnTo>
                <a:lnTo>
                  <a:pt x="101" y="1176"/>
                </a:lnTo>
                <a:lnTo>
                  <a:pt x="91" y="1147"/>
                </a:lnTo>
                <a:lnTo>
                  <a:pt x="101" y="1084"/>
                </a:lnTo>
                <a:lnTo>
                  <a:pt x="101" y="1010"/>
                </a:lnTo>
                <a:lnTo>
                  <a:pt x="112" y="952"/>
                </a:lnTo>
                <a:lnTo>
                  <a:pt x="133" y="874"/>
                </a:lnTo>
                <a:lnTo>
                  <a:pt x="133" y="835"/>
                </a:lnTo>
                <a:lnTo>
                  <a:pt x="133" y="791"/>
                </a:lnTo>
                <a:lnTo>
                  <a:pt x="133" y="742"/>
                </a:lnTo>
                <a:lnTo>
                  <a:pt x="149" y="649"/>
                </a:lnTo>
                <a:lnTo>
                  <a:pt x="171" y="610"/>
                </a:lnTo>
                <a:lnTo>
                  <a:pt x="160" y="576"/>
                </a:lnTo>
                <a:lnTo>
                  <a:pt x="123" y="547"/>
                </a:lnTo>
                <a:lnTo>
                  <a:pt x="80" y="527"/>
                </a:lnTo>
                <a:lnTo>
                  <a:pt x="37" y="473"/>
                </a:lnTo>
                <a:lnTo>
                  <a:pt x="21" y="454"/>
                </a:lnTo>
                <a:lnTo>
                  <a:pt x="0" y="390"/>
                </a:lnTo>
                <a:close/>
              </a:path>
            </a:pathLst>
          </a:custGeom>
          <a:solidFill>
            <a:srgbClr val="008000"/>
          </a:solidFill>
          <a:ln w="127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dirty="0"/>
          </a:p>
        </p:txBody>
      </p:sp>
      <p:sp>
        <p:nvSpPr>
          <p:cNvPr id="14340" name="Text Box 176"/>
          <p:cNvSpPr txBox="1">
            <a:spLocks noChangeArrowheads="1"/>
          </p:cNvSpPr>
          <p:nvPr/>
        </p:nvSpPr>
        <p:spPr bwMode="auto">
          <a:xfrm>
            <a:off x="3890827" y="1063625"/>
            <a:ext cx="466725" cy="24447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TN</a:t>
            </a:r>
            <a:endParaRPr lang="it-IT" sz="1200" dirty="0">
              <a:solidFill>
                <a:srgbClr val="FFFF00"/>
              </a:solidFill>
            </a:endParaRPr>
          </a:p>
        </p:txBody>
      </p:sp>
      <p:sp>
        <p:nvSpPr>
          <p:cNvPr id="14341" name="Freeform 177"/>
          <p:cNvSpPr>
            <a:spLocks/>
          </p:cNvSpPr>
          <p:nvPr/>
        </p:nvSpPr>
        <p:spPr bwMode="auto">
          <a:xfrm>
            <a:off x="5886314" y="4754563"/>
            <a:ext cx="747713" cy="1203325"/>
          </a:xfrm>
          <a:custGeom>
            <a:avLst/>
            <a:gdLst>
              <a:gd name="T0" fmla="*/ 0 w 1132"/>
              <a:gd name="T1" fmla="*/ 2147483647 h 2045"/>
              <a:gd name="T2" fmla="*/ 2147483647 w 1132"/>
              <a:gd name="T3" fmla="*/ 2147483647 h 2045"/>
              <a:gd name="T4" fmla="*/ 2147483647 w 1132"/>
              <a:gd name="T5" fmla="*/ 2147483647 h 2045"/>
              <a:gd name="T6" fmla="*/ 2147483647 w 1132"/>
              <a:gd name="T7" fmla="*/ 2147483647 h 2045"/>
              <a:gd name="T8" fmla="*/ 2147483647 w 1132"/>
              <a:gd name="T9" fmla="*/ 2147483647 h 2045"/>
              <a:gd name="T10" fmla="*/ 2147483647 w 1132"/>
              <a:gd name="T11" fmla="*/ 2147483647 h 2045"/>
              <a:gd name="T12" fmla="*/ 2147483647 w 1132"/>
              <a:gd name="T13" fmla="*/ 2147483647 h 2045"/>
              <a:gd name="T14" fmla="*/ 2147483647 w 1132"/>
              <a:gd name="T15" fmla="*/ 2147483647 h 2045"/>
              <a:gd name="T16" fmla="*/ 2147483647 w 1132"/>
              <a:gd name="T17" fmla="*/ 2147483647 h 2045"/>
              <a:gd name="T18" fmla="*/ 2147483647 w 1132"/>
              <a:gd name="T19" fmla="*/ 2147483647 h 2045"/>
              <a:gd name="T20" fmla="*/ 2147483647 w 1132"/>
              <a:gd name="T21" fmla="*/ 2147483647 h 2045"/>
              <a:gd name="T22" fmla="*/ 2147483647 w 1132"/>
              <a:gd name="T23" fmla="*/ 2147483647 h 2045"/>
              <a:gd name="T24" fmla="*/ 2147483647 w 1132"/>
              <a:gd name="T25" fmla="*/ 2147483647 h 2045"/>
              <a:gd name="T26" fmla="*/ 2147483647 w 1132"/>
              <a:gd name="T27" fmla="*/ 2147483647 h 2045"/>
              <a:gd name="T28" fmla="*/ 2147483647 w 1132"/>
              <a:gd name="T29" fmla="*/ 2147483647 h 2045"/>
              <a:gd name="T30" fmla="*/ 2147483647 w 1132"/>
              <a:gd name="T31" fmla="*/ 2147483647 h 2045"/>
              <a:gd name="T32" fmla="*/ 2147483647 w 1132"/>
              <a:gd name="T33" fmla="*/ 2147483647 h 2045"/>
              <a:gd name="T34" fmla="*/ 2147483647 w 1132"/>
              <a:gd name="T35" fmla="*/ 2147483647 h 2045"/>
              <a:gd name="T36" fmla="*/ 2147483647 w 1132"/>
              <a:gd name="T37" fmla="*/ 2147483647 h 2045"/>
              <a:gd name="T38" fmla="*/ 2147483647 w 1132"/>
              <a:gd name="T39" fmla="*/ 2147483647 h 2045"/>
              <a:gd name="T40" fmla="*/ 2147483647 w 1132"/>
              <a:gd name="T41" fmla="*/ 2147483647 h 2045"/>
              <a:gd name="T42" fmla="*/ 2147483647 w 1132"/>
              <a:gd name="T43" fmla="*/ 2147483647 h 2045"/>
              <a:gd name="T44" fmla="*/ 2147483647 w 1132"/>
              <a:gd name="T45" fmla="*/ 2147483647 h 2045"/>
              <a:gd name="T46" fmla="*/ 0 w 1132"/>
              <a:gd name="T47" fmla="*/ 2147483647 h 2045"/>
              <a:gd name="T48" fmla="*/ 2147483647 w 1132"/>
              <a:gd name="T49" fmla="*/ 2147483647 h 2045"/>
              <a:gd name="T50" fmla="*/ 0 w 1132"/>
              <a:gd name="T51" fmla="*/ 2147483647 h 2045"/>
              <a:gd name="T52" fmla="*/ 2147483647 w 1132"/>
              <a:gd name="T53" fmla="*/ 2147483647 h 2045"/>
              <a:gd name="T54" fmla="*/ 2147483647 w 1132"/>
              <a:gd name="T55" fmla="*/ 2147483647 h 2045"/>
              <a:gd name="T56" fmla="*/ 2147483647 w 1132"/>
              <a:gd name="T57" fmla="*/ 2147483647 h 2045"/>
              <a:gd name="T58" fmla="*/ 2147483647 w 1132"/>
              <a:gd name="T59" fmla="*/ 2147483647 h 2045"/>
              <a:gd name="T60" fmla="*/ 2147483647 w 1132"/>
              <a:gd name="T61" fmla="*/ 2147483647 h 2045"/>
              <a:gd name="T62" fmla="*/ 2147483647 w 1132"/>
              <a:gd name="T63" fmla="*/ 2147483647 h 2045"/>
              <a:gd name="T64" fmla="*/ 2147483647 w 1132"/>
              <a:gd name="T65" fmla="*/ 2147483647 h 2045"/>
              <a:gd name="T66" fmla="*/ 2147483647 w 1132"/>
              <a:gd name="T67" fmla="*/ 2147483647 h 2045"/>
              <a:gd name="T68" fmla="*/ 2147483647 w 1132"/>
              <a:gd name="T69" fmla="*/ 2147483647 h 2045"/>
              <a:gd name="T70" fmla="*/ 2147483647 w 1132"/>
              <a:gd name="T71" fmla="*/ 2147483647 h 2045"/>
              <a:gd name="T72" fmla="*/ 2147483647 w 1132"/>
              <a:gd name="T73" fmla="*/ 2147483647 h 2045"/>
              <a:gd name="T74" fmla="*/ 2147483647 w 1132"/>
              <a:gd name="T75" fmla="*/ 2147483647 h 2045"/>
              <a:gd name="T76" fmla="*/ 2147483647 w 1132"/>
              <a:gd name="T77" fmla="*/ 2147483647 h 2045"/>
              <a:gd name="T78" fmla="*/ 2147483647 w 1132"/>
              <a:gd name="T79" fmla="*/ 2147483647 h 2045"/>
              <a:gd name="T80" fmla="*/ 2147483647 w 1132"/>
              <a:gd name="T81" fmla="*/ 2147483647 h 2045"/>
              <a:gd name="T82" fmla="*/ 2147483647 w 1132"/>
              <a:gd name="T83" fmla="*/ 2147483647 h 2045"/>
              <a:gd name="T84" fmla="*/ 2147483647 w 1132"/>
              <a:gd name="T85" fmla="*/ 2147483647 h 2045"/>
              <a:gd name="T86" fmla="*/ 2147483647 w 1132"/>
              <a:gd name="T87" fmla="*/ 2147483647 h 2045"/>
              <a:gd name="T88" fmla="*/ 2147483647 w 1132"/>
              <a:gd name="T89" fmla="*/ 2147483647 h 2045"/>
              <a:gd name="T90" fmla="*/ 2147483647 w 1132"/>
              <a:gd name="T91" fmla="*/ 2147483647 h 2045"/>
              <a:gd name="T92" fmla="*/ 2147483647 w 1132"/>
              <a:gd name="T93" fmla="*/ 2147483647 h 2045"/>
              <a:gd name="T94" fmla="*/ 2147483647 w 1132"/>
              <a:gd name="T95" fmla="*/ 2147483647 h 2045"/>
              <a:gd name="T96" fmla="*/ 2147483647 w 1132"/>
              <a:gd name="T97" fmla="*/ 2147483647 h 2045"/>
              <a:gd name="T98" fmla="*/ 2147483647 w 1132"/>
              <a:gd name="T99" fmla="*/ 2147483647 h 2045"/>
              <a:gd name="T100" fmla="*/ 2147483647 w 1132"/>
              <a:gd name="T101" fmla="*/ 2147483647 h 2045"/>
              <a:gd name="T102" fmla="*/ 2147483647 w 1132"/>
              <a:gd name="T103" fmla="*/ 0 h 2045"/>
              <a:gd name="T104" fmla="*/ 2147483647 w 1132"/>
              <a:gd name="T105" fmla="*/ 2147483647 h 2045"/>
              <a:gd name="T106" fmla="*/ 2147483647 w 1132"/>
              <a:gd name="T107" fmla="*/ 2147483647 h 2045"/>
              <a:gd name="T108" fmla="*/ 2147483647 w 1132"/>
              <a:gd name="T109" fmla="*/ 2147483647 h 2045"/>
              <a:gd name="T110" fmla="*/ 2147483647 w 1132"/>
              <a:gd name="T111" fmla="*/ 2147483647 h 2045"/>
              <a:gd name="T112" fmla="*/ 2147483647 w 1132"/>
              <a:gd name="T113" fmla="*/ 2147483647 h 2045"/>
              <a:gd name="T114" fmla="*/ 2147483647 w 1132"/>
              <a:gd name="T115" fmla="*/ 2147483647 h 2045"/>
              <a:gd name="T116" fmla="*/ 2147483647 w 1132"/>
              <a:gd name="T117" fmla="*/ 2147483647 h 2045"/>
              <a:gd name="T118" fmla="*/ 2147483647 w 1132"/>
              <a:gd name="T119" fmla="*/ 2147483647 h 2045"/>
              <a:gd name="T120" fmla="*/ 0 w 1132"/>
              <a:gd name="T121" fmla="*/ 2147483647 h 204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32"/>
              <a:gd name="T184" fmla="*/ 0 h 2045"/>
              <a:gd name="T185" fmla="*/ 1132 w 1132"/>
              <a:gd name="T186" fmla="*/ 2045 h 204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32" h="2045">
                <a:moveTo>
                  <a:pt x="0" y="53"/>
                </a:moveTo>
                <a:lnTo>
                  <a:pt x="54" y="146"/>
                </a:lnTo>
                <a:lnTo>
                  <a:pt x="43" y="219"/>
                </a:lnTo>
                <a:lnTo>
                  <a:pt x="64" y="288"/>
                </a:lnTo>
                <a:lnTo>
                  <a:pt x="155" y="444"/>
                </a:lnTo>
                <a:lnTo>
                  <a:pt x="246" y="590"/>
                </a:lnTo>
                <a:lnTo>
                  <a:pt x="267" y="649"/>
                </a:lnTo>
                <a:lnTo>
                  <a:pt x="267" y="795"/>
                </a:lnTo>
                <a:lnTo>
                  <a:pt x="289" y="868"/>
                </a:lnTo>
                <a:lnTo>
                  <a:pt x="369" y="991"/>
                </a:lnTo>
                <a:lnTo>
                  <a:pt x="395" y="1030"/>
                </a:lnTo>
                <a:lnTo>
                  <a:pt x="401" y="1132"/>
                </a:lnTo>
                <a:lnTo>
                  <a:pt x="395" y="1196"/>
                </a:lnTo>
                <a:lnTo>
                  <a:pt x="289" y="1239"/>
                </a:lnTo>
                <a:lnTo>
                  <a:pt x="257" y="1259"/>
                </a:lnTo>
                <a:lnTo>
                  <a:pt x="257" y="1298"/>
                </a:lnTo>
                <a:lnTo>
                  <a:pt x="235" y="1298"/>
                </a:lnTo>
                <a:lnTo>
                  <a:pt x="144" y="1313"/>
                </a:lnTo>
                <a:lnTo>
                  <a:pt x="123" y="1371"/>
                </a:lnTo>
                <a:lnTo>
                  <a:pt x="144" y="1464"/>
                </a:lnTo>
                <a:lnTo>
                  <a:pt x="107" y="1566"/>
                </a:lnTo>
                <a:lnTo>
                  <a:pt x="75" y="1649"/>
                </a:lnTo>
                <a:lnTo>
                  <a:pt x="11" y="1703"/>
                </a:lnTo>
                <a:lnTo>
                  <a:pt x="0" y="1767"/>
                </a:lnTo>
                <a:lnTo>
                  <a:pt x="22" y="1859"/>
                </a:lnTo>
                <a:lnTo>
                  <a:pt x="0" y="1952"/>
                </a:lnTo>
                <a:lnTo>
                  <a:pt x="75" y="2045"/>
                </a:lnTo>
                <a:lnTo>
                  <a:pt x="176" y="2001"/>
                </a:lnTo>
                <a:lnTo>
                  <a:pt x="278" y="2001"/>
                </a:lnTo>
                <a:lnTo>
                  <a:pt x="358" y="1918"/>
                </a:lnTo>
                <a:lnTo>
                  <a:pt x="369" y="1776"/>
                </a:lnTo>
                <a:lnTo>
                  <a:pt x="491" y="1684"/>
                </a:lnTo>
                <a:lnTo>
                  <a:pt x="614" y="1581"/>
                </a:lnTo>
                <a:lnTo>
                  <a:pt x="694" y="1454"/>
                </a:lnTo>
                <a:lnTo>
                  <a:pt x="694" y="1298"/>
                </a:lnTo>
                <a:lnTo>
                  <a:pt x="945" y="1132"/>
                </a:lnTo>
                <a:lnTo>
                  <a:pt x="1041" y="1113"/>
                </a:lnTo>
                <a:lnTo>
                  <a:pt x="1111" y="1054"/>
                </a:lnTo>
                <a:lnTo>
                  <a:pt x="1121" y="908"/>
                </a:lnTo>
                <a:lnTo>
                  <a:pt x="1089" y="834"/>
                </a:lnTo>
                <a:lnTo>
                  <a:pt x="1132" y="703"/>
                </a:lnTo>
                <a:lnTo>
                  <a:pt x="1132" y="620"/>
                </a:lnTo>
                <a:lnTo>
                  <a:pt x="1100" y="576"/>
                </a:lnTo>
                <a:lnTo>
                  <a:pt x="998" y="546"/>
                </a:lnTo>
                <a:lnTo>
                  <a:pt x="828" y="410"/>
                </a:lnTo>
                <a:lnTo>
                  <a:pt x="705" y="410"/>
                </a:lnTo>
                <a:lnTo>
                  <a:pt x="662" y="302"/>
                </a:lnTo>
                <a:lnTo>
                  <a:pt x="705" y="258"/>
                </a:lnTo>
                <a:lnTo>
                  <a:pt x="753" y="205"/>
                </a:lnTo>
                <a:lnTo>
                  <a:pt x="753" y="112"/>
                </a:lnTo>
                <a:lnTo>
                  <a:pt x="726" y="9"/>
                </a:lnTo>
                <a:lnTo>
                  <a:pt x="614" y="0"/>
                </a:lnTo>
                <a:lnTo>
                  <a:pt x="571" y="146"/>
                </a:lnTo>
                <a:lnTo>
                  <a:pt x="481" y="166"/>
                </a:lnTo>
                <a:lnTo>
                  <a:pt x="417" y="166"/>
                </a:lnTo>
                <a:lnTo>
                  <a:pt x="379" y="195"/>
                </a:lnTo>
                <a:lnTo>
                  <a:pt x="246" y="102"/>
                </a:lnTo>
                <a:lnTo>
                  <a:pt x="176" y="136"/>
                </a:lnTo>
                <a:lnTo>
                  <a:pt x="112" y="136"/>
                </a:lnTo>
                <a:lnTo>
                  <a:pt x="54" y="63"/>
                </a:lnTo>
                <a:lnTo>
                  <a:pt x="0" y="53"/>
                </a:lnTo>
                <a:close/>
              </a:path>
            </a:pathLst>
          </a:custGeom>
          <a:solidFill>
            <a:srgbClr val="FF0000"/>
          </a:solidFill>
          <a:ln w="127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dirty="0"/>
          </a:p>
        </p:txBody>
      </p:sp>
      <p:sp>
        <p:nvSpPr>
          <p:cNvPr id="14342" name="Freeform 178"/>
          <p:cNvSpPr>
            <a:spLocks/>
          </p:cNvSpPr>
          <p:nvPr/>
        </p:nvSpPr>
        <p:spPr bwMode="auto">
          <a:xfrm>
            <a:off x="5795827" y="4213225"/>
            <a:ext cx="728662" cy="655638"/>
          </a:xfrm>
          <a:custGeom>
            <a:avLst/>
            <a:gdLst>
              <a:gd name="T0" fmla="*/ 2147483647 w 1104"/>
              <a:gd name="T1" fmla="*/ 2147483647 h 1113"/>
              <a:gd name="T2" fmla="*/ 2147483647 w 1104"/>
              <a:gd name="T3" fmla="*/ 2147483647 h 1113"/>
              <a:gd name="T4" fmla="*/ 2147483647 w 1104"/>
              <a:gd name="T5" fmla="*/ 2147483647 h 1113"/>
              <a:gd name="T6" fmla="*/ 2147483647 w 1104"/>
              <a:gd name="T7" fmla="*/ 2147483647 h 1113"/>
              <a:gd name="T8" fmla="*/ 2147483647 w 1104"/>
              <a:gd name="T9" fmla="*/ 2147483647 h 1113"/>
              <a:gd name="T10" fmla="*/ 2147483647 w 1104"/>
              <a:gd name="T11" fmla="*/ 2147483647 h 1113"/>
              <a:gd name="T12" fmla="*/ 2147483647 w 1104"/>
              <a:gd name="T13" fmla="*/ 2147483647 h 1113"/>
              <a:gd name="T14" fmla="*/ 2147483647 w 1104"/>
              <a:gd name="T15" fmla="*/ 2147483647 h 1113"/>
              <a:gd name="T16" fmla="*/ 2147483647 w 1104"/>
              <a:gd name="T17" fmla="*/ 2147483647 h 1113"/>
              <a:gd name="T18" fmla="*/ 2147483647 w 1104"/>
              <a:gd name="T19" fmla="*/ 2147483647 h 1113"/>
              <a:gd name="T20" fmla="*/ 2147483647 w 1104"/>
              <a:gd name="T21" fmla="*/ 2147483647 h 1113"/>
              <a:gd name="T22" fmla="*/ 2147483647 w 1104"/>
              <a:gd name="T23" fmla="*/ 2147483647 h 1113"/>
              <a:gd name="T24" fmla="*/ 2147483647 w 1104"/>
              <a:gd name="T25" fmla="*/ 2147483647 h 1113"/>
              <a:gd name="T26" fmla="*/ 2147483647 w 1104"/>
              <a:gd name="T27" fmla="*/ 2147483647 h 1113"/>
              <a:gd name="T28" fmla="*/ 2147483647 w 1104"/>
              <a:gd name="T29" fmla="*/ 2147483647 h 1113"/>
              <a:gd name="T30" fmla="*/ 2147483647 w 1104"/>
              <a:gd name="T31" fmla="*/ 2147483647 h 1113"/>
              <a:gd name="T32" fmla="*/ 2147483647 w 1104"/>
              <a:gd name="T33" fmla="*/ 2147483647 h 1113"/>
              <a:gd name="T34" fmla="*/ 2147483647 w 1104"/>
              <a:gd name="T35" fmla="*/ 2147483647 h 1113"/>
              <a:gd name="T36" fmla="*/ 2147483647 w 1104"/>
              <a:gd name="T37" fmla="*/ 0 h 1113"/>
              <a:gd name="T38" fmla="*/ 2147483647 w 1104"/>
              <a:gd name="T39" fmla="*/ 2147483647 h 1113"/>
              <a:gd name="T40" fmla="*/ 2147483647 w 1104"/>
              <a:gd name="T41" fmla="*/ 2147483647 h 1113"/>
              <a:gd name="T42" fmla="*/ 2147483647 w 1104"/>
              <a:gd name="T43" fmla="*/ 2147483647 h 1113"/>
              <a:gd name="T44" fmla="*/ 2147483647 w 1104"/>
              <a:gd name="T45" fmla="*/ 2147483647 h 1113"/>
              <a:gd name="T46" fmla="*/ 2147483647 w 1104"/>
              <a:gd name="T47" fmla="*/ 2147483647 h 1113"/>
              <a:gd name="T48" fmla="*/ 0 w 1104"/>
              <a:gd name="T49" fmla="*/ 2147483647 h 1113"/>
              <a:gd name="T50" fmla="*/ 2147483647 w 1104"/>
              <a:gd name="T51" fmla="*/ 2147483647 h 1113"/>
              <a:gd name="T52" fmla="*/ 2147483647 w 1104"/>
              <a:gd name="T53" fmla="*/ 2147483647 h 1113"/>
              <a:gd name="T54" fmla="*/ 2147483647 w 1104"/>
              <a:gd name="T55" fmla="*/ 2147483647 h 1113"/>
              <a:gd name="T56" fmla="*/ 2147483647 w 1104"/>
              <a:gd name="T57" fmla="*/ 2147483647 h 1113"/>
              <a:gd name="T58" fmla="*/ 2147483647 w 1104"/>
              <a:gd name="T59" fmla="*/ 2147483647 h 1113"/>
              <a:gd name="T60" fmla="*/ 2147483647 w 1104"/>
              <a:gd name="T61" fmla="*/ 2147483647 h 1113"/>
              <a:gd name="T62" fmla="*/ 2147483647 w 1104"/>
              <a:gd name="T63" fmla="*/ 2147483647 h 1113"/>
              <a:gd name="T64" fmla="*/ 2147483647 w 1104"/>
              <a:gd name="T65" fmla="*/ 2147483647 h 1113"/>
              <a:gd name="T66" fmla="*/ 2147483647 w 1104"/>
              <a:gd name="T67" fmla="*/ 2147483647 h 1113"/>
              <a:gd name="T68" fmla="*/ 2147483647 w 1104"/>
              <a:gd name="T69" fmla="*/ 2147483647 h 1113"/>
              <a:gd name="T70" fmla="*/ 2147483647 w 1104"/>
              <a:gd name="T71" fmla="*/ 2147483647 h 1113"/>
              <a:gd name="T72" fmla="*/ 2147483647 w 1104"/>
              <a:gd name="T73" fmla="*/ 2147483647 h 1113"/>
              <a:gd name="T74" fmla="*/ 2147483647 w 1104"/>
              <a:gd name="T75" fmla="*/ 2147483647 h 1113"/>
              <a:gd name="T76" fmla="*/ 2147483647 w 1104"/>
              <a:gd name="T77" fmla="*/ 2147483647 h 1113"/>
              <a:gd name="T78" fmla="*/ 2147483647 w 1104"/>
              <a:gd name="T79" fmla="*/ 2147483647 h 1113"/>
              <a:gd name="T80" fmla="*/ 2147483647 w 1104"/>
              <a:gd name="T81" fmla="*/ 2147483647 h 1113"/>
              <a:gd name="T82" fmla="*/ 2147483647 w 1104"/>
              <a:gd name="T83" fmla="*/ 2147483647 h 1113"/>
              <a:gd name="T84" fmla="*/ 2147483647 w 1104"/>
              <a:gd name="T85" fmla="*/ 2147483647 h 1113"/>
              <a:gd name="T86" fmla="*/ 2147483647 w 1104"/>
              <a:gd name="T87" fmla="*/ 2147483647 h 1113"/>
              <a:gd name="T88" fmla="*/ 2147483647 w 1104"/>
              <a:gd name="T89" fmla="*/ 2147483647 h 1113"/>
              <a:gd name="T90" fmla="*/ 2147483647 w 1104"/>
              <a:gd name="T91" fmla="*/ 2147483647 h 111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04"/>
              <a:gd name="T139" fmla="*/ 0 h 1113"/>
              <a:gd name="T140" fmla="*/ 1104 w 1104"/>
              <a:gd name="T141" fmla="*/ 1113 h 111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04" h="1113">
                <a:moveTo>
                  <a:pt x="864" y="937"/>
                </a:moveTo>
                <a:lnTo>
                  <a:pt x="976" y="805"/>
                </a:lnTo>
                <a:lnTo>
                  <a:pt x="966" y="761"/>
                </a:lnTo>
                <a:lnTo>
                  <a:pt x="1046" y="678"/>
                </a:lnTo>
                <a:lnTo>
                  <a:pt x="1104" y="659"/>
                </a:lnTo>
                <a:lnTo>
                  <a:pt x="1035" y="566"/>
                </a:lnTo>
                <a:lnTo>
                  <a:pt x="976" y="454"/>
                </a:lnTo>
                <a:lnTo>
                  <a:pt x="955" y="361"/>
                </a:lnTo>
                <a:lnTo>
                  <a:pt x="902" y="347"/>
                </a:lnTo>
                <a:lnTo>
                  <a:pt x="741" y="371"/>
                </a:lnTo>
                <a:lnTo>
                  <a:pt x="699" y="347"/>
                </a:lnTo>
                <a:lnTo>
                  <a:pt x="699" y="298"/>
                </a:lnTo>
                <a:lnTo>
                  <a:pt x="699" y="239"/>
                </a:lnTo>
                <a:lnTo>
                  <a:pt x="661" y="205"/>
                </a:lnTo>
                <a:lnTo>
                  <a:pt x="597" y="205"/>
                </a:lnTo>
                <a:lnTo>
                  <a:pt x="517" y="161"/>
                </a:lnTo>
                <a:lnTo>
                  <a:pt x="459" y="78"/>
                </a:lnTo>
                <a:lnTo>
                  <a:pt x="437" y="19"/>
                </a:lnTo>
                <a:lnTo>
                  <a:pt x="395" y="0"/>
                </a:lnTo>
                <a:lnTo>
                  <a:pt x="325" y="39"/>
                </a:lnTo>
                <a:lnTo>
                  <a:pt x="192" y="29"/>
                </a:lnTo>
                <a:lnTo>
                  <a:pt x="122" y="156"/>
                </a:lnTo>
                <a:lnTo>
                  <a:pt x="101" y="176"/>
                </a:lnTo>
                <a:lnTo>
                  <a:pt x="21" y="185"/>
                </a:lnTo>
                <a:lnTo>
                  <a:pt x="0" y="224"/>
                </a:lnTo>
                <a:lnTo>
                  <a:pt x="74" y="288"/>
                </a:lnTo>
                <a:lnTo>
                  <a:pt x="69" y="347"/>
                </a:lnTo>
                <a:lnTo>
                  <a:pt x="21" y="444"/>
                </a:lnTo>
                <a:lnTo>
                  <a:pt x="144" y="547"/>
                </a:lnTo>
                <a:lnTo>
                  <a:pt x="181" y="630"/>
                </a:lnTo>
                <a:lnTo>
                  <a:pt x="224" y="742"/>
                </a:lnTo>
                <a:lnTo>
                  <a:pt x="234" y="825"/>
                </a:lnTo>
                <a:lnTo>
                  <a:pt x="202" y="874"/>
                </a:lnTo>
                <a:lnTo>
                  <a:pt x="181" y="927"/>
                </a:lnTo>
                <a:lnTo>
                  <a:pt x="133" y="947"/>
                </a:lnTo>
                <a:lnTo>
                  <a:pt x="181" y="971"/>
                </a:lnTo>
                <a:lnTo>
                  <a:pt x="250" y="1040"/>
                </a:lnTo>
                <a:lnTo>
                  <a:pt x="325" y="1049"/>
                </a:lnTo>
                <a:lnTo>
                  <a:pt x="373" y="1020"/>
                </a:lnTo>
                <a:lnTo>
                  <a:pt x="507" y="1113"/>
                </a:lnTo>
                <a:lnTo>
                  <a:pt x="549" y="1079"/>
                </a:lnTo>
                <a:lnTo>
                  <a:pt x="651" y="1074"/>
                </a:lnTo>
                <a:lnTo>
                  <a:pt x="688" y="1049"/>
                </a:lnTo>
                <a:lnTo>
                  <a:pt x="720" y="976"/>
                </a:lnTo>
                <a:lnTo>
                  <a:pt x="752" y="908"/>
                </a:lnTo>
                <a:lnTo>
                  <a:pt x="864" y="937"/>
                </a:lnTo>
                <a:close/>
              </a:path>
            </a:pathLst>
          </a:custGeom>
          <a:solidFill>
            <a:srgbClr val="FF0000"/>
          </a:solidFill>
          <a:ln w="127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dirty="0"/>
          </a:p>
        </p:txBody>
      </p:sp>
      <p:sp>
        <p:nvSpPr>
          <p:cNvPr id="14343" name="Freeform 179"/>
          <p:cNvSpPr>
            <a:spLocks/>
          </p:cNvSpPr>
          <p:nvPr/>
        </p:nvSpPr>
        <p:spPr bwMode="auto">
          <a:xfrm>
            <a:off x="5573577" y="3783013"/>
            <a:ext cx="1736725" cy="1160462"/>
          </a:xfrm>
          <a:custGeom>
            <a:avLst/>
            <a:gdLst>
              <a:gd name="T0" fmla="*/ 2147483647 w 2632"/>
              <a:gd name="T1" fmla="*/ 2147483647 h 1972"/>
              <a:gd name="T2" fmla="*/ 2147483647 w 2632"/>
              <a:gd name="T3" fmla="*/ 2147483647 h 1972"/>
              <a:gd name="T4" fmla="*/ 2147483647 w 2632"/>
              <a:gd name="T5" fmla="*/ 2147483647 h 1972"/>
              <a:gd name="T6" fmla="*/ 2147483647 w 2632"/>
              <a:gd name="T7" fmla="*/ 2147483647 h 1972"/>
              <a:gd name="T8" fmla="*/ 2147483647 w 2632"/>
              <a:gd name="T9" fmla="*/ 2147483647 h 1972"/>
              <a:gd name="T10" fmla="*/ 2147483647 w 2632"/>
              <a:gd name="T11" fmla="*/ 2147483647 h 1972"/>
              <a:gd name="T12" fmla="*/ 2147483647 w 2632"/>
              <a:gd name="T13" fmla="*/ 2147483647 h 1972"/>
              <a:gd name="T14" fmla="*/ 2147483647 w 2632"/>
              <a:gd name="T15" fmla="*/ 2147483647 h 1972"/>
              <a:gd name="T16" fmla="*/ 2147483647 w 2632"/>
              <a:gd name="T17" fmla="*/ 2147483647 h 1972"/>
              <a:gd name="T18" fmla="*/ 2147483647 w 2632"/>
              <a:gd name="T19" fmla="*/ 2147483647 h 1972"/>
              <a:gd name="T20" fmla="*/ 2147483647 w 2632"/>
              <a:gd name="T21" fmla="*/ 2147483647 h 1972"/>
              <a:gd name="T22" fmla="*/ 2147483647 w 2632"/>
              <a:gd name="T23" fmla="*/ 2147483647 h 1972"/>
              <a:gd name="T24" fmla="*/ 2147483647 w 2632"/>
              <a:gd name="T25" fmla="*/ 2147483647 h 1972"/>
              <a:gd name="T26" fmla="*/ 2147483647 w 2632"/>
              <a:gd name="T27" fmla="*/ 2147483647 h 1972"/>
              <a:gd name="T28" fmla="*/ 2147483647 w 2632"/>
              <a:gd name="T29" fmla="*/ 2147483647 h 1972"/>
              <a:gd name="T30" fmla="*/ 2147483647 w 2632"/>
              <a:gd name="T31" fmla="*/ 2147483647 h 1972"/>
              <a:gd name="T32" fmla="*/ 2147483647 w 2632"/>
              <a:gd name="T33" fmla="*/ 2147483647 h 1972"/>
              <a:gd name="T34" fmla="*/ 2147483647 w 2632"/>
              <a:gd name="T35" fmla="*/ 2147483647 h 1972"/>
              <a:gd name="T36" fmla="*/ 2147483647 w 2632"/>
              <a:gd name="T37" fmla="*/ 2147483647 h 1972"/>
              <a:gd name="T38" fmla="*/ 2147483647 w 2632"/>
              <a:gd name="T39" fmla="*/ 2147483647 h 1972"/>
              <a:gd name="T40" fmla="*/ 2147483647 w 2632"/>
              <a:gd name="T41" fmla="*/ 2147483647 h 1972"/>
              <a:gd name="T42" fmla="*/ 2147483647 w 2632"/>
              <a:gd name="T43" fmla="*/ 2147483647 h 1972"/>
              <a:gd name="T44" fmla="*/ 2147483647 w 2632"/>
              <a:gd name="T45" fmla="*/ 2147483647 h 1972"/>
              <a:gd name="T46" fmla="*/ 2147483647 w 2632"/>
              <a:gd name="T47" fmla="*/ 2147483647 h 1972"/>
              <a:gd name="T48" fmla="*/ 2147483647 w 2632"/>
              <a:gd name="T49" fmla="*/ 2147483647 h 1972"/>
              <a:gd name="T50" fmla="*/ 2147483647 w 2632"/>
              <a:gd name="T51" fmla="*/ 2147483647 h 1972"/>
              <a:gd name="T52" fmla="*/ 2147483647 w 2632"/>
              <a:gd name="T53" fmla="*/ 2147483647 h 1972"/>
              <a:gd name="T54" fmla="*/ 2147483647 w 2632"/>
              <a:gd name="T55" fmla="*/ 2147483647 h 1972"/>
              <a:gd name="T56" fmla="*/ 2147483647 w 2632"/>
              <a:gd name="T57" fmla="*/ 2147483647 h 1972"/>
              <a:gd name="T58" fmla="*/ 2147483647 w 2632"/>
              <a:gd name="T59" fmla="*/ 2147483647 h 1972"/>
              <a:gd name="T60" fmla="*/ 2147483647 w 2632"/>
              <a:gd name="T61" fmla="*/ 2147483647 h 1972"/>
              <a:gd name="T62" fmla="*/ 2147483647 w 2632"/>
              <a:gd name="T63" fmla="*/ 2147483647 h 1972"/>
              <a:gd name="T64" fmla="*/ 2147483647 w 2632"/>
              <a:gd name="T65" fmla="*/ 2147483647 h 1972"/>
              <a:gd name="T66" fmla="*/ 2147483647 w 2632"/>
              <a:gd name="T67" fmla="*/ 2147483647 h 1972"/>
              <a:gd name="T68" fmla="*/ 2147483647 w 2632"/>
              <a:gd name="T69" fmla="*/ 2147483647 h 1972"/>
              <a:gd name="T70" fmla="*/ 2147483647 w 2632"/>
              <a:gd name="T71" fmla="*/ 2147483647 h 1972"/>
              <a:gd name="T72" fmla="*/ 2147483647 w 2632"/>
              <a:gd name="T73" fmla="*/ 2147483647 h 1972"/>
              <a:gd name="T74" fmla="*/ 2147483647 w 2632"/>
              <a:gd name="T75" fmla="*/ 2147483647 h 1972"/>
              <a:gd name="T76" fmla="*/ 2147483647 w 2632"/>
              <a:gd name="T77" fmla="*/ 2147483647 h 1972"/>
              <a:gd name="T78" fmla="*/ 2147483647 w 2632"/>
              <a:gd name="T79" fmla="*/ 2147483647 h 1972"/>
              <a:gd name="T80" fmla="*/ 2147483647 w 2632"/>
              <a:gd name="T81" fmla="*/ 2147483647 h 1972"/>
              <a:gd name="T82" fmla="*/ 2147483647 w 2632"/>
              <a:gd name="T83" fmla="*/ 2147483647 h 1972"/>
              <a:gd name="T84" fmla="*/ 2147483647 w 2632"/>
              <a:gd name="T85" fmla="*/ 2147483647 h 1972"/>
              <a:gd name="T86" fmla="*/ 2147483647 w 2632"/>
              <a:gd name="T87" fmla="*/ 2147483647 h 1972"/>
              <a:gd name="T88" fmla="*/ 2147483647 w 2632"/>
              <a:gd name="T89" fmla="*/ 2147483647 h 1972"/>
              <a:gd name="T90" fmla="*/ 2147483647 w 2632"/>
              <a:gd name="T91" fmla="*/ 0 h 1972"/>
              <a:gd name="T92" fmla="*/ 2147483647 w 2632"/>
              <a:gd name="T93" fmla="*/ 2147483647 h 1972"/>
              <a:gd name="T94" fmla="*/ 2147483647 w 2632"/>
              <a:gd name="T95" fmla="*/ 2147483647 h 1972"/>
              <a:gd name="T96" fmla="*/ 2147483647 w 2632"/>
              <a:gd name="T97" fmla="*/ 0 h 1972"/>
              <a:gd name="T98" fmla="*/ 2147483647 w 2632"/>
              <a:gd name="T99" fmla="*/ 2147483647 h 19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632"/>
              <a:gd name="T151" fmla="*/ 0 h 1972"/>
              <a:gd name="T152" fmla="*/ 2632 w 2632"/>
              <a:gd name="T153" fmla="*/ 1972 h 19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632" h="1972">
                <a:moveTo>
                  <a:pt x="155" y="63"/>
                </a:moveTo>
                <a:lnTo>
                  <a:pt x="182" y="151"/>
                </a:lnTo>
                <a:lnTo>
                  <a:pt x="182" y="249"/>
                </a:lnTo>
                <a:lnTo>
                  <a:pt x="134" y="307"/>
                </a:lnTo>
                <a:lnTo>
                  <a:pt x="91" y="298"/>
                </a:lnTo>
                <a:lnTo>
                  <a:pt x="22" y="298"/>
                </a:lnTo>
                <a:lnTo>
                  <a:pt x="0" y="351"/>
                </a:lnTo>
                <a:lnTo>
                  <a:pt x="22" y="380"/>
                </a:lnTo>
                <a:lnTo>
                  <a:pt x="70" y="380"/>
                </a:lnTo>
                <a:lnTo>
                  <a:pt x="91" y="410"/>
                </a:lnTo>
                <a:lnTo>
                  <a:pt x="91" y="473"/>
                </a:lnTo>
                <a:lnTo>
                  <a:pt x="203" y="595"/>
                </a:lnTo>
                <a:lnTo>
                  <a:pt x="246" y="576"/>
                </a:lnTo>
                <a:lnTo>
                  <a:pt x="299" y="566"/>
                </a:lnTo>
                <a:lnTo>
                  <a:pt x="347" y="586"/>
                </a:lnTo>
                <a:lnTo>
                  <a:pt x="337" y="693"/>
                </a:lnTo>
                <a:lnTo>
                  <a:pt x="390" y="732"/>
                </a:lnTo>
                <a:lnTo>
                  <a:pt x="449" y="751"/>
                </a:lnTo>
                <a:lnTo>
                  <a:pt x="481" y="732"/>
                </a:lnTo>
                <a:lnTo>
                  <a:pt x="529" y="776"/>
                </a:lnTo>
                <a:lnTo>
                  <a:pt x="582" y="761"/>
                </a:lnTo>
                <a:lnTo>
                  <a:pt x="619" y="776"/>
                </a:lnTo>
                <a:lnTo>
                  <a:pt x="662" y="776"/>
                </a:lnTo>
                <a:lnTo>
                  <a:pt x="732" y="732"/>
                </a:lnTo>
                <a:lnTo>
                  <a:pt x="774" y="751"/>
                </a:lnTo>
                <a:lnTo>
                  <a:pt x="801" y="825"/>
                </a:lnTo>
                <a:lnTo>
                  <a:pt x="865" y="917"/>
                </a:lnTo>
                <a:lnTo>
                  <a:pt x="913" y="927"/>
                </a:lnTo>
                <a:lnTo>
                  <a:pt x="988" y="937"/>
                </a:lnTo>
                <a:lnTo>
                  <a:pt x="1009" y="956"/>
                </a:lnTo>
                <a:lnTo>
                  <a:pt x="1036" y="1030"/>
                </a:lnTo>
                <a:lnTo>
                  <a:pt x="1036" y="1074"/>
                </a:lnTo>
                <a:lnTo>
                  <a:pt x="1057" y="1103"/>
                </a:lnTo>
                <a:lnTo>
                  <a:pt x="1116" y="1093"/>
                </a:lnTo>
                <a:lnTo>
                  <a:pt x="1180" y="1083"/>
                </a:lnTo>
                <a:lnTo>
                  <a:pt x="1239" y="1074"/>
                </a:lnTo>
                <a:lnTo>
                  <a:pt x="1292" y="1093"/>
                </a:lnTo>
                <a:lnTo>
                  <a:pt x="1303" y="1161"/>
                </a:lnTo>
                <a:lnTo>
                  <a:pt x="1340" y="1240"/>
                </a:lnTo>
                <a:lnTo>
                  <a:pt x="1372" y="1298"/>
                </a:lnTo>
                <a:lnTo>
                  <a:pt x="1393" y="1327"/>
                </a:lnTo>
                <a:lnTo>
                  <a:pt x="1420" y="1371"/>
                </a:lnTo>
                <a:lnTo>
                  <a:pt x="1441" y="1391"/>
                </a:lnTo>
                <a:lnTo>
                  <a:pt x="1495" y="1410"/>
                </a:lnTo>
                <a:lnTo>
                  <a:pt x="1655" y="1401"/>
                </a:lnTo>
                <a:lnTo>
                  <a:pt x="1756" y="1454"/>
                </a:lnTo>
                <a:lnTo>
                  <a:pt x="1879" y="1528"/>
                </a:lnTo>
                <a:lnTo>
                  <a:pt x="1943" y="1537"/>
                </a:lnTo>
                <a:lnTo>
                  <a:pt x="2071" y="1528"/>
                </a:lnTo>
                <a:lnTo>
                  <a:pt x="2162" y="1547"/>
                </a:lnTo>
                <a:lnTo>
                  <a:pt x="2205" y="1601"/>
                </a:lnTo>
                <a:lnTo>
                  <a:pt x="2226" y="1650"/>
                </a:lnTo>
                <a:lnTo>
                  <a:pt x="2274" y="1733"/>
                </a:lnTo>
                <a:lnTo>
                  <a:pt x="2263" y="1825"/>
                </a:lnTo>
                <a:lnTo>
                  <a:pt x="2263" y="1869"/>
                </a:lnTo>
                <a:lnTo>
                  <a:pt x="2317" y="1889"/>
                </a:lnTo>
                <a:lnTo>
                  <a:pt x="2397" y="1952"/>
                </a:lnTo>
                <a:lnTo>
                  <a:pt x="2466" y="1972"/>
                </a:lnTo>
                <a:lnTo>
                  <a:pt x="2557" y="1952"/>
                </a:lnTo>
                <a:lnTo>
                  <a:pt x="2541" y="1855"/>
                </a:lnTo>
                <a:lnTo>
                  <a:pt x="2578" y="1703"/>
                </a:lnTo>
                <a:lnTo>
                  <a:pt x="2632" y="1659"/>
                </a:lnTo>
                <a:lnTo>
                  <a:pt x="2621" y="1576"/>
                </a:lnTo>
                <a:lnTo>
                  <a:pt x="2578" y="1528"/>
                </a:lnTo>
                <a:lnTo>
                  <a:pt x="2536" y="1518"/>
                </a:lnTo>
                <a:lnTo>
                  <a:pt x="2498" y="1474"/>
                </a:lnTo>
                <a:lnTo>
                  <a:pt x="2498" y="1425"/>
                </a:lnTo>
                <a:lnTo>
                  <a:pt x="2173" y="1103"/>
                </a:lnTo>
                <a:lnTo>
                  <a:pt x="2082" y="1103"/>
                </a:lnTo>
                <a:lnTo>
                  <a:pt x="1943" y="1030"/>
                </a:lnTo>
                <a:lnTo>
                  <a:pt x="1788" y="971"/>
                </a:lnTo>
                <a:lnTo>
                  <a:pt x="1746" y="937"/>
                </a:lnTo>
                <a:lnTo>
                  <a:pt x="1735" y="874"/>
                </a:lnTo>
                <a:lnTo>
                  <a:pt x="1676" y="834"/>
                </a:lnTo>
                <a:lnTo>
                  <a:pt x="1602" y="844"/>
                </a:lnTo>
                <a:lnTo>
                  <a:pt x="1516" y="815"/>
                </a:lnTo>
                <a:lnTo>
                  <a:pt x="1351" y="732"/>
                </a:lnTo>
                <a:lnTo>
                  <a:pt x="1180" y="668"/>
                </a:lnTo>
                <a:lnTo>
                  <a:pt x="1057" y="595"/>
                </a:lnTo>
                <a:lnTo>
                  <a:pt x="956" y="546"/>
                </a:lnTo>
                <a:lnTo>
                  <a:pt x="854" y="493"/>
                </a:lnTo>
                <a:lnTo>
                  <a:pt x="764" y="390"/>
                </a:lnTo>
                <a:lnTo>
                  <a:pt x="753" y="332"/>
                </a:lnTo>
                <a:lnTo>
                  <a:pt x="844" y="332"/>
                </a:lnTo>
                <a:lnTo>
                  <a:pt x="913" y="288"/>
                </a:lnTo>
                <a:lnTo>
                  <a:pt x="913" y="224"/>
                </a:lnTo>
                <a:lnTo>
                  <a:pt x="956" y="195"/>
                </a:lnTo>
                <a:lnTo>
                  <a:pt x="1004" y="132"/>
                </a:lnTo>
                <a:lnTo>
                  <a:pt x="977" y="83"/>
                </a:lnTo>
                <a:lnTo>
                  <a:pt x="913" y="39"/>
                </a:lnTo>
                <a:lnTo>
                  <a:pt x="854" y="19"/>
                </a:lnTo>
                <a:lnTo>
                  <a:pt x="801" y="0"/>
                </a:lnTo>
                <a:lnTo>
                  <a:pt x="732" y="29"/>
                </a:lnTo>
                <a:lnTo>
                  <a:pt x="689" y="39"/>
                </a:lnTo>
                <a:lnTo>
                  <a:pt x="582" y="19"/>
                </a:lnTo>
                <a:lnTo>
                  <a:pt x="470" y="19"/>
                </a:lnTo>
                <a:lnTo>
                  <a:pt x="390" y="39"/>
                </a:lnTo>
                <a:lnTo>
                  <a:pt x="326" y="0"/>
                </a:lnTo>
                <a:lnTo>
                  <a:pt x="278" y="0"/>
                </a:lnTo>
                <a:lnTo>
                  <a:pt x="155" y="63"/>
                </a:lnTo>
                <a:close/>
              </a:path>
            </a:pathLst>
          </a:custGeom>
          <a:solidFill>
            <a:srgbClr val="FF0000"/>
          </a:solidFill>
          <a:ln w="127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dirty="0"/>
          </a:p>
        </p:txBody>
      </p:sp>
      <p:sp>
        <p:nvSpPr>
          <p:cNvPr id="14344" name="Freeform 180"/>
          <p:cNvSpPr>
            <a:spLocks/>
          </p:cNvSpPr>
          <p:nvPr/>
        </p:nvSpPr>
        <p:spPr bwMode="auto">
          <a:xfrm>
            <a:off x="5024302" y="3995738"/>
            <a:ext cx="922337" cy="801687"/>
          </a:xfrm>
          <a:custGeom>
            <a:avLst/>
            <a:gdLst>
              <a:gd name="T0" fmla="*/ 2147483647 w 1398"/>
              <a:gd name="T1" fmla="*/ 0 h 1362"/>
              <a:gd name="T2" fmla="*/ 2147483647 w 1398"/>
              <a:gd name="T3" fmla="*/ 2147483647 h 1362"/>
              <a:gd name="T4" fmla="*/ 2147483647 w 1398"/>
              <a:gd name="T5" fmla="*/ 2147483647 h 1362"/>
              <a:gd name="T6" fmla="*/ 2147483647 w 1398"/>
              <a:gd name="T7" fmla="*/ 2147483647 h 1362"/>
              <a:gd name="T8" fmla="*/ 2147483647 w 1398"/>
              <a:gd name="T9" fmla="*/ 2147483647 h 1362"/>
              <a:gd name="T10" fmla="*/ 2147483647 w 1398"/>
              <a:gd name="T11" fmla="*/ 2147483647 h 1362"/>
              <a:gd name="T12" fmla="*/ 2147483647 w 1398"/>
              <a:gd name="T13" fmla="*/ 2147483647 h 1362"/>
              <a:gd name="T14" fmla="*/ 2147483647 w 1398"/>
              <a:gd name="T15" fmla="*/ 2147483647 h 1362"/>
              <a:gd name="T16" fmla="*/ 0 w 1398"/>
              <a:gd name="T17" fmla="*/ 2147483647 h 1362"/>
              <a:gd name="T18" fmla="*/ 2147483647 w 1398"/>
              <a:gd name="T19" fmla="*/ 2147483647 h 1362"/>
              <a:gd name="T20" fmla="*/ 2147483647 w 1398"/>
              <a:gd name="T21" fmla="*/ 2147483647 h 1362"/>
              <a:gd name="T22" fmla="*/ 2147483647 w 1398"/>
              <a:gd name="T23" fmla="*/ 2147483647 h 1362"/>
              <a:gd name="T24" fmla="*/ 2147483647 w 1398"/>
              <a:gd name="T25" fmla="*/ 2147483647 h 1362"/>
              <a:gd name="T26" fmla="*/ 2147483647 w 1398"/>
              <a:gd name="T27" fmla="*/ 2147483647 h 1362"/>
              <a:gd name="T28" fmla="*/ 2147483647 w 1398"/>
              <a:gd name="T29" fmla="*/ 2147483647 h 1362"/>
              <a:gd name="T30" fmla="*/ 2147483647 w 1398"/>
              <a:gd name="T31" fmla="*/ 2147483647 h 1362"/>
              <a:gd name="T32" fmla="*/ 2147483647 w 1398"/>
              <a:gd name="T33" fmla="*/ 2147483647 h 1362"/>
              <a:gd name="T34" fmla="*/ 2147483647 w 1398"/>
              <a:gd name="T35" fmla="*/ 2147483647 h 1362"/>
              <a:gd name="T36" fmla="*/ 2147483647 w 1398"/>
              <a:gd name="T37" fmla="*/ 2147483647 h 1362"/>
              <a:gd name="T38" fmla="*/ 2147483647 w 1398"/>
              <a:gd name="T39" fmla="*/ 2147483647 h 1362"/>
              <a:gd name="T40" fmla="*/ 2147483647 w 1398"/>
              <a:gd name="T41" fmla="*/ 2147483647 h 1362"/>
              <a:gd name="T42" fmla="*/ 2147483647 w 1398"/>
              <a:gd name="T43" fmla="*/ 2147483647 h 1362"/>
              <a:gd name="T44" fmla="*/ 2147483647 w 1398"/>
              <a:gd name="T45" fmla="*/ 2147483647 h 1362"/>
              <a:gd name="T46" fmla="*/ 2147483647 w 1398"/>
              <a:gd name="T47" fmla="*/ 2147483647 h 1362"/>
              <a:gd name="T48" fmla="*/ 2147483647 w 1398"/>
              <a:gd name="T49" fmla="*/ 2147483647 h 1362"/>
              <a:gd name="T50" fmla="*/ 2147483647 w 1398"/>
              <a:gd name="T51" fmla="*/ 2147483647 h 1362"/>
              <a:gd name="T52" fmla="*/ 2147483647 w 1398"/>
              <a:gd name="T53" fmla="*/ 2147483647 h 1362"/>
              <a:gd name="T54" fmla="*/ 2147483647 w 1398"/>
              <a:gd name="T55" fmla="*/ 2147483647 h 1362"/>
              <a:gd name="T56" fmla="*/ 2147483647 w 1398"/>
              <a:gd name="T57" fmla="*/ 2147483647 h 1362"/>
              <a:gd name="T58" fmla="*/ 2147483647 w 1398"/>
              <a:gd name="T59" fmla="*/ 2147483647 h 1362"/>
              <a:gd name="T60" fmla="*/ 2147483647 w 1398"/>
              <a:gd name="T61" fmla="*/ 2147483647 h 1362"/>
              <a:gd name="T62" fmla="*/ 2147483647 w 1398"/>
              <a:gd name="T63" fmla="*/ 2147483647 h 1362"/>
              <a:gd name="T64" fmla="*/ 2147483647 w 1398"/>
              <a:gd name="T65" fmla="*/ 2147483647 h 1362"/>
              <a:gd name="T66" fmla="*/ 2147483647 w 1398"/>
              <a:gd name="T67" fmla="*/ 2147483647 h 1362"/>
              <a:gd name="T68" fmla="*/ 2147483647 w 1398"/>
              <a:gd name="T69" fmla="*/ 2147483647 h 1362"/>
              <a:gd name="T70" fmla="*/ 2147483647 w 1398"/>
              <a:gd name="T71" fmla="*/ 2147483647 h 1362"/>
              <a:gd name="T72" fmla="*/ 2147483647 w 1398"/>
              <a:gd name="T73" fmla="*/ 2147483647 h 1362"/>
              <a:gd name="T74" fmla="*/ 2147483647 w 1398"/>
              <a:gd name="T75" fmla="*/ 2147483647 h 1362"/>
              <a:gd name="T76" fmla="*/ 2147483647 w 1398"/>
              <a:gd name="T77" fmla="*/ 2147483647 h 1362"/>
              <a:gd name="T78" fmla="*/ 2147483647 w 1398"/>
              <a:gd name="T79" fmla="*/ 2147483647 h 1362"/>
              <a:gd name="T80" fmla="*/ 2147483647 w 1398"/>
              <a:gd name="T81" fmla="*/ 2147483647 h 1362"/>
              <a:gd name="T82" fmla="*/ 2147483647 w 1398"/>
              <a:gd name="T83" fmla="*/ 0 h 136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98"/>
              <a:gd name="T127" fmla="*/ 0 h 1362"/>
              <a:gd name="T128" fmla="*/ 1398 w 1398"/>
              <a:gd name="T129" fmla="*/ 1362 h 136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98" h="1362">
                <a:moveTo>
                  <a:pt x="822" y="0"/>
                </a:moveTo>
                <a:lnTo>
                  <a:pt x="752" y="0"/>
                </a:lnTo>
                <a:lnTo>
                  <a:pt x="710" y="59"/>
                </a:lnTo>
                <a:lnTo>
                  <a:pt x="640" y="83"/>
                </a:lnTo>
                <a:lnTo>
                  <a:pt x="560" y="68"/>
                </a:lnTo>
                <a:lnTo>
                  <a:pt x="507" y="19"/>
                </a:lnTo>
                <a:lnTo>
                  <a:pt x="437" y="10"/>
                </a:lnTo>
                <a:lnTo>
                  <a:pt x="357" y="29"/>
                </a:lnTo>
                <a:lnTo>
                  <a:pt x="288" y="49"/>
                </a:lnTo>
                <a:lnTo>
                  <a:pt x="245" y="68"/>
                </a:lnTo>
                <a:lnTo>
                  <a:pt x="213" y="29"/>
                </a:lnTo>
                <a:lnTo>
                  <a:pt x="170" y="29"/>
                </a:lnTo>
                <a:lnTo>
                  <a:pt x="133" y="49"/>
                </a:lnTo>
                <a:lnTo>
                  <a:pt x="85" y="59"/>
                </a:lnTo>
                <a:lnTo>
                  <a:pt x="64" y="102"/>
                </a:lnTo>
                <a:lnTo>
                  <a:pt x="85" y="166"/>
                </a:lnTo>
                <a:lnTo>
                  <a:pt x="42" y="215"/>
                </a:lnTo>
                <a:lnTo>
                  <a:pt x="0" y="273"/>
                </a:lnTo>
                <a:lnTo>
                  <a:pt x="10" y="371"/>
                </a:lnTo>
                <a:lnTo>
                  <a:pt x="48" y="464"/>
                </a:lnTo>
                <a:lnTo>
                  <a:pt x="112" y="527"/>
                </a:lnTo>
                <a:lnTo>
                  <a:pt x="112" y="566"/>
                </a:lnTo>
                <a:lnTo>
                  <a:pt x="58" y="595"/>
                </a:lnTo>
                <a:lnTo>
                  <a:pt x="21" y="630"/>
                </a:lnTo>
                <a:lnTo>
                  <a:pt x="21" y="678"/>
                </a:lnTo>
                <a:lnTo>
                  <a:pt x="85" y="718"/>
                </a:lnTo>
                <a:lnTo>
                  <a:pt x="122" y="718"/>
                </a:lnTo>
                <a:lnTo>
                  <a:pt x="213" y="659"/>
                </a:lnTo>
                <a:lnTo>
                  <a:pt x="283" y="669"/>
                </a:lnTo>
                <a:lnTo>
                  <a:pt x="379" y="688"/>
                </a:lnTo>
                <a:lnTo>
                  <a:pt x="379" y="752"/>
                </a:lnTo>
                <a:lnTo>
                  <a:pt x="336" y="796"/>
                </a:lnTo>
                <a:lnTo>
                  <a:pt x="357" y="835"/>
                </a:lnTo>
                <a:lnTo>
                  <a:pt x="400" y="874"/>
                </a:lnTo>
                <a:lnTo>
                  <a:pt x="448" y="815"/>
                </a:lnTo>
                <a:lnTo>
                  <a:pt x="464" y="800"/>
                </a:lnTo>
                <a:lnTo>
                  <a:pt x="539" y="854"/>
                </a:lnTo>
                <a:lnTo>
                  <a:pt x="619" y="825"/>
                </a:lnTo>
                <a:lnTo>
                  <a:pt x="688" y="835"/>
                </a:lnTo>
                <a:lnTo>
                  <a:pt x="742" y="937"/>
                </a:lnTo>
                <a:lnTo>
                  <a:pt x="800" y="1001"/>
                </a:lnTo>
                <a:lnTo>
                  <a:pt x="843" y="1059"/>
                </a:lnTo>
                <a:lnTo>
                  <a:pt x="832" y="1093"/>
                </a:lnTo>
                <a:lnTo>
                  <a:pt x="784" y="1142"/>
                </a:lnTo>
                <a:lnTo>
                  <a:pt x="800" y="1196"/>
                </a:lnTo>
                <a:lnTo>
                  <a:pt x="832" y="1215"/>
                </a:lnTo>
                <a:lnTo>
                  <a:pt x="891" y="1245"/>
                </a:lnTo>
                <a:lnTo>
                  <a:pt x="944" y="1308"/>
                </a:lnTo>
                <a:lnTo>
                  <a:pt x="992" y="1347"/>
                </a:lnTo>
                <a:lnTo>
                  <a:pt x="1046" y="1362"/>
                </a:lnTo>
                <a:lnTo>
                  <a:pt x="1078" y="1328"/>
                </a:lnTo>
                <a:lnTo>
                  <a:pt x="1137" y="1362"/>
                </a:lnTo>
                <a:lnTo>
                  <a:pt x="1238" y="1362"/>
                </a:lnTo>
                <a:lnTo>
                  <a:pt x="1318" y="1328"/>
                </a:lnTo>
                <a:lnTo>
                  <a:pt x="1307" y="1342"/>
                </a:lnTo>
                <a:lnTo>
                  <a:pt x="1350" y="1279"/>
                </a:lnTo>
                <a:lnTo>
                  <a:pt x="1371" y="1240"/>
                </a:lnTo>
                <a:lnTo>
                  <a:pt x="1398" y="1196"/>
                </a:lnTo>
                <a:lnTo>
                  <a:pt x="1398" y="1123"/>
                </a:lnTo>
                <a:lnTo>
                  <a:pt x="1371" y="1049"/>
                </a:lnTo>
                <a:lnTo>
                  <a:pt x="1318" y="927"/>
                </a:lnTo>
                <a:lnTo>
                  <a:pt x="1179" y="800"/>
                </a:lnTo>
                <a:lnTo>
                  <a:pt x="1206" y="732"/>
                </a:lnTo>
                <a:lnTo>
                  <a:pt x="1249" y="669"/>
                </a:lnTo>
                <a:lnTo>
                  <a:pt x="1158" y="586"/>
                </a:lnTo>
                <a:lnTo>
                  <a:pt x="1179" y="547"/>
                </a:lnTo>
                <a:lnTo>
                  <a:pt x="1259" y="547"/>
                </a:lnTo>
                <a:lnTo>
                  <a:pt x="1318" y="464"/>
                </a:lnTo>
                <a:lnTo>
                  <a:pt x="1339" y="434"/>
                </a:lnTo>
                <a:lnTo>
                  <a:pt x="1382" y="390"/>
                </a:lnTo>
                <a:lnTo>
                  <a:pt x="1318" y="356"/>
                </a:lnTo>
                <a:lnTo>
                  <a:pt x="1270" y="381"/>
                </a:lnTo>
                <a:lnTo>
                  <a:pt x="1179" y="337"/>
                </a:lnTo>
                <a:lnTo>
                  <a:pt x="1158" y="317"/>
                </a:lnTo>
                <a:lnTo>
                  <a:pt x="1169" y="288"/>
                </a:lnTo>
                <a:lnTo>
                  <a:pt x="1169" y="268"/>
                </a:lnTo>
                <a:lnTo>
                  <a:pt x="1179" y="234"/>
                </a:lnTo>
                <a:lnTo>
                  <a:pt x="1126" y="205"/>
                </a:lnTo>
                <a:lnTo>
                  <a:pt x="1078" y="225"/>
                </a:lnTo>
                <a:lnTo>
                  <a:pt x="1046" y="234"/>
                </a:lnTo>
                <a:lnTo>
                  <a:pt x="912" y="102"/>
                </a:lnTo>
                <a:lnTo>
                  <a:pt x="923" y="39"/>
                </a:lnTo>
                <a:lnTo>
                  <a:pt x="891" y="10"/>
                </a:lnTo>
                <a:lnTo>
                  <a:pt x="822" y="0"/>
                </a:lnTo>
                <a:close/>
              </a:path>
            </a:pathLst>
          </a:custGeom>
          <a:solidFill>
            <a:srgbClr val="FF0000"/>
          </a:solidFill>
          <a:ln w="127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dirty="0"/>
          </a:p>
        </p:txBody>
      </p:sp>
      <p:sp>
        <p:nvSpPr>
          <p:cNvPr id="14345" name="Freeform 181"/>
          <p:cNvSpPr>
            <a:spLocks/>
          </p:cNvSpPr>
          <p:nvPr/>
        </p:nvSpPr>
        <p:spPr bwMode="auto">
          <a:xfrm>
            <a:off x="5067164" y="3684588"/>
            <a:ext cx="625475" cy="360362"/>
          </a:xfrm>
          <a:custGeom>
            <a:avLst/>
            <a:gdLst>
              <a:gd name="T0" fmla="*/ 2147483647 w 950"/>
              <a:gd name="T1" fmla="*/ 2147483647 h 610"/>
              <a:gd name="T2" fmla="*/ 2147483647 w 950"/>
              <a:gd name="T3" fmla="*/ 2147483647 h 610"/>
              <a:gd name="T4" fmla="*/ 2147483647 w 950"/>
              <a:gd name="T5" fmla="*/ 2147483647 h 610"/>
              <a:gd name="T6" fmla="*/ 2147483647 w 950"/>
              <a:gd name="T7" fmla="*/ 2147483647 h 610"/>
              <a:gd name="T8" fmla="*/ 2147483647 w 950"/>
              <a:gd name="T9" fmla="*/ 0 h 610"/>
              <a:gd name="T10" fmla="*/ 2147483647 w 950"/>
              <a:gd name="T11" fmla="*/ 2147483647 h 610"/>
              <a:gd name="T12" fmla="*/ 2147483647 w 950"/>
              <a:gd name="T13" fmla="*/ 2147483647 h 610"/>
              <a:gd name="T14" fmla="*/ 2147483647 w 950"/>
              <a:gd name="T15" fmla="*/ 2147483647 h 610"/>
              <a:gd name="T16" fmla="*/ 2147483647 w 950"/>
              <a:gd name="T17" fmla="*/ 2147483647 h 610"/>
              <a:gd name="T18" fmla="*/ 2147483647 w 950"/>
              <a:gd name="T19" fmla="*/ 2147483647 h 610"/>
              <a:gd name="T20" fmla="*/ 2147483647 w 950"/>
              <a:gd name="T21" fmla="*/ 2147483647 h 610"/>
              <a:gd name="T22" fmla="*/ 2147483647 w 950"/>
              <a:gd name="T23" fmla="*/ 2147483647 h 610"/>
              <a:gd name="T24" fmla="*/ 2147483647 w 950"/>
              <a:gd name="T25" fmla="*/ 2147483647 h 610"/>
              <a:gd name="T26" fmla="*/ 2147483647 w 950"/>
              <a:gd name="T27" fmla="*/ 2147483647 h 610"/>
              <a:gd name="T28" fmla="*/ 2147483647 w 950"/>
              <a:gd name="T29" fmla="*/ 2147483647 h 610"/>
              <a:gd name="T30" fmla="*/ 2147483647 w 950"/>
              <a:gd name="T31" fmla="*/ 2147483647 h 610"/>
              <a:gd name="T32" fmla="*/ 2147483647 w 950"/>
              <a:gd name="T33" fmla="*/ 2147483647 h 610"/>
              <a:gd name="T34" fmla="*/ 2147483647 w 950"/>
              <a:gd name="T35" fmla="*/ 2147483647 h 610"/>
              <a:gd name="T36" fmla="*/ 2147483647 w 950"/>
              <a:gd name="T37" fmla="*/ 2147483647 h 610"/>
              <a:gd name="T38" fmla="*/ 2147483647 w 950"/>
              <a:gd name="T39" fmla="*/ 2147483647 h 610"/>
              <a:gd name="T40" fmla="*/ 2147483647 w 950"/>
              <a:gd name="T41" fmla="*/ 2147483647 h 610"/>
              <a:gd name="T42" fmla="*/ 2147483647 w 950"/>
              <a:gd name="T43" fmla="*/ 2147483647 h 610"/>
              <a:gd name="T44" fmla="*/ 2147483647 w 950"/>
              <a:gd name="T45" fmla="*/ 2147483647 h 610"/>
              <a:gd name="T46" fmla="*/ 2147483647 w 950"/>
              <a:gd name="T47" fmla="*/ 2147483647 h 610"/>
              <a:gd name="T48" fmla="*/ 0 w 950"/>
              <a:gd name="T49" fmla="*/ 2147483647 h 610"/>
              <a:gd name="T50" fmla="*/ 2147483647 w 950"/>
              <a:gd name="T51" fmla="*/ 2147483647 h 610"/>
              <a:gd name="T52" fmla="*/ 2147483647 w 950"/>
              <a:gd name="T53" fmla="*/ 2147483647 h 610"/>
              <a:gd name="T54" fmla="*/ 2147483647 w 950"/>
              <a:gd name="T55" fmla="*/ 2147483647 h 610"/>
              <a:gd name="T56" fmla="*/ 2147483647 w 950"/>
              <a:gd name="T57" fmla="*/ 2147483647 h 610"/>
              <a:gd name="T58" fmla="*/ 2147483647 w 950"/>
              <a:gd name="T59" fmla="*/ 2147483647 h 610"/>
              <a:gd name="T60" fmla="*/ 2147483647 w 950"/>
              <a:gd name="T61" fmla="*/ 2147483647 h 610"/>
              <a:gd name="T62" fmla="*/ 2147483647 w 950"/>
              <a:gd name="T63" fmla="*/ 2147483647 h 610"/>
              <a:gd name="T64" fmla="*/ 2147483647 w 950"/>
              <a:gd name="T65" fmla="*/ 2147483647 h 610"/>
              <a:gd name="T66" fmla="*/ 2147483647 w 950"/>
              <a:gd name="T67" fmla="*/ 2147483647 h 610"/>
              <a:gd name="T68" fmla="*/ 2147483647 w 950"/>
              <a:gd name="T69" fmla="*/ 2147483647 h 610"/>
              <a:gd name="T70" fmla="*/ 2147483647 w 950"/>
              <a:gd name="T71" fmla="*/ 2147483647 h 610"/>
              <a:gd name="T72" fmla="*/ 2147483647 w 950"/>
              <a:gd name="T73" fmla="*/ 2147483647 h 610"/>
              <a:gd name="T74" fmla="*/ 2147483647 w 950"/>
              <a:gd name="T75" fmla="*/ 2147483647 h 610"/>
              <a:gd name="T76" fmla="*/ 2147483647 w 950"/>
              <a:gd name="T77" fmla="*/ 2147483647 h 610"/>
              <a:gd name="T78" fmla="*/ 2147483647 w 950"/>
              <a:gd name="T79" fmla="*/ 2147483647 h 610"/>
              <a:gd name="T80" fmla="*/ 2147483647 w 950"/>
              <a:gd name="T81" fmla="*/ 2147483647 h 610"/>
              <a:gd name="T82" fmla="*/ 2147483647 w 950"/>
              <a:gd name="T83" fmla="*/ 2147483647 h 610"/>
              <a:gd name="T84" fmla="*/ 2147483647 w 950"/>
              <a:gd name="T85" fmla="*/ 2147483647 h 610"/>
              <a:gd name="T86" fmla="*/ 2147483647 w 950"/>
              <a:gd name="T87" fmla="*/ 2147483647 h 610"/>
              <a:gd name="T88" fmla="*/ 2147483647 w 950"/>
              <a:gd name="T89" fmla="*/ 2147483647 h 610"/>
              <a:gd name="T90" fmla="*/ 2147483647 w 950"/>
              <a:gd name="T91" fmla="*/ 2147483647 h 610"/>
              <a:gd name="T92" fmla="*/ 2147483647 w 950"/>
              <a:gd name="T93" fmla="*/ 2147483647 h 610"/>
              <a:gd name="T94" fmla="*/ 2147483647 w 950"/>
              <a:gd name="T95" fmla="*/ 2147483647 h 610"/>
              <a:gd name="T96" fmla="*/ 2147483647 w 950"/>
              <a:gd name="T97" fmla="*/ 2147483647 h 61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50"/>
              <a:gd name="T148" fmla="*/ 0 h 610"/>
              <a:gd name="T149" fmla="*/ 950 w 950"/>
              <a:gd name="T150" fmla="*/ 610 h 61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50" h="610">
                <a:moveTo>
                  <a:pt x="912" y="215"/>
                </a:moveTo>
                <a:lnTo>
                  <a:pt x="811" y="117"/>
                </a:lnTo>
                <a:lnTo>
                  <a:pt x="747" y="83"/>
                </a:lnTo>
                <a:lnTo>
                  <a:pt x="630" y="53"/>
                </a:lnTo>
                <a:lnTo>
                  <a:pt x="608" y="0"/>
                </a:lnTo>
                <a:lnTo>
                  <a:pt x="565" y="53"/>
                </a:lnTo>
                <a:lnTo>
                  <a:pt x="565" y="93"/>
                </a:lnTo>
                <a:lnTo>
                  <a:pt x="544" y="102"/>
                </a:lnTo>
                <a:lnTo>
                  <a:pt x="496" y="117"/>
                </a:lnTo>
                <a:lnTo>
                  <a:pt x="443" y="136"/>
                </a:lnTo>
                <a:lnTo>
                  <a:pt x="405" y="166"/>
                </a:lnTo>
                <a:lnTo>
                  <a:pt x="363" y="195"/>
                </a:lnTo>
                <a:lnTo>
                  <a:pt x="336" y="146"/>
                </a:lnTo>
                <a:lnTo>
                  <a:pt x="293" y="117"/>
                </a:lnTo>
                <a:lnTo>
                  <a:pt x="261" y="93"/>
                </a:lnTo>
                <a:lnTo>
                  <a:pt x="219" y="117"/>
                </a:lnTo>
                <a:lnTo>
                  <a:pt x="203" y="146"/>
                </a:lnTo>
                <a:lnTo>
                  <a:pt x="245" y="195"/>
                </a:lnTo>
                <a:lnTo>
                  <a:pt x="224" y="229"/>
                </a:lnTo>
                <a:lnTo>
                  <a:pt x="181" y="229"/>
                </a:lnTo>
                <a:lnTo>
                  <a:pt x="160" y="239"/>
                </a:lnTo>
                <a:lnTo>
                  <a:pt x="149" y="278"/>
                </a:lnTo>
                <a:lnTo>
                  <a:pt x="128" y="298"/>
                </a:lnTo>
                <a:lnTo>
                  <a:pt x="69" y="317"/>
                </a:lnTo>
                <a:lnTo>
                  <a:pt x="0" y="312"/>
                </a:lnTo>
                <a:lnTo>
                  <a:pt x="90" y="371"/>
                </a:lnTo>
                <a:lnTo>
                  <a:pt x="101" y="434"/>
                </a:lnTo>
                <a:lnTo>
                  <a:pt x="112" y="483"/>
                </a:lnTo>
                <a:lnTo>
                  <a:pt x="101" y="537"/>
                </a:lnTo>
                <a:lnTo>
                  <a:pt x="90" y="566"/>
                </a:lnTo>
                <a:lnTo>
                  <a:pt x="133" y="546"/>
                </a:lnTo>
                <a:lnTo>
                  <a:pt x="192" y="595"/>
                </a:lnTo>
                <a:lnTo>
                  <a:pt x="283" y="546"/>
                </a:lnTo>
                <a:lnTo>
                  <a:pt x="352" y="537"/>
                </a:lnTo>
                <a:lnTo>
                  <a:pt x="395" y="537"/>
                </a:lnTo>
                <a:lnTo>
                  <a:pt x="453" y="566"/>
                </a:lnTo>
                <a:lnTo>
                  <a:pt x="507" y="595"/>
                </a:lnTo>
                <a:lnTo>
                  <a:pt x="576" y="610"/>
                </a:lnTo>
                <a:lnTo>
                  <a:pt x="630" y="586"/>
                </a:lnTo>
                <a:lnTo>
                  <a:pt x="688" y="517"/>
                </a:lnTo>
                <a:lnTo>
                  <a:pt x="758" y="527"/>
                </a:lnTo>
                <a:lnTo>
                  <a:pt x="779" y="464"/>
                </a:lnTo>
                <a:lnTo>
                  <a:pt x="848" y="454"/>
                </a:lnTo>
                <a:lnTo>
                  <a:pt x="880" y="464"/>
                </a:lnTo>
                <a:lnTo>
                  <a:pt x="912" y="444"/>
                </a:lnTo>
                <a:lnTo>
                  <a:pt x="934" y="415"/>
                </a:lnTo>
                <a:lnTo>
                  <a:pt x="950" y="371"/>
                </a:lnTo>
                <a:lnTo>
                  <a:pt x="950" y="293"/>
                </a:lnTo>
                <a:lnTo>
                  <a:pt x="912" y="215"/>
                </a:lnTo>
                <a:close/>
              </a:path>
            </a:pathLst>
          </a:custGeom>
          <a:solidFill>
            <a:srgbClr val="FF0000"/>
          </a:solidFill>
          <a:ln w="127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dirty="0"/>
          </a:p>
        </p:txBody>
      </p:sp>
      <p:sp>
        <p:nvSpPr>
          <p:cNvPr id="14346" name="Freeform 182"/>
          <p:cNvSpPr>
            <a:spLocks/>
          </p:cNvSpPr>
          <p:nvPr/>
        </p:nvSpPr>
        <p:spPr bwMode="auto">
          <a:xfrm>
            <a:off x="4673464" y="3254375"/>
            <a:ext cx="801688" cy="603250"/>
          </a:xfrm>
          <a:custGeom>
            <a:avLst/>
            <a:gdLst>
              <a:gd name="T0" fmla="*/ 2147483647 w 1206"/>
              <a:gd name="T1" fmla="*/ 0 h 1039"/>
              <a:gd name="T2" fmla="*/ 2147483647 w 1206"/>
              <a:gd name="T3" fmla="*/ 2147483647 h 1039"/>
              <a:gd name="T4" fmla="*/ 2147483647 w 1206"/>
              <a:gd name="T5" fmla="*/ 2147483647 h 1039"/>
              <a:gd name="T6" fmla="*/ 2147483647 w 1206"/>
              <a:gd name="T7" fmla="*/ 2147483647 h 1039"/>
              <a:gd name="T8" fmla="*/ 2147483647 w 1206"/>
              <a:gd name="T9" fmla="*/ 2147483647 h 1039"/>
              <a:gd name="T10" fmla="*/ 2147483647 w 1206"/>
              <a:gd name="T11" fmla="*/ 2147483647 h 1039"/>
              <a:gd name="T12" fmla="*/ 2147483647 w 1206"/>
              <a:gd name="T13" fmla="*/ 2147483647 h 1039"/>
              <a:gd name="T14" fmla="*/ 2147483647 w 1206"/>
              <a:gd name="T15" fmla="*/ 2147483647 h 1039"/>
              <a:gd name="T16" fmla="*/ 2147483647 w 1206"/>
              <a:gd name="T17" fmla="*/ 2147483647 h 1039"/>
              <a:gd name="T18" fmla="*/ 2147483647 w 1206"/>
              <a:gd name="T19" fmla="*/ 2147483647 h 1039"/>
              <a:gd name="T20" fmla="*/ 2147483647 w 1206"/>
              <a:gd name="T21" fmla="*/ 2147483647 h 1039"/>
              <a:gd name="T22" fmla="*/ 2147483647 w 1206"/>
              <a:gd name="T23" fmla="*/ 2147483647 h 1039"/>
              <a:gd name="T24" fmla="*/ 2147483647 w 1206"/>
              <a:gd name="T25" fmla="*/ 2147483647 h 1039"/>
              <a:gd name="T26" fmla="*/ 2147483647 w 1206"/>
              <a:gd name="T27" fmla="*/ 2147483647 h 1039"/>
              <a:gd name="T28" fmla="*/ 2147483647 w 1206"/>
              <a:gd name="T29" fmla="*/ 2147483647 h 1039"/>
              <a:gd name="T30" fmla="*/ 2147483647 w 1206"/>
              <a:gd name="T31" fmla="*/ 2147483647 h 1039"/>
              <a:gd name="T32" fmla="*/ 2147483647 w 1206"/>
              <a:gd name="T33" fmla="*/ 2147483647 h 1039"/>
              <a:gd name="T34" fmla="*/ 2147483647 w 1206"/>
              <a:gd name="T35" fmla="*/ 2147483647 h 1039"/>
              <a:gd name="T36" fmla="*/ 2147483647 w 1206"/>
              <a:gd name="T37" fmla="*/ 2147483647 h 1039"/>
              <a:gd name="T38" fmla="*/ 2147483647 w 1206"/>
              <a:gd name="T39" fmla="*/ 2147483647 h 1039"/>
              <a:gd name="T40" fmla="*/ 2147483647 w 1206"/>
              <a:gd name="T41" fmla="*/ 2147483647 h 1039"/>
              <a:gd name="T42" fmla="*/ 2147483647 w 1206"/>
              <a:gd name="T43" fmla="*/ 2147483647 h 1039"/>
              <a:gd name="T44" fmla="*/ 2147483647 w 1206"/>
              <a:gd name="T45" fmla="*/ 2147483647 h 1039"/>
              <a:gd name="T46" fmla="*/ 2147483647 w 1206"/>
              <a:gd name="T47" fmla="*/ 2147483647 h 1039"/>
              <a:gd name="T48" fmla="*/ 2147483647 w 1206"/>
              <a:gd name="T49" fmla="*/ 2147483647 h 1039"/>
              <a:gd name="T50" fmla="*/ 2147483647 w 1206"/>
              <a:gd name="T51" fmla="*/ 2147483647 h 1039"/>
              <a:gd name="T52" fmla="*/ 2147483647 w 1206"/>
              <a:gd name="T53" fmla="*/ 2147483647 h 1039"/>
              <a:gd name="T54" fmla="*/ 2147483647 w 1206"/>
              <a:gd name="T55" fmla="*/ 2147483647 h 1039"/>
              <a:gd name="T56" fmla="*/ 2147483647 w 1206"/>
              <a:gd name="T57" fmla="*/ 2147483647 h 1039"/>
              <a:gd name="T58" fmla="*/ 2147483647 w 1206"/>
              <a:gd name="T59" fmla="*/ 2147483647 h 1039"/>
              <a:gd name="T60" fmla="*/ 2147483647 w 1206"/>
              <a:gd name="T61" fmla="*/ 2147483647 h 1039"/>
              <a:gd name="T62" fmla="*/ 2147483647 w 1206"/>
              <a:gd name="T63" fmla="*/ 2147483647 h 1039"/>
              <a:gd name="T64" fmla="*/ 2147483647 w 1206"/>
              <a:gd name="T65" fmla="*/ 2147483647 h 1039"/>
              <a:gd name="T66" fmla="*/ 2147483647 w 1206"/>
              <a:gd name="T67" fmla="*/ 2147483647 h 1039"/>
              <a:gd name="T68" fmla="*/ 2147483647 w 1206"/>
              <a:gd name="T69" fmla="*/ 2147483647 h 1039"/>
              <a:gd name="T70" fmla="*/ 2147483647 w 1206"/>
              <a:gd name="T71" fmla="*/ 2147483647 h 1039"/>
              <a:gd name="T72" fmla="*/ 2147483647 w 1206"/>
              <a:gd name="T73" fmla="*/ 2147483647 h 1039"/>
              <a:gd name="T74" fmla="*/ 2147483647 w 1206"/>
              <a:gd name="T75" fmla="*/ 2147483647 h 1039"/>
              <a:gd name="T76" fmla="*/ 2147483647 w 1206"/>
              <a:gd name="T77" fmla="*/ 2147483647 h 1039"/>
              <a:gd name="T78" fmla="*/ 2147483647 w 1206"/>
              <a:gd name="T79" fmla="*/ 2147483647 h 1039"/>
              <a:gd name="T80" fmla="*/ 2147483647 w 1206"/>
              <a:gd name="T81" fmla="*/ 2147483647 h 1039"/>
              <a:gd name="T82" fmla="*/ 2147483647 w 1206"/>
              <a:gd name="T83" fmla="*/ 2147483647 h 1039"/>
              <a:gd name="T84" fmla="*/ 2147483647 w 1206"/>
              <a:gd name="T85" fmla="*/ 2147483647 h 1039"/>
              <a:gd name="T86" fmla="*/ 2147483647 w 1206"/>
              <a:gd name="T87" fmla="*/ 2147483647 h 1039"/>
              <a:gd name="T88" fmla="*/ 2147483647 w 1206"/>
              <a:gd name="T89" fmla="*/ 2147483647 h 1039"/>
              <a:gd name="T90" fmla="*/ 2147483647 w 1206"/>
              <a:gd name="T91" fmla="*/ 2147483647 h 1039"/>
              <a:gd name="T92" fmla="*/ 0 w 1206"/>
              <a:gd name="T93" fmla="*/ 2147483647 h 1039"/>
              <a:gd name="T94" fmla="*/ 0 w 1206"/>
              <a:gd name="T95" fmla="*/ 2147483647 h 1039"/>
              <a:gd name="T96" fmla="*/ 2147483647 w 1206"/>
              <a:gd name="T97" fmla="*/ 2147483647 h 1039"/>
              <a:gd name="T98" fmla="*/ 2147483647 w 1206"/>
              <a:gd name="T99" fmla="*/ 2147483647 h 1039"/>
              <a:gd name="T100" fmla="*/ 2147483647 w 1206"/>
              <a:gd name="T101" fmla="*/ 2147483647 h 1039"/>
              <a:gd name="T102" fmla="*/ 2147483647 w 1206"/>
              <a:gd name="T103" fmla="*/ 2147483647 h 1039"/>
              <a:gd name="T104" fmla="*/ 2147483647 w 1206"/>
              <a:gd name="T105" fmla="*/ 2147483647 h 1039"/>
              <a:gd name="T106" fmla="*/ 2147483647 w 1206"/>
              <a:gd name="T107" fmla="*/ 2147483647 h 1039"/>
              <a:gd name="T108" fmla="*/ 2147483647 w 1206"/>
              <a:gd name="T109" fmla="*/ 2147483647 h 1039"/>
              <a:gd name="T110" fmla="*/ 2147483647 w 1206"/>
              <a:gd name="T111" fmla="*/ 2147483647 h 1039"/>
              <a:gd name="T112" fmla="*/ 2147483647 w 1206"/>
              <a:gd name="T113" fmla="*/ 2147483647 h 1039"/>
              <a:gd name="T114" fmla="*/ 2147483647 w 1206"/>
              <a:gd name="T115" fmla="*/ 2147483647 h 1039"/>
              <a:gd name="T116" fmla="*/ 2147483647 w 1206"/>
              <a:gd name="T117" fmla="*/ 2147483647 h 1039"/>
              <a:gd name="T118" fmla="*/ 2147483647 w 1206"/>
              <a:gd name="T119" fmla="*/ 2147483647 h 1039"/>
              <a:gd name="T120" fmla="*/ 2147483647 w 1206"/>
              <a:gd name="T121" fmla="*/ 2147483647 h 1039"/>
              <a:gd name="T122" fmla="*/ 2147483647 w 1206"/>
              <a:gd name="T123" fmla="*/ 2147483647 h 1039"/>
              <a:gd name="T124" fmla="*/ 2147483647 w 1206"/>
              <a:gd name="T125" fmla="*/ 0 h 103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06"/>
              <a:gd name="T190" fmla="*/ 0 h 1039"/>
              <a:gd name="T191" fmla="*/ 1206 w 1206"/>
              <a:gd name="T192" fmla="*/ 1039 h 103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06" h="1039">
                <a:moveTo>
                  <a:pt x="619" y="0"/>
                </a:moveTo>
                <a:lnTo>
                  <a:pt x="688" y="146"/>
                </a:lnTo>
                <a:lnTo>
                  <a:pt x="731" y="249"/>
                </a:lnTo>
                <a:lnTo>
                  <a:pt x="758" y="297"/>
                </a:lnTo>
                <a:lnTo>
                  <a:pt x="768" y="371"/>
                </a:lnTo>
                <a:lnTo>
                  <a:pt x="859" y="434"/>
                </a:lnTo>
                <a:lnTo>
                  <a:pt x="934" y="493"/>
                </a:lnTo>
                <a:lnTo>
                  <a:pt x="1046" y="585"/>
                </a:lnTo>
                <a:lnTo>
                  <a:pt x="1152" y="649"/>
                </a:lnTo>
                <a:lnTo>
                  <a:pt x="1206" y="698"/>
                </a:lnTo>
                <a:lnTo>
                  <a:pt x="1185" y="742"/>
                </a:lnTo>
                <a:lnTo>
                  <a:pt x="1152" y="761"/>
                </a:lnTo>
                <a:lnTo>
                  <a:pt x="1131" y="771"/>
                </a:lnTo>
                <a:lnTo>
                  <a:pt x="1136" y="815"/>
                </a:lnTo>
                <a:lnTo>
                  <a:pt x="1104" y="834"/>
                </a:lnTo>
                <a:lnTo>
                  <a:pt x="1072" y="854"/>
                </a:lnTo>
                <a:lnTo>
                  <a:pt x="1040" y="854"/>
                </a:lnTo>
                <a:lnTo>
                  <a:pt x="950" y="917"/>
                </a:lnTo>
                <a:lnTo>
                  <a:pt x="934" y="883"/>
                </a:lnTo>
                <a:lnTo>
                  <a:pt x="891" y="854"/>
                </a:lnTo>
                <a:lnTo>
                  <a:pt x="843" y="825"/>
                </a:lnTo>
                <a:lnTo>
                  <a:pt x="811" y="834"/>
                </a:lnTo>
                <a:lnTo>
                  <a:pt x="790" y="854"/>
                </a:lnTo>
                <a:lnTo>
                  <a:pt x="790" y="883"/>
                </a:lnTo>
                <a:lnTo>
                  <a:pt x="822" y="917"/>
                </a:lnTo>
                <a:lnTo>
                  <a:pt x="800" y="947"/>
                </a:lnTo>
                <a:lnTo>
                  <a:pt x="758" y="956"/>
                </a:lnTo>
                <a:lnTo>
                  <a:pt x="731" y="976"/>
                </a:lnTo>
                <a:lnTo>
                  <a:pt x="720" y="1010"/>
                </a:lnTo>
                <a:lnTo>
                  <a:pt x="688" y="1030"/>
                </a:lnTo>
                <a:lnTo>
                  <a:pt x="656" y="1039"/>
                </a:lnTo>
                <a:lnTo>
                  <a:pt x="587" y="1030"/>
                </a:lnTo>
                <a:lnTo>
                  <a:pt x="496" y="1020"/>
                </a:lnTo>
                <a:lnTo>
                  <a:pt x="427" y="976"/>
                </a:lnTo>
                <a:lnTo>
                  <a:pt x="363" y="927"/>
                </a:lnTo>
                <a:lnTo>
                  <a:pt x="272" y="854"/>
                </a:lnTo>
                <a:lnTo>
                  <a:pt x="240" y="825"/>
                </a:lnTo>
                <a:lnTo>
                  <a:pt x="192" y="815"/>
                </a:lnTo>
                <a:lnTo>
                  <a:pt x="101" y="800"/>
                </a:lnTo>
                <a:lnTo>
                  <a:pt x="42" y="800"/>
                </a:lnTo>
                <a:lnTo>
                  <a:pt x="21" y="771"/>
                </a:lnTo>
                <a:lnTo>
                  <a:pt x="10" y="717"/>
                </a:lnTo>
                <a:lnTo>
                  <a:pt x="21" y="649"/>
                </a:lnTo>
                <a:lnTo>
                  <a:pt x="42" y="595"/>
                </a:lnTo>
                <a:lnTo>
                  <a:pt x="32" y="576"/>
                </a:lnTo>
                <a:lnTo>
                  <a:pt x="21" y="527"/>
                </a:lnTo>
                <a:lnTo>
                  <a:pt x="0" y="473"/>
                </a:lnTo>
                <a:lnTo>
                  <a:pt x="0" y="434"/>
                </a:lnTo>
                <a:lnTo>
                  <a:pt x="21" y="415"/>
                </a:lnTo>
                <a:lnTo>
                  <a:pt x="42" y="400"/>
                </a:lnTo>
                <a:lnTo>
                  <a:pt x="32" y="351"/>
                </a:lnTo>
                <a:lnTo>
                  <a:pt x="42" y="317"/>
                </a:lnTo>
                <a:lnTo>
                  <a:pt x="101" y="268"/>
                </a:lnTo>
                <a:lnTo>
                  <a:pt x="160" y="268"/>
                </a:lnTo>
                <a:lnTo>
                  <a:pt x="213" y="249"/>
                </a:lnTo>
                <a:lnTo>
                  <a:pt x="245" y="210"/>
                </a:lnTo>
                <a:lnTo>
                  <a:pt x="240" y="175"/>
                </a:lnTo>
                <a:lnTo>
                  <a:pt x="315" y="102"/>
                </a:lnTo>
                <a:lnTo>
                  <a:pt x="405" y="112"/>
                </a:lnTo>
                <a:lnTo>
                  <a:pt x="443" y="73"/>
                </a:lnTo>
                <a:lnTo>
                  <a:pt x="517" y="63"/>
                </a:lnTo>
                <a:lnTo>
                  <a:pt x="565" y="34"/>
                </a:lnTo>
                <a:lnTo>
                  <a:pt x="619" y="0"/>
                </a:lnTo>
                <a:close/>
              </a:path>
            </a:pathLst>
          </a:custGeom>
          <a:solidFill>
            <a:srgbClr val="FFFFFF"/>
          </a:solidFill>
          <a:ln w="127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dirty="0"/>
          </a:p>
        </p:txBody>
      </p:sp>
      <p:grpSp>
        <p:nvGrpSpPr>
          <p:cNvPr id="2" name="Group 183"/>
          <p:cNvGrpSpPr>
            <a:grpSpLocks/>
          </p:cNvGrpSpPr>
          <p:nvPr/>
        </p:nvGrpSpPr>
        <p:grpSpPr bwMode="auto">
          <a:xfrm>
            <a:off x="4221027" y="5529263"/>
            <a:ext cx="1628775" cy="1074737"/>
            <a:chOff x="5597" y="11390"/>
            <a:chExt cx="2466" cy="1825"/>
          </a:xfrm>
          <a:scene3d>
            <a:camera prst="orthographicFront">
              <a:rot lat="0" lon="0" rev="0"/>
            </a:camera>
            <a:lightRig rig="balanced" dir="t">
              <a:rot lat="0" lon="0" rev="8700000"/>
            </a:lightRig>
          </a:scene3d>
        </p:grpSpPr>
        <p:sp>
          <p:nvSpPr>
            <p:cNvPr id="14443" name="Freeform 184"/>
            <p:cNvSpPr>
              <a:spLocks/>
            </p:cNvSpPr>
            <p:nvPr/>
          </p:nvSpPr>
          <p:spPr bwMode="auto">
            <a:xfrm>
              <a:off x="5597" y="11721"/>
              <a:ext cx="2466" cy="1494"/>
            </a:xfrm>
            <a:custGeom>
              <a:avLst/>
              <a:gdLst>
                <a:gd name="T0" fmla="*/ 2466 w 2466"/>
                <a:gd name="T1" fmla="*/ 44 h 1494"/>
                <a:gd name="T2" fmla="*/ 2332 w 2466"/>
                <a:gd name="T3" fmla="*/ 293 h 1494"/>
                <a:gd name="T4" fmla="*/ 2193 w 2466"/>
                <a:gd name="T5" fmla="*/ 528 h 1494"/>
                <a:gd name="T6" fmla="*/ 2172 w 2466"/>
                <a:gd name="T7" fmla="*/ 669 h 1494"/>
                <a:gd name="T8" fmla="*/ 2060 w 2466"/>
                <a:gd name="T9" fmla="*/ 816 h 1494"/>
                <a:gd name="T10" fmla="*/ 2140 w 2466"/>
                <a:gd name="T11" fmla="*/ 962 h 1494"/>
                <a:gd name="T12" fmla="*/ 2183 w 2466"/>
                <a:gd name="T13" fmla="*/ 1094 h 1494"/>
                <a:gd name="T14" fmla="*/ 2220 w 2466"/>
                <a:gd name="T15" fmla="*/ 1177 h 1494"/>
                <a:gd name="T16" fmla="*/ 2081 w 2466"/>
                <a:gd name="T17" fmla="*/ 1343 h 1494"/>
                <a:gd name="T18" fmla="*/ 2071 w 2466"/>
                <a:gd name="T19" fmla="*/ 1465 h 1494"/>
                <a:gd name="T20" fmla="*/ 1980 w 2466"/>
                <a:gd name="T21" fmla="*/ 1494 h 1494"/>
                <a:gd name="T22" fmla="*/ 1889 w 2466"/>
                <a:gd name="T23" fmla="*/ 1426 h 1494"/>
                <a:gd name="T24" fmla="*/ 1724 w 2466"/>
                <a:gd name="T25" fmla="*/ 1406 h 1494"/>
                <a:gd name="T26" fmla="*/ 1644 w 2466"/>
                <a:gd name="T27" fmla="*/ 1372 h 1494"/>
                <a:gd name="T28" fmla="*/ 1553 w 2466"/>
                <a:gd name="T29" fmla="*/ 1328 h 1494"/>
                <a:gd name="T30" fmla="*/ 1521 w 2466"/>
                <a:gd name="T31" fmla="*/ 1260 h 1494"/>
                <a:gd name="T32" fmla="*/ 1462 w 2466"/>
                <a:gd name="T33" fmla="*/ 1167 h 1494"/>
                <a:gd name="T34" fmla="*/ 1270 w 2466"/>
                <a:gd name="T35" fmla="*/ 1021 h 1494"/>
                <a:gd name="T36" fmla="*/ 1126 w 2466"/>
                <a:gd name="T37" fmla="*/ 1021 h 1494"/>
                <a:gd name="T38" fmla="*/ 976 w 2466"/>
                <a:gd name="T39" fmla="*/ 947 h 1494"/>
                <a:gd name="T40" fmla="*/ 864 w 2466"/>
                <a:gd name="T41" fmla="*/ 889 h 1494"/>
                <a:gd name="T42" fmla="*/ 731 w 2466"/>
                <a:gd name="T43" fmla="*/ 879 h 1494"/>
                <a:gd name="T44" fmla="*/ 640 w 2466"/>
                <a:gd name="T45" fmla="*/ 781 h 1494"/>
                <a:gd name="T46" fmla="*/ 587 w 2466"/>
                <a:gd name="T47" fmla="*/ 742 h 1494"/>
                <a:gd name="T48" fmla="*/ 480 w 2466"/>
                <a:gd name="T49" fmla="*/ 669 h 1494"/>
                <a:gd name="T50" fmla="*/ 384 w 2466"/>
                <a:gd name="T51" fmla="*/ 586 h 1494"/>
                <a:gd name="T52" fmla="*/ 315 w 2466"/>
                <a:gd name="T53" fmla="*/ 581 h 1494"/>
                <a:gd name="T54" fmla="*/ 203 w 2466"/>
                <a:gd name="T55" fmla="*/ 601 h 1494"/>
                <a:gd name="T56" fmla="*/ 155 w 2466"/>
                <a:gd name="T57" fmla="*/ 528 h 1494"/>
                <a:gd name="T58" fmla="*/ 74 w 2466"/>
                <a:gd name="T59" fmla="*/ 498 h 1494"/>
                <a:gd name="T60" fmla="*/ 74 w 2466"/>
                <a:gd name="T61" fmla="*/ 459 h 1494"/>
                <a:gd name="T62" fmla="*/ 0 w 2466"/>
                <a:gd name="T63" fmla="*/ 362 h 1494"/>
                <a:gd name="T64" fmla="*/ 53 w 2466"/>
                <a:gd name="T65" fmla="*/ 298 h 1494"/>
                <a:gd name="T66" fmla="*/ 21 w 2466"/>
                <a:gd name="T67" fmla="*/ 240 h 1494"/>
                <a:gd name="T68" fmla="*/ 64 w 2466"/>
                <a:gd name="T69" fmla="*/ 157 h 1494"/>
                <a:gd name="T70" fmla="*/ 277 w 2466"/>
                <a:gd name="T71" fmla="*/ 64 h 1494"/>
                <a:gd name="T72" fmla="*/ 389 w 2466"/>
                <a:gd name="T73" fmla="*/ 137 h 1494"/>
                <a:gd name="T74" fmla="*/ 469 w 2466"/>
                <a:gd name="T75" fmla="*/ 44 h 1494"/>
                <a:gd name="T76" fmla="*/ 752 w 2466"/>
                <a:gd name="T77" fmla="*/ 83 h 1494"/>
                <a:gd name="T78" fmla="*/ 864 w 2466"/>
                <a:gd name="T79" fmla="*/ 166 h 1494"/>
                <a:gd name="T80" fmla="*/ 934 w 2466"/>
                <a:gd name="T81" fmla="*/ 166 h 1494"/>
                <a:gd name="T82" fmla="*/ 1105 w 2466"/>
                <a:gd name="T83" fmla="*/ 240 h 1494"/>
                <a:gd name="T84" fmla="*/ 1249 w 2466"/>
                <a:gd name="T85" fmla="*/ 176 h 1494"/>
                <a:gd name="T86" fmla="*/ 1393 w 2466"/>
                <a:gd name="T87" fmla="*/ 220 h 1494"/>
                <a:gd name="T88" fmla="*/ 1526 w 2466"/>
                <a:gd name="T89" fmla="*/ 210 h 1494"/>
                <a:gd name="T90" fmla="*/ 1676 w 2466"/>
                <a:gd name="T91" fmla="*/ 196 h 1494"/>
                <a:gd name="T92" fmla="*/ 1825 w 2466"/>
                <a:gd name="T93" fmla="*/ 127 h 1494"/>
                <a:gd name="T94" fmla="*/ 1991 w 2466"/>
                <a:gd name="T95" fmla="*/ 93 h 1494"/>
                <a:gd name="T96" fmla="*/ 2140 w 2466"/>
                <a:gd name="T97" fmla="*/ 93 h 1494"/>
                <a:gd name="T98" fmla="*/ 2241 w 2466"/>
                <a:gd name="T99" fmla="*/ 20 h 1494"/>
                <a:gd name="T100" fmla="*/ 2375 w 2466"/>
                <a:gd name="T101" fmla="*/ 35 h 14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466"/>
                <a:gd name="T154" fmla="*/ 0 h 1494"/>
                <a:gd name="T155" fmla="*/ 2466 w 2466"/>
                <a:gd name="T156" fmla="*/ 1494 h 149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466" h="1494">
                  <a:moveTo>
                    <a:pt x="2444" y="0"/>
                  </a:moveTo>
                  <a:lnTo>
                    <a:pt x="2466" y="44"/>
                  </a:lnTo>
                  <a:lnTo>
                    <a:pt x="2375" y="176"/>
                  </a:lnTo>
                  <a:lnTo>
                    <a:pt x="2332" y="293"/>
                  </a:lnTo>
                  <a:lnTo>
                    <a:pt x="2263" y="406"/>
                  </a:lnTo>
                  <a:lnTo>
                    <a:pt x="2193" y="528"/>
                  </a:lnTo>
                  <a:lnTo>
                    <a:pt x="2151" y="567"/>
                  </a:lnTo>
                  <a:lnTo>
                    <a:pt x="2172" y="669"/>
                  </a:lnTo>
                  <a:lnTo>
                    <a:pt x="2039" y="742"/>
                  </a:lnTo>
                  <a:lnTo>
                    <a:pt x="2060" y="816"/>
                  </a:lnTo>
                  <a:lnTo>
                    <a:pt x="2060" y="899"/>
                  </a:lnTo>
                  <a:lnTo>
                    <a:pt x="2140" y="962"/>
                  </a:lnTo>
                  <a:lnTo>
                    <a:pt x="2129" y="1011"/>
                  </a:lnTo>
                  <a:lnTo>
                    <a:pt x="2183" y="1094"/>
                  </a:lnTo>
                  <a:lnTo>
                    <a:pt x="2220" y="1113"/>
                  </a:lnTo>
                  <a:lnTo>
                    <a:pt x="2220" y="1177"/>
                  </a:lnTo>
                  <a:lnTo>
                    <a:pt x="2092" y="1289"/>
                  </a:lnTo>
                  <a:lnTo>
                    <a:pt x="2081" y="1343"/>
                  </a:lnTo>
                  <a:lnTo>
                    <a:pt x="2092" y="1406"/>
                  </a:lnTo>
                  <a:lnTo>
                    <a:pt x="2071" y="1465"/>
                  </a:lnTo>
                  <a:lnTo>
                    <a:pt x="2017" y="1494"/>
                  </a:lnTo>
                  <a:lnTo>
                    <a:pt x="1980" y="1494"/>
                  </a:lnTo>
                  <a:lnTo>
                    <a:pt x="1927" y="1455"/>
                  </a:lnTo>
                  <a:lnTo>
                    <a:pt x="1889" y="1426"/>
                  </a:lnTo>
                  <a:lnTo>
                    <a:pt x="1825" y="1426"/>
                  </a:lnTo>
                  <a:lnTo>
                    <a:pt x="1724" y="1406"/>
                  </a:lnTo>
                  <a:lnTo>
                    <a:pt x="1686" y="1411"/>
                  </a:lnTo>
                  <a:lnTo>
                    <a:pt x="1644" y="1372"/>
                  </a:lnTo>
                  <a:lnTo>
                    <a:pt x="1596" y="1328"/>
                  </a:lnTo>
                  <a:lnTo>
                    <a:pt x="1553" y="1328"/>
                  </a:lnTo>
                  <a:lnTo>
                    <a:pt x="1521" y="1309"/>
                  </a:lnTo>
                  <a:lnTo>
                    <a:pt x="1521" y="1260"/>
                  </a:lnTo>
                  <a:lnTo>
                    <a:pt x="1500" y="1196"/>
                  </a:lnTo>
                  <a:lnTo>
                    <a:pt x="1462" y="1167"/>
                  </a:lnTo>
                  <a:lnTo>
                    <a:pt x="1393" y="1104"/>
                  </a:lnTo>
                  <a:lnTo>
                    <a:pt x="1270" y="1021"/>
                  </a:lnTo>
                  <a:lnTo>
                    <a:pt x="1201" y="1021"/>
                  </a:lnTo>
                  <a:lnTo>
                    <a:pt x="1126" y="1021"/>
                  </a:lnTo>
                  <a:lnTo>
                    <a:pt x="1067" y="982"/>
                  </a:lnTo>
                  <a:lnTo>
                    <a:pt x="976" y="947"/>
                  </a:lnTo>
                  <a:lnTo>
                    <a:pt x="944" y="918"/>
                  </a:lnTo>
                  <a:lnTo>
                    <a:pt x="864" y="889"/>
                  </a:lnTo>
                  <a:lnTo>
                    <a:pt x="774" y="879"/>
                  </a:lnTo>
                  <a:lnTo>
                    <a:pt x="731" y="879"/>
                  </a:lnTo>
                  <a:lnTo>
                    <a:pt x="662" y="806"/>
                  </a:lnTo>
                  <a:lnTo>
                    <a:pt x="640" y="781"/>
                  </a:lnTo>
                  <a:lnTo>
                    <a:pt x="592" y="777"/>
                  </a:lnTo>
                  <a:lnTo>
                    <a:pt x="587" y="742"/>
                  </a:lnTo>
                  <a:lnTo>
                    <a:pt x="539" y="669"/>
                  </a:lnTo>
                  <a:lnTo>
                    <a:pt x="480" y="669"/>
                  </a:lnTo>
                  <a:lnTo>
                    <a:pt x="427" y="650"/>
                  </a:lnTo>
                  <a:lnTo>
                    <a:pt x="384" y="586"/>
                  </a:lnTo>
                  <a:lnTo>
                    <a:pt x="368" y="581"/>
                  </a:lnTo>
                  <a:lnTo>
                    <a:pt x="315" y="581"/>
                  </a:lnTo>
                  <a:lnTo>
                    <a:pt x="256" y="601"/>
                  </a:lnTo>
                  <a:lnTo>
                    <a:pt x="203" y="601"/>
                  </a:lnTo>
                  <a:lnTo>
                    <a:pt x="155" y="567"/>
                  </a:lnTo>
                  <a:lnTo>
                    <a:pt x="155" y="528"/>
                  </a:lnTo>
                  <a:lnTo>
                    <a:pt x="133" y="484"/>
                  </a:lnTo>
                  <a:lnTo>
                    <a:pt x="74" y="498"/>
                  </a:lnTo>
                  <a:lnTo>
                    <a:pt x="53" y="479"/>
                  </a:lnTo>
                  <a:lnTo>
                    <a:pt x="74" y="459"/>
                  </a:lnTo>
                  <a:lnTo>
                    <a:pt x="0" y="406"/>
                  </a:lnTo>
                  <a:lnTo>
                    <a:pt x="0" y="362"/>
                  </a:lnTo>
                  <a:lnTo>
                    <a:pt x="21" y="332"/>
                  </a:lnTo>
                  <a:lnTo>
                    <a:pt x="53" y="298"/>
                  </a:lnTo>
                  <a:lnTo>
                    <a:pt x="53" y="269"/>
                  </a:lnTo>
                  <a:lnTo>
                    <a:pt x="21" y="240"/>
                  </a:lnTo>
                  <a:lnTo>
                    <a:pt x="32" y="196"/>
                  </a:lnTo>
                  <a:lnTo>
                    <a:pt x="64" y="157"/>
                  </a:lnTo>
                  <a:lnTo>
                    <a:pt x="213" y="54"/>
                  </a:lnTo>
                  <a:lnTo>
                    <a:pt x="277" y="64"/>
                  </a:lnTo>
                  <a:lnTo>
                    <a:pt x="299" y="93"/>
                  </a:lnTo>
                  <a:lnTo>
                    <a:pt x="389" y="137"/>
                  </a:lnTo>
                  <a:lnTo>
                    <a:pt x="437" y="93"/>
                  </a:lnTo>
                  <a:lnTo>
                    <a:pt x="469" y="44"/>
                  </a:lnTo>
                  <a:lnTo>
                    <a:pt x="742" y="44"/>
                  </a:lnTo>
                  <a:lnTo>
                    <a:pt x="752" y="83"/>
                  </a:lnTo>
                  <a:lnTo>
                    <a:pt x="843" y="127"/>
                  </a:lnTo>
                  <a:lnTo>
                    <a:pt x="864" y="166"/>
                  </a:lnTo>
                  <a:lnTo>
                    <a:pt x="902" y="186"/>
                  </a:lnTo>
                  <a:lnTo>
                    <a:pt x="934" y="166"/>
                  </a:lnTo>
                  <a:lnTo>
                    <a:pt x="1046" y="220"/>
                  </a:lnTo>
                  <a:lnTo>
                    <a:pt x="1105" y="240"/>
                  </a:lnTo>
                  <a:lnTo>
                    <a:pt x="1169" y="220"/>
                  </a:lnTo>
                  <a:lnTo>
                    <a:pt x="1249" y="176"/>
                  </a:lnTo>
                  <a:lnTo>
                    <a:pt x="1318" y="176"/>
                  </a:lnTo>
                  <a:lnTo>
                    <a:pt x="1393" y="220"/>
                  </a:lnTo>
                  <a:lnTo>
                    <a:pt x="1441" y="230"/>
                  </a:lnTo>
                  <a:lnTo>
                    <a:pt x="1526" y="210"/>
                  </a:lnTo>
                  <a:lnTo>
                    <a:pt x="1617" y="220"/>
                  </a:lnTo>
                  <a:lnTo>
                    <a:pt x="1676" y="196"/>
                  </a:lnTo>
                  <a:lnTo>
                    <a:pt x="1745" y="176"/>
                  </a:lnTo>
                  <a:lnTo>
                    <a:pt x="1825" y="127"/>
                  </a:lnTo>
                  <a:lnTo>
                    <a:pt x="1889" y="103"/>
                  </a:lnTo>
                  <a:lnTo>
                    <a:pt x="1991" y="93"/>
                  </a:lnTo>
                  <a:lnTo>
                    <a:pt x="2071" y="103"/>
                  </a:lnTo>
                  <a:lnTo>
                    <a:pt x="2140" y="93"/>
                  </a:lnTo>
                  <a:lnTo>
                    <a:pt x="2209" y="35"/>
                  </a:lnTo>
                  <a:lnTo>
                    <a:pt x="2241" y="20"/>
                  </a:lnTo>
                  <a:lnTo>
                    <a:pt x="2284" y="35"/>
                  </a:lnTo>
                  <a:lnTo>
                    <a:pt x="2375" y="35"/>
                  </a:lnTo>
                  <a:lnTo>
                    <a:pt x="2444" y="0"/>
                  </a:lnTo>
                  <a:close/>
                </a:path>
              </a:pathLst>
            </a:custGeom>
            <a:solidFill>
              <a:srgbClr val="FF0000"/>
            </a:solidFill>
            <a:ln w="12700">
              <a:noFill/>
              <a:round/>
              <a:headEnd/>
              <a:tailEnd/>
            </a:ln>
            <a:effectLst>
              <a:outerShdw blurRad="44450" dist="27940" dir="5400000" algn="ctr">
                <a:srgbClr val="000000">
                  <a:alpha val="32000"/>
                </a:srgbClr>
              </a:outerShdw>
            </a:effectLst>
            <a:sp3d>
              <a:bevelT w="190500" h="38100"/>
            </a:sp3d>
          </p:spPr>
          <p:txBody>
            <a:bodyPr/>
            <a:lstStyle/>
            <a:p>
              <a:pPr>
                <a:defRPr/>
              </a:pPr>
              <a:endParaRPr lang="it-IT" dirty="0"/>
            </a:p>
          </p:txBody>
        </p:sp>
        <p:grpSp>
          <p:nvGrpSpPr>
            <p:cNvPr id="3" name="Group 185"/>
            <p:cNvGrpSpPr>
              <a:grpSpLocks/>
            </p:cNvGrpSpPr>
            <p:nvPr/>
          </p:nvGrpSpPr>
          <p:grpSpPr bwMode="auto">
            <a:xfrm>
              <a:off x="7406" y="11390"/>
              <a:ext cx="192" cy="239"/>
              <a:chOff x="7406" y="11390"/>
              <a:chExt cx="192" cy="239"/>
            </a:xfrm>
          </p:grpSpPr>
          <p:sp>
            <p:nvSpPr>
              <p:cNvPr id="14445" name="Freeform 186"/>
              <p:cNvSpPr>
                <a:spLocks/>
              </p:cNvSpPr>
              <p:nvPr/>
            </p:nvSpPr>
            <p:spPr bwMode="auto">
              <a:xfrm>
                <a:off x="7481" y="11443"/>
                <a:ext cx="85" cy="88"/>
              </a:xfrm>
              <a:custGeom>
                <a:avLst/>
                <a:gdLst>
                  <a:gd name="T0" fmla="*/ 85 w 85"/>
                  <a:gd name="T1" fmla="*/ 15 h 88"/>
                  <a:gd name="T2" fmla="*/ 37 w 85"/>
                  <a:gd name="T3" fmla="*/ 0 h 88"/>
                  <a:gd name="T4" fmla="*/ 0 w 85"/>
                  <a:gd name="T5" fmla="*/ 5 h 88"/>
                  <a:gd name="T6" fmla="*/ 5 w 85"/>
                  <a:gd name="T7" fmla="*/ 54 h 88"/>
                  <a:gd name="T8" fmla="*/ 53 w 85"/>
                  <a:gd name="T9" fmla="*/ 88 h 88"/>
                  <a:gd name="T10" fmla="*/ 85 w 85"/>
                  <a:gd name="T11" fmla="*/ 15 h 88"/>
                  <a:gd name="T12" fmla="*/ 0 60000 65536"/>
                  <a:gd name="T13" fmla="*/ 0 60000 65536"/>
                  <a:gd name="T14" fmla="*/ 0 60000 65536"/>
                  <a:gd name="T15" fmla="*/ 0 60000 65536"/>
                  <a:gd name="T16" fmla="*/ 0 60000 65536"/>
                  <a:gd name="T17" fmla="*/ 0 60000 65536"/>
                  <a:gd name="T18" fmla="*/ 0 w 85"/>
                  <a:gd name="T19" fmla="*/ 0 h 88"/>
                  <a:gd name="T20" fmla="*/ 85 w 85"/>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85" h="88">
                    <a:moveTo>
                      <a:pt x="85" y="15"/>
                    </a:moveTo>
                    <a:lnTo>
                      <a:pt x="37" y="0"/>
                    </a:lnTo>
                    <a:lnTo>
                      <a:pt x="0" y="5"/>
                    </a:lnTo>
                    <a:lnTo>
                      <a:pt x="5" y="54"/>
                    </a:lnTo>
                    <a:lnTo>
                      <a:pt x="53" y="88"/>
                    </a:lnTo>
                    <a:lnTo>
                      <a:pt x="85" y="15"/>
                    </a:lnTo>
                    <a:close/>
                  </a:path>
                </a:pathLst>
              </a:custGeom>
              <a:solidFill>
                <a:srgbClr val="FF0000"/>
              </a:solidFill>
              <a:ln w="12700">
                <a:noFill/>
                <a:round/>
                <a:headEnd/>
                <a:tailEnd/>
              </a:ln>
              <a:effectLst>
                <a:outerShdw blurRad="44450" dist="27940" dir="5400000" algn="ctr">
                  <a:srgbClr val="000000">
                    <a:alpha val="32000"/>
                  </a:srgbClr>
                </a:outerShdw>
              </a:effectLst>
              <a:sp3d>
                <a:bevelT w="190500" h="38100"/>
              </a:sp3d>
            </p:spPr>
            <p:txBody>
              <a:bodyPr/>
              <a:lstStyle/>
              <a:p>
                <a:pPr>
                  <a:defRPr/>
                </a:pPr>
                <a:endParaRPr lang="it-IT" dirty="0"/>
              </a:p>
            </p:txBody>
          </p:sp>
          <p:sp>
            <p:nvSpPr>
              <p:cNvPr id="14446" name="Freeform 187"/>
              <p:cNvSpPr>
                <a:spLocks/>
              </p:cNvSpPr>
              <p:nvPr/>
            </p:nvSpPr>
            <p:spPr bwMode="auto">
              <a:xfrm>
                <a:off x="7406" y="11390"/>
                <a:ext cx="86" cy="78"/>
              </a:xfrm>
              <a:custGeom>
                <a:avLst/>
                <a:gdLst>
                  <a:gd name="T0" fmla="*/ 80 w 86"/>
                  <a:gd name="T1" fmla="*/ 0 h 78"/>
                  <a:gd name="T2" fmla="*/ 0 w 86"/>
                  <a:gd name="T3" fmla="*/ 4 h 78"/>
                  <a:gd name="T4" fmla="*/ 53 w 86"/>
                  <a:gd name="T5" fmla="*/ 78 h 78"/>
                  <a:gd name="T6" fmla="*/ 86 w 86"/>
                  <a:gd name="T7" fmla="*/ 43 h 78"/>
                  <a:gd name="T8" fmla="*/ 80 w 86"/>
                  <a:gd name="T9" fmla="*/ 0 h 78"/>
                  <a:gd name="T10" fmla="*/ 0 60000 65536"/>
                  <a:gd name="T11" fmla="*/ 0 60000 65536"/>
                  <a:gd name="T12" fmla="*/ 0 60000 65536"/>
                  <a:gd name="T13" fmla="*/ 0 60000 65536"/>
                  <a:gd name="T14" fmla="*/ 0 60000 65536"/>
                  <a:gd name="T15" fmla="*/ 0 w 86"/>
                  <a:gd name="T16" fmla="*/ 0 h 78"/>
                  <a:gd name="T17" fmla="*/ 86 w 86"/>
                  <a:gd name="T18" fmla="*/ 78 h 78"/>
                </a:gdLst>
                <a:ahLst/>
                <a:cxnLst>
                  <a:cxn ang="T10">
                    <a:pos x="T0" y="T1"/>
                  </a:cxn>
                  <a:cxn ang="T11">
                    <a:pos x="T2" y="T3"/>
                  </a:cxn>
                  <a:cxn ang="T12">
                    <a:pos x="T4" y="T5"/>
                  </a:cxn>
                  <a:cxn ang="T13">
                    <a:pos x="T6" y="T7"/>
                  </a:cxn>
                  <a:cxn ang="T14">
                    <a:pos x="T8" y="T9"/>
                  </a:cxn>
                </a:cxnLst>
                <a:rect l="T15" t="T16" r="T17" b="T18"/>
                <a:pathLst>
                  <a:path w="86" h="78">
                    <a:moveTo>
                      <a:pt x="80" y="0"/>
                    </a:moveTo>
                    <a:lnTo>
                      <a:pt x="0" y="4"/>
                    </a:lnTo>
                    <a:lnTo>
                      <a:pt x="53" y="78"/>
                    </a:lnTo>
                    <a:lnTo>
                      <a:pt x="86" y="43"/>
                    </a:lnTo>
                    <a:lnTo>
                      <a:pt x="80" y="0"/>
                    </a:lnTo>
                    <a:close/>
                  </a:path>
                </a:pathLst>
              </a:custGeom>
              <a:solidFill>
                <a:srgbClr val="FF0000"/>
              </a:solidFill>
              <a:ln w="12700">
                <a:noFill/>
                <a:round/>
                <a:headEnd/>
                <a:tailEnd/>
              </a:ln>
              <a:effectLst>
                <a:outerShdw blurRad="44450" dist="27940" dir="5400000" algn="ctr">
                  <a:srgbClr val="000000">
                    <a:alpha val="32000"/>
                  </a:srgbClr>
                </a:outerShdw>
              </a:effectLst>
              <a:sp3d>
                <a:bevelT w="190500" h="38100"/>
              </a:sp3d>
            </p:spPr>
            <p:txBody>
              <a:bodyPr/>
              <a:lstStyle/>
              <a:p>
                <a:pPr>
                  <a:defRPr/>
                </a:pPr>
                <a:endParaRPr lang="it-IT" dirty="0"/>
              </a:p>
            </p:txBody>
          </p:sp>
          <p:sp>
            <p:nvSpPr>
              <p:cNvPr id="14447" name="Freeform 188"/>
              <p:cNvSpPr>
                <a:spLocks/>
              </p:cNvSpPr>
              <p:nvPr/>
            </p:nvSpPr>
            <p:spPr bwMode="auto">
              <a:xfrm>
                <a:off x="7513" y="11551"/>
                <a:ext cx="85" cy="78"/>
              </a:xfrm>
              <a:custGeom>
                <a:avLst/>
                <a:gdLst>
                  <a:gd name="T0" fmla="*/ 85 w 85"/>
                  <a:gd name="T1" fmla="*/ 24 h 78"/>
                  <a:gd name="T2" fmla="*/ 27 w 85"/>
                  <a:gd name="T3" fmla="*/ 0 h 78"/>
                  <a:gd name="T4" fmla="*/ 0 w 85"/>
                  <a:gd name="T5" fmla="*/ 24 h 78"/>
                  <a:gd name="T6" fmla="*/ 69 w 85"/>
                  <a:gd name="T7" fmla="*/ 78 h 78"/>
                  <a:gd name="T8" fmla="*/ 85 w 85"/>
                  <a:gd name="T9" fmla="*/ 24 h 78"/>
                  <a:gd name="T10" fmla="*/ 0 60000 65536"/>
                  <a:gd name="T11" fmla="*/ 0 60000 65536"/>
                  <a:gd name="T12" fmla="*/ 0 60000 65536"/>
                  <a:gd name="T13" fmla="*/ 0 60000 65536"/>
                  <a:gd name="T14" fmla="*/ 0 60000 65536"/>
                  <a:gd name="T15" fmla="*/ 0 w 85"/>
                  <a:gd name="T16" fmla="*/ 0 h 78"/>
                  <a:gd name="T17" fmla="*/ 85 w 85"/>
                  <a:gd name="T18" fmla="*/ 78 h 78"/>
                </a:gdLst>
                <a:ahLst/>
                <a:cxnLst>
                  <a:cxn ang="T10">
                    <a:pos x="T0" y="T1"/>
                  </a:cxn>
                  <a:cxn ang="T11">
                    <a:pos x="T2" y="T3"/>
                  </a:cxn>
                  <a:cxn ang="T12">
                    <a:pos x="T4" y="T5"/>
                  </a:cxn>
                  <a:cxn ang="T13">
                    <a:pos x="T6" y="T7"/>
                  </a:cxn>
                  <a:cxn ang="T14">
                    <a:pos x="T8" y="T9"/>
                  </a:cxn>
                </a:cxnLst>
                <a:rect l="T15" t="T16" r="T17" b="T18"/>
                <a:pathLst>
                  <a:path w="85" h="78">
                    <a:moveTo>
                      <a:pt x="85" y="24"/>
                    </a:moveTo>
                    <a:lnTo>
                      <a:pt x="27" y="0"/>
                    </a:lnTo>
                    <a:lnTo>
                      <a:pt x="0" y="24"/>
                    </a:lnTo>
                    <a:lnTo>
                      <a:pt x="69" y="78"/>
                    </a:lnTo>
                    <a:lnTo>
                      <a:pt x="85" y="24"/>
                    </a:lnTo>
                    <a:close/>
                  </a:path>
                </a:pathLst>
              </a:custGeom>
              <a:solidFill>
                <a:srgbClr val="FF0000"/>
              </a:solidFill>
              <a:ln w="12700">
                <a:noFill/>
                <a:round/>
                <a:headEnd/>
                <a:tailEnd/>
              </a:ln>
              <a:effectLst>
                <a:outerShdw blurRad="44450" dist="27940" dir="5400000" algn="ctr">
                  <a:srgbClr val="000000">
                    <a:alpha val="32000"/>
                  </a:srgbClr>
                </a:outerShdw>
              </a:effectLst>
              <a:sp3d>
                <a:bevelT w="190500" h="38100"/>
              </a:sp3d>
            </p:spPr>
            <p:txBody>
              <a:bodyPr/>
              <a:lstStyle/>
              <a:p>
                <a:pPr>
                  <a:defRPr/>
                </a:pPr>
                <a:endParaRPr lang="it-IT" dirty="0"/>
              </a:p>
            </p:txBody>
          </p:sp>
        </p:grpSp>
      </p:grpSp>
      <p:sp>
        <p:nvSpPr>
          <p:cNvPr id="14348" name="Freeform 189"/>
          <p:cNvSpPr>
            <a:spLocks/>
          </p:cNvSpPr>
          <p:nvPr/>
        </p:nvSpPr>
        <p:spPr bwMode="auto">
          <a:xfrm>
            <a:off x="2201727" y="2222500"/>
            <a:ext cx="1236662" cy="396875"/>
          </a:xfrm>
          <a:custGeom>
            <a:avLst/>
            <a:gdLst>
              <a:gd name="T0" fmla="*/ 2147483647 w 1874"/>
              <a:gd name="T1" fmla="*/ 0 h 673"/>
              <a:gd name="T2" fmla="*/ 2147483647 w 1874"/>
              <a:gd name="T3" fmla="*/ 2147483647 h 673"/>
              <a:gd name="T4" fmla="*/ 2147483647 w 1874"/>
              <a:gd name="T5" fmla="*/ 2147483647 h 673"/>
              <a:gd name="T6" fmla="*/ 2147483647 w 1874"/>
              <a:gd name="T7" fmla="*/ 2147483647 h 673"/>
              <a:gd name="T8" fmla="*/ 2147483647 w 1874"/>
              <a:gd name="T9" fmla="*/ 2147483647 h 673"/>
              <a:gd name="T10" fmla="*/ 2147483647 w 1874"/>
              <a:gd name="T11" fmla="*/ 2147483647 h 673"/>
              <a:gd name="T12" fmla="*/ 2147483647 w 1874"/>
              <a:gd name="T13" fmla="*/ 2147483647 h 673"/>
              <a:gd name="T14" fmla="*/ 2147483647 w 1874"/>
              <a:gd name="T15" fmla="*/ 2147483647 h 673"/>
              <a:gd name="T16" fmla="*/ 2147483647 w 1874"/>
              <a:gd name="T17" fmla="*/ 2147483647 h 673"/>
              <a:gd name="T18" fmla="*/ 2147483647 w 1874"/>
              <a:gd name="T19" fmla="*/ 2147483647 h 673"/>
              <a:gd name="T20" fmla="*/ 2147483647 w 1874"/>
              <a:gd name="T21" fmla="*/ 2147483647 h 673"/>
              <a:gd name="T22" fmla="*/ 2147483647 w 1874"/>
              <a:gd name="T23" fmla="*/ 2147483647 h 673"/>
              <a:gd name="T24" fmla="*/ 2147483647 w 1874"/>
              <a:gd name="T25" fmla="*/ 2147483647 h 673"/>
              <a:gd name="T26" fmla="*/ 0 w 1874"/>
              <a:gd name="T27" fmla="*/ 2147483647 h 673"/>
              <a:gd name="T28" fmla="*/ 2147483647 w 1874"/>
              <a:gd name="T29" fmla="*/ 2147483647 h 673"/>
              <a:gd name="T30" fmla="*/ 2147483647 w 1874"/>
              <a:gd name="T31" fmla="*/ 2147483647 h 673"/>
              <a:gd name="T32" fmla="*/ 2147483647 w 1874"/>
              <a:gd name="T33" fmla="*/ 2147483647 h 673"/>
              <a:gd name="T34" fmla="*/ 2147483647 w 1874"/>
              <a:gd name="T35" fmla="*/ 2147483647 h 673"/>
              <a:gd name="T36" fmla="*/ 2147483647 w 1874"/>
              <a:gd name="T37" fmla="*/ 2147483647 h 673"/>
              <a:gd name="T38" fmla="*/ 2147483647 w 1874"/>
              <a:gd name="T39" fmla="*/ 2147483647 h 673"/>
              <a:gd name="T40" fmla="*/ 2147483647 w 1874"/>
              <a:gd name="T41" fmla="*/ 2147483647 h 673"/>
              <a:gd name="T42" fmla="*/ 2147483647 w 1874"/>
              <a:gd name="T43" fmla="*/ 2147483647 h 673"/>
              <a:gd name="T44" fmla="*/ 2147483647 w 1874"/>
              <a:gd name="T45" fmla="*/ 2147483647 h 673"/>
              <a:gd name="T46" fmla="*/ 2147483647 w 1874"/>
              <a:gd name="T47" fmla="*/ 2147483647 h 673"/>
              <a:gd name="T48" fmla="*/ 2147483647 w 1874"/>
              <a:gd name="T49" fmla="*/ 2147483647 h 673"/>
              <a:gd name="T50" fmla="*/ 2147483647 w 1874"/>
              <a:gd name="T51" fmla="*/ 2147483647 h 673"/>
              <a:gd name="T52" fmla="*/ 2147483647 w 1874"/>
              <a:gd name="T53" fmla="*/ 2147483647 h 673"/>
              <a:gd name="T54" fmla="*/ 2147483647 w 1874"/>
              <a:gd name="T55" fmla="*/ 2147483647 h 673"/>
              <a:gd name="T56" fmla="*/ 2147483647 w 1874"/>
              <a:gd name="T57" fmla="*/ 2147483647 h 673"/>
              <a:gd name="T58" fmla="*/ 2147483647 w 1874"/>
              <a:gd name="T59" fmla="*/ 2147483647 h 673"/>
              <a:gd name="T60" fmla="*/ 2147483647 w 1874"/>
              <a:gd name="T61" fmla="*/ 2147483647 h 673"/>
              <a:gd name="T62" fmla="*/ 2147483647 w 1874"/>
              <a:gd name="T63" fmla="*/ 2147483647 h 673"/>
              <a:gd name="T64" fmla="*/ 2147483647 w 1874"/>
              <a:gd name="T65" fmla="*/ 2147483647 h 673"/>
              <a:gd name="T66" fmla="*/ 2147483647 w 1874"/>
              <a:gd name="T67" fmla="*/ 2147483647 h 673"/>
              <a:gd name="T68" fmla="*/ 2147483647 w 1874"/>
              <a:gd name="T69" fmla="*/ 2147483647 h 673"/>
              <a:gd name="T70" fmla="*/ 2147483647 w 1874"/>
              <a:gd name="T71" fmla="*/ 2147483647 h 6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74"/>
              <a:gd name="T109" fmla="*/ 0 h 673"/>
              <a:gd name="T110" fmla="*/ 1874 w 1874"/>
              <a:gd name="T111" fmla="*/ 673 h 67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74" h="673">
                <a:moveTo>
                  <a:pt x="1223" y="19"/>
                </a:moveTo>
                <a:lnTo>
                  <a:pt x="1057" y="0"/>
                </a:lnTo>
                <a:lnTo>
                  <a:pt x="998" y="83"/>
                </a:lnTo>
                <a:lnTo>
                  <a:pt x="956" y="83"/>
                </a:lnTo>
                <a:lnTo>
                  <a:pt x="897" y="39"/>
                </a:lnTo>
                <a:lnTo>
                  <a:pt x="844" y="53"/>
                </a:lnTo>
                <a:lnTo>
                  <a:pt x="785" y="63"/>
                </a:lnTo>
                <a:lnTo>
                  <a:pt x="732" y="83"/>
                </a:lnTo>
                <a:lnTo>
                  <a:pt x="710" y="73"/>
                </a:lnTo>
                <a:lnTo>
                  <a:pt x="641" y="34"/>
                </a:lnTo>
                <a:lnTo>
                  <a:pt x="598" y="14"/>
                </a:lnTo>
                <a:lnTo>
                  <a:pt x="491" y="34"/>
                </a:lnTo>
                <a:lnTo>
                  <a:pt x="491" y="63"/>
                </a:lnTo>
                <a:lnTo>
                  <a:pt x="513" y="83"/>
                </a:lnTo>
                <a:lnTo>
                  <a:pt x="507" y="122"/>
                </a:lnTo>
                <a:lnTo>
                  <a:pt x="470" y="136"/>
                </a:lnTo>
                <a:lnTo>
                  <a:pt x="438" y="175"/>
                </a:lnTo>
                <a:lnTo>
                  <a:pt x="427" y="205"/>
                </a:lnTo>
                <a:lnTo>
                  <a:pt x="438" y="244"/>
                </a:lnTo>
                <a:lnTo>
                  <a:pt x="427" y="278"/>
                </a:lnTo>
                <a:lnTo>
                  <a:pt x="395" y="297"/>
                </a:lnTo>
                <a:lnTo>
                  <a:pt x="305" y="317"/>
                </a:lnTo>
                <a:lnTo>
                  <a:pt x="134" y="332"/>
                </a:lnTo>
                <a:lnTo>
                  <a:pt x="134" y="371"/>
                </a:lnTo>
                <a:lnTo>
                  <a:pt x="75" y="415"/>
                </a:lnTo>
                <a:lnTo>
                  <a:pt x="32" y="454"/>
                </a:lnTo>
                <a:lnTo>
                  <a:pt x="0" y="507"/>
                </a:lnTo>
                <a:lnTo>
                  <a:pt x="0" y="590"/>
                </a:lnTo>
                <a:lnTo>
                  <a:pt x="43" y="673"/>
                </a:lnTo>
                <a:lnTo>
                  <a:pt x="96" y="639"/>
                </a:lnTo>
                <a:lnTo>
                  <a:pt x="182" y="659"/>
                </a:lnTo>
                <a:lnTo>
                  <a:pt x="235" y="673"/>
                </a:lnTo>
                <a:lnTo>
                  <a:pt x="326" y="649"/>
                </a:lnTo>
                <a:lnTo>
                  <a:pt x="401" y="610"/>
                </a:lnTo>
                <a:lnTo>
                  <a:pt x="459" y="556"/>
                </a:lnTo>
                <a:lnTo>
                  <a:pt x="470" y="478"/>
                </a:lnTo>
                <a:lnTo>
                  <a:pt x="486" y="424"/>
                </a:lnTo>
                <a:lnTo>
                  <a:pt x="529" y="380"/>
                </a:lnTo>
                <a:lnTo>
                  <a:pt x="603" y="351"/>
                </a:lnTo>
                <a:lnTo>
                  <a:pt x="652" y="332"/>
                </a:lnTo>
                <a:lnTo>
                  <a:pt x="732" y="268"/>
                </a:lnTo>
                <a:lnTo>
                  <a:pt x="822" y="200"/>
                </a:lnTo>
                <a:lnTo>
                  <a:pt x="966" y="185"/>
                </a:lnTo>
                <a:lnTo>
                  <a:pt x="1036" y="219"/>
                </a:lnTo>
                <a:lnTo>
                  <a:pt x="1127" y="268"/>
                </a:lnTo>
                <a:lnTo>
                  <a:pt x="1180" y="293"/>
                </a:lnTo>
                <a:lnTo>
                  <a:pt x="1281" y="297"/>
                </a:lnTo>
                <a:lnTo>
                  <a:pt x="1361" y="351"/>
                </a:lnTo>
                <a:lnTo>
                  <a:pt x="1473" y="415"/>
                </a:lnTo>
                <a:lnTo>
                  <a:pt x="1575" y="507"/>
                </a:lnTo>
                <a:lnTo>
                  <a:pt x="1708" y="620"/>
                </a:lnTo>
                <a:lnTo>
                  <a:pt x="1810" y="659"/>
                </a:lnTo>
                <a:lnTo>
                  <a:pt x="1836" y="639"/>
                </a:lnTo>
                <a:lnTo>
                  <a:pt x="1874" y="595"/>
                </a:lnTo>
                <a:lnTo>
                  <a:pt x="1826" y="517"/>
                </a:lnTo>
                <a:lnTo>
                  <a:pt x="1730" y="473"/>
                </a:lnTo>
                <a:lnTo>
                  <a:pt x="1692" y="420"/>
                </a:lnTo>
                <a:lnTo>
                  <a:pt x="1618" y="415"/>
                </a:lnTo>
                <a:lnTo>
                  <a:pt x="1591" y="380"/>
                </a:lnTo>
                <a:lnTo>
                  <a:pt x="1591" y="341"/>
                </a:lnTo>
                <a:lnTo>
                  <a:pt x="1586" y="297"/>
                </a:lnTo>
                <a:lnTo>
                  <a:pt x="1559" y="254"/>
                </a:lnTo>
                <a:lnTo>
                  <a:pt x="1538" y="229"/>
                </a:lnTo>
                <a:lnTo>
                  <a:pt x="1473" y="200"/>
                </a:lnTo>
                <a:lnTo>
                  <a:pt x="1404" y="166"/>
                </a:lnTo>
                <a:lnTo>
                  <a:pt x="1383" y="136"/>
                </a:lnTo>
                <a:lnTo>
                  <a:pt x="1393" y="102"/>
                </a:lnTo>
                <a:lnTo>
                  <a:pt x="1383" y="73"/>
                </a:lnTo>
                <a:lnTo>
                  <a:pt x="1351" y="73"/>
                </a:lnTo>
                <a:lnTo>
                  <a:pt x="1313" y="53"/>
                </a:lnTo>
                <a:lnTo>
                  <a:pt x="1281" y="63"/>
                </a:lnTo>
                <a:lnTo>
                  <a:pt x="1223" y="19"/>
                </a:lnTo>
                <a:close/>
              </a:path>
            </a:pathLst>
          </a:custGeom>
          <a:solidFill>
            <a:srgbClr val="008000"/>
          </a:solidFill>
          <a:ln w="127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dirty="0"/>
          </a:p>
        </p:txBody>
      </p:sp>
      <p:sp>
        <p:nvSpPr>
          <p:cNvPr id="14349" name="Freeform 190"/>
          <p:cNvSpPr>
            <a:spLocks/>
          </p:cNvSpPr>
          <p:nvPr/>
        </p:nvSpPr>
        <p:spPr bwMode="auto">
          <a:xfrm>
            <a:off x="2031864" y="1430338"/>
            <a:ext cx="490538" cy="315912"/>
          </a:xfrm>
          <a:custGeom>
            <a:avLst/>
            <a:gdLst>
              <a:gd name="T0" fmla="*/ 2147483647 w 747"/>
              <a:gd name="T1" fmla="*/ 2147483647 h 536"/>
              <a:gd name="T2" fmla="*/ 2147483647 w 747"/>
              <a:gd name="T3" fmla="*/ 2147483647 h 536"/>
              <a:gd name="T4" fmla="*/ 2147483647 w 747"/>
              <a:gd name="T5" fmla="*/ 2147483647 h 536"/>
              <a:gd name="T6" fmla="*/ 2147483647 w 747"/>
              <a:gd name="T7" fmla="*/ 2147483647 h 536"/>
              <a:gd name="T8" fmla="*/ 2147483647 w 747"/>
              <a:gd name="T9" fmla="*/ 2147483647 h 536"/>
              <a:gd name="T10" fmla="*/ 2147483647 w 747"/>
              <a:gd name="T11" fmla="*/ 2147483647 h 536"/>
              <a:gd name="T12" fmla="*/ 2147483647 w 747"/>
              <a:gd name="T13" fmla="*/ 2147483647 h 536"/>
              <a:gd name="T14" fmla="*/ 2147483647 w 747"/>
              <a:gd name="T15" fmla="*/ 2147483647 h 536"/>
              <a:gd name="T16" fmla="*/ 2147483647 w 747"/>
              <a:gd name="T17" fmla="*/ 2147483647 h 536"/>
              <a:gd name="T18" fmla="*/ 2147483647 w 747"/>
              <a:gd name="T19" fmla="*/ 0 h 536"/>
              <a:gd name="T20" fmla="*/ 2147483647 w 747"/>
              <a:gd name="T21" fmla="*/ 2147483647 h 536"/>
              <a:gd name="T22" fmla="*/ 2147483647 w 747"/>
              <a:gd name="T23" fmla="*/ 2147483647 h 536"/>
              <a:gd name="T24" fmla="*/ 0 w 747"/>
              <a:gd name="T25" fmla="*/ 2147483647 h 536"/>
              <a:gd name="T26" fmla="*/ 2147483647 w 747"/>
              <a:gd name="T27" fmla="*/ 2147483647 h 536"/>
              <a:gd name="T28" fmla="*/ 2147483647 w 747"/>
              <a:gd name="T29" fmla="*/ 2147483647 h 536"/>
              <a:gd name="T30" fmla="*/ 2147483647 w 747"/>
              <a:gd name="T31" fmla="*/ 2147483647 h 536"/>
              <a:gd name="T32" fmla="*/ 2147483647 w 747"/>
              <a:gd name="T33" fmla="*/ 2147483647 h 536"/>
              <a:gd name="T34" fmla="*/ 2147483647 w 747"/>
              <a:gd name="T35" fmla="*/ 2147483647 h 536"/>
              <a:gd name="T36" fmla="*/ 2147483647 w 747"/>
              <a:gd name="T37" fmla="*/ 2147483647 h 536"/>
              <a:gd name="T38" fmla="*/ 2147483647 w 747"/>
              <a:gd name="T39" fmla="*/ 2147483647 h 536"/>
              <a:gd name="T40" fmla="*/ 2147483647 w 747"/>
              <a:gd name="T41" fmla="*/ 2147483647 h 536"/>
              <a:gd name="T42" fmla="*/ 2147483647 w 747"/>
              <a:gd name="T43" fmla="*/ 2147483647 h 536"/>
              <a:gd name="T44" fmla="*/ 2147483647 w 747"/>
              <a:gd name="T45" fmla="*/ 2147483647 h 536"/>
              <a:gd name="T46" fmla="*/ 2147483647 w 747"/>
              <a:gd name="T47" fmla="*/ 2147483647 h 536"/>
              <a:gd name="T48" fmla="*/ 2147483647 w 747"/>
              <a:gd name="T49" fmla="*/ 2147483647 h 536"/>
              <a:gd name="T50" fmla="*/ 2147483647 w 747"/>
              <a:gd name="T51" fmla="*/ 2147483647 h 536"/>
              <a:gd name="T52" fmla="*/ 2147483647 w 747"/>
              <a:gd name="T53" fmla="*/ 2147483647 h 536"/>
              <a:gd name="T54" fmla="*/ 2147483647 w 747"/>
              <a:gd name="T55" fmla="*/ 2147483647 h 536"/>
              <a:gd name="T56" fmla="*/ 2147483647 w 747"/>
              <a:gd name="T57" fmla="*/ 2147483647 h 536"/>
              <a:gd name="T58" fmla="*/ 2147483647 w 747"/>
              <a:gd name="T59" fmla="*/ 2147483647 h 536"/>
              <a:gd name="T60" fmla="*/ 2147483647 w 747"/>
              <a:gd name="T61" fmla="*/ 2147483647 h 536"/>
              <a:gd name="T62" fmla="*/ 2147483647 w 747"/>
              <a:gd name="T63" fmla="*/ 2147483647 h 536"/>
              <a:gd name="T64" fmla="*/ 2147483647 w 747"/>
              <a:gd name="T65" fmla="*/ 2147483647 h 536"/>
              <a:gd name="T66" fmla="*/ 2147483647 w 747"/>
              <a:gd name="T67" fmla="*/ 2147483647 h 536"/>
              <a:gd name="T68" fmla="*/ 2147483647 w 747"/>
              <a:gd name="T69" fmla="*/ 2147483647 h 536"/>
              <a:gd name="T70" fmla="*/ 2147483647 w 747"/>
              <a:gd name="T71" fmla="*/ 2147483647 h 536"/>
              <a:gd name="T72" fmla="*/ 2147483647 w 747"/>
              <a:gd name="T73" fmla="*/ 2147483647 h 536"/>
              <a:gd name="T74" fmla="*/ 2147483647 w 747"/>
              <a:gd name="T75" fmla="*/ 2147483647 h 536"/>
              <a:gd name="T76" fmla="*/ 2147483647 w 747"/>
              <a:gd name="T77" fmla="*/ 2147483647 h 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47"/>
              <a:gd name="T118" fmla="*/ 0 h 536"/>
              <a:gd name="T119" fmla="*/ 747 w 747"/>
              <a:gd name="T120" fmla="*/ 536 h 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47" h="536">
                <a:moveTo>
                  <a:pt x="699" y="24"/>
                </a:moveTo>
                <a:lnTo>
                  <a:pt x="587" y="4"/>
                </a:lnTo>
                <a:lnTo>
                  <a:pt x="528" y="4"/>
                </a:lnTo>
                <a:lnTo>
                  <a:pt x="470" y="73"/>
                </a:lnTo>
                <a:lnTo>
                  <a:pt x="443" y="117"/>
                </a:lnTo>
                <a:lnTo>
                  <a:pt x="384" y="126"/>
                </a:lnTo>
                <a:lnTo>
                  <a:pt x="304" y="97"/>
                </a:lnTo>
                <a:lnTo>
                  <a:pt x="261" y="63"/>
                </a:lnTo>
                <a:lnTo>
                  <a:pt x="192" y="14"/>
                </a:lnTo>
                <a:lnTo>
                  <a:pt x="160" y="0"/>
                </a:lnTo>
                <a:lnTo>
                  <a:pt x="101" y="43"/>
                </a:lnTo>
                <a:lnTo>
                  <a:pt x="59" y="97"/>
                </a:lnTo>
                <a:lnTo>
                  <a:pt x="0" y="146"/>
                </a:lnTo>
                <a:lnTo>
                  <a:pt x="43" y="239"/>
                </a:lnTo>
                <a:lnTo>
                  <a:pt x="91" y="302"/>
                </a:lnTo>
                <a:lnTo>
                  <a:pt x="101" y="331"/>
                </a:lnTo>
                <a:lnTo>
                  <a:pt x="69" y="385"/>
                </a:lnTo>
                <a:lnTo>
                  <a:pt x="80" y="449"/>
                </a:lnTo>
                <a:lnTo>
                  <a:pt x="80" y="507"/>
                </a:lnTo>
                <a:lnTo>
                  <a:pt x="101" y="536"/>
                </a:lnTo>
                <a:lnTo>
                  <a:pt x="149" y="488"/>
                </a:lnTo>
                <a:lnTo>
                  <a:pt x="224" y="468"/>
                </a:lnTo>
                <a:lnTo>
                  <a:pt x="261" y="449"/>
                </a:lnTo>
                <a:lnTo>
                  <a:pt x="315" y="453"/>
                </a:lnTo>
                <a:lnTo>
                  <a:pt x="384" y="449"/>
                </a:lnTo>
                <a:lnTo>
                  <a:pt x="443" y="453"/>
                </a:lnTo>
                <a:lnTo>
                  <a:pt x="496" y="468"/>
                </a:lnTo>
                <a:lnTo>
                  <a:pt x="539" y="449"/>
                </a:lnTo>
                <a:lnTo>
                  <a:pt x="619" y="424"/>
                </a:lnTo>
                <a:lnTo>
                  <a:pt x="640" y="370"/>
                </a:lnTo>
                <a:lnTo>
                  <a:pt x="667" y="346"/>
                </a:lnTo>
                <a:lnTo>
                  <a:pt x="699" y="351"/>
                </a:lnTo>
                <a:lnTo>
                  <a:pt x="747" y="346"/>
                </a:lnTo>
                <a:lnTo>
                  <a:pt x="731" y="302"/>
                </a:lnTo>
                <a:lnTo>
                  <a:pt x="731" y="219"/>
                </a:lnTo>
                <a:lnTo>
                  <a:pt x="710" y="185"/>
                </a:lnTo>
                <a:lnTo>
                  <a:pt x="710" y="126"/>
                </a:lnTo>
                <a:lnTo>
                  <a:pt x="699" y="83"/>
                </a:lnTo>
                <a:lnTo>
                  <a:pt x="699" y="24"/>
                </a:lnTo>
                <a:close/>
              </a:path>
            </a:pathLst>
          </a:custGeom>
          <a:solidFill>
            <a:srgbClr val="008000"/>
          </a:solidFill>
          <a:ln w="127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dirty="0"/>
          </a:p>
        </p:txBody>
      </p:sp>
      <p:sp>
        <p:nvSpPr>
          <p:cNvPr id="14350" name="Freeform 191"/>
          <p:cNvSpPr>
            <a:spLocks/>
          </p:cNvSpPr>
          <p:nvPr/>
        </p:nvSpPr>
        <p:spPr bwMode="auto">
          <a:xfrm>
            <a:off x="1893752" y="1196975"/>
            <a:ext cx="1150937" cy="1230313"/>
          </a:xfrm>
          <a:custGeom>
            <a:avLst/>
            <a:gdLst>
              <a:gd name="T0" fmla="*/ 2147483647 w 1745"/>
              <a:gd name="T1" fmla="*/ 2147483647 h 2089"/>
              <a:gd name="T2" fmla="*/ 2147483647 w 1745"/>
              <a:gd name="T3" fmla="*/ 2147483647 h 2089"/>
              <a:gd name="T4" fmla="*/ 2147483647 w 1745"/>
              <a:gd name="T5" fmla="*/ 2147483647 h 2089"/>
              <a:gd name="T6" fmla="*/ 2147483647 w 1745"/>
              <a:gd name="T7" fmla="*/ 2147483647 h 2089"/>
              <a:gd name="T8" fmla="*/ 2147483647 w 1745"/>
              <a:gd name="T9" fmla="*/ 0 h 2089"/>
              <a:gd name="T10" fmla="*/ 2147483647 w 1745"/>
              <a:gd name="T11" fmla="*/ 2147483647 h 2089"/>
              <a:gd name="T12" fmla="*/ 2147483647 w 1745"/>
              <a:gd name="T13" fmla="*/ 2147483647 h 2089"/>
              <a:gd name="T14" fmla="*/ 2147483647 w 1745"/>
              <a:gd name="T15" fmla="*/ 2147483647 h 2089"/>
              <a:gd name="T16" fmla="*/ 2147483647 w 1745"/>
              <a:gd name="T17" fmla="*/ 2147483647 h 2089"/>
              <a:gd name="T18" fmla="*/ 2147483647 w 1745"/>
              <a:gd name="T19" fmla="*/ 2147483647 h 2089"/>
              <a:gd name="T20" fmla="*/ 2147483647 w 1745"/>
              <a:gd name="T21" fmla="*/ 2147483647 h 2089"/>
              <a:gd name="T22" fmla="*/ 2147483647 w 1745"/>
              <a:gd name="T23" fmla="*/ 2147483647 h 2089"/>
              <a:gd name="T24" fmla="*/ 2147483647 w 1745"/>
              <a:gd name="T25" fmla="*/ 2147483647 h 2089"/>
              <a:gd name="T26" fmla="*/ 2147483647 w 1745"/>
              <a:gd name="T27" fmla="*/ 2147483647 h 2089"/>
              <a:gd name="T28" fmla="*/ 2147483647 w 1745"/>
              <a:gd name="T29" fmla="*/ 2147483647 h 2089"/>
              <a:gd name="T30" fmla="*/ 2147483647 w 1745"/>
              <a:gd name="T31" fmla="*/ 2147483647 h 2089"/>
              <a:gd name="T32" fmla="*/ 2147483647 w 1745"/>
              <a:gd name="T33" fmla="*/ 2147483647 h 2089"/>
              <a:gd name="T34" fmla="*/ 2147483647 w 1745"/>
              <a:gd name="T35" fmla="*/ 2147483647 h 2089"/>
              <a:gd name="T36" fmla="*/ 2147483647 w 1745"/>
              <a:gd name="T37" fmla="*/ 2147483647 h 2089"/>
              <a:gd name="T38" fmla="*/ 2147483647 w 1745"/>
              <a:gd name="T39" fmla="*/ 2147483647 h 2089"/>
              <a:gd name="T40" fmla="*/ 2147483647 w 1745"/>
              <a:gd name="T41" fmla="*/ 2147483647 h 2089"/>
              <a:gd name="T42" fmla="*/ 2147483647 w 1745"/>
              <a:gd name="T43" fmla="*/ 2147483647 h 2089"/>
              <a:gd name="T44" fmla="*/ 2147483647 w 1745"/>
              <a:gd name="T45" fmla="*/ 2147483647 h 2089"/>
              <a:gd name="T46" fmla="*/ 2147483647 w 1745"/>
              <a:gd name="T47" fmla="*/ 2147483647 h 2089"/>
              <a:gd name="T48" fmla="*/ 2147483647 w 1745"/>
              <a:gd name="T49" fmla="*/ 2147483647 h 2089"/>
              <a:gd name="T50" fmla="*/ 2147483647 w 1745"/>
              <a:gd name="T51" fmla="*/ 2147483647 h 2089"/>
              <a:gd name="T52" fmla="*/ 2147483647 w 1745"/>
              <a:gd name="T53" fmla="*/ 2147483647 h 2089"/>
              <a:gd name="T54" fmla="*/ 2147483647 w 1745"/>
              <a:gd name="T55" fmla="*/ 2147483647 h 2089"/>
              <a:gd name="T56" fmla="*/ 2147483647 w 1745"/>
              <a:gd name="T57" fmla="*/ 2147483647 h 2089"/>
              <a:gd name="T58" fmla="*/ 2147483647 w 1745"/>
              <a:gd name="T59" fmla="*/ 2147483647 h 2089"/>
              <a:gd name="T60" fmla="*/ 2147483647 w 1745"/>
              <a:gd name="T61" fmla="*/ 2147483647 h 2089"/>
              <a:gd name="T62" fmla="*/ 2147483647 w 1745"/>
              <a:gd name="T63" fmla="*/ 2147483647 h 2089"/>
              <a:gd name="T64" fmla="*/ 2147483647 w 1745"/>
              <a:gd name="T65" fmla="*/ 2147483647 h 2089"/>
              <a:gd name="T66" fmla="*/ 2147483647 w 1745"/>
              <a:gd name="T67" fmla="*/ 2147483647 h 2089"/>
              <a:gd name="T68" fmla="*/ 2147483647 w 1745"/>
              <a:gd name="T69" fmla="*/ 2147483647 h 2089"/>
              <a:gd name="T70" fmla="*/ 2147483647 w 1745"/>
              <a:gd name="T71" fmla="*/ 2147483647 h 2089"/>
              <a:gd name="T72" fmla="*/ 2147483647 w 1745"/>
              <a:gd name="T73" fmla="*/ 2147483647 h 2089"/>
              <a:gd name="T74" fmla="*/ 2147483647 w 1745"/>
              <a:gd name="T75" fmla="*/ 2147483647 h 2089"/>
              <a:gd name="T76" fmla="*/ 2147483647 w 1745"/>
              <a:gd name="T77" fmla="*/ 2147483647 h 2089"/>
              <a:gd name="T78" fmla="*/ 2147483647 w 1745"/>
              <a:gd name="T79" fmla="*/ 2147483647 h 2089"/>
              <a:gd name="T80" fmla="*/ 2147483647 w 1745"/>
              <a:gd name="T81" fmla="*/ 2147483647 h 2089"/>
              <a:gd name="T82" fmla="*/ 2147483647 w 1745"/>
              <a:gd name="T83" fmla="*/ 2147483647 h 2089"/>
              <a:gd name="T84" fmla="*/ 2147483647 w 1745"/>
              <a:gd name="T85" fmla="*/ 2147483647 h 2089"/>
              <a:gd name="T86" fmla="*/ 2147483647 w 1745"/>
              <a:gd name="T87" fmla="*/ 2147483647 h 2089"/>
              <a:gd name="T88" fmla="*/ 2147483647 w 1745"/>
              <a:gd name="T89" fmla="*/ 2147483647 h 2089"/>
              <a:gd name="T90" fmla="*/ 2147483647 w 1745"/>
              <a:gd name="T91" fmla="*/ 2147483647 h 2089"/>
              <a:gd name="T92" fmla="*/ 2147483647 w 1745"/>
              <a:gd name="T93" fmla="*/ 2147483647 h 2089"/>
              <a:gd name="T94" fmla="*/ 2147483647 w 1745"/>
              <a:gd name="T95" fmla="*/ 2147483647 h 2089"/>
              <a:gd name="T96" fmla="*/ 0 w 1745"/>
              <a:gd name="T97" fmla="*/ 2147483647 h 2089"/>
              <a:gd name="T98" fmla="*/ 2147483647 w 1745"/>
              <a:gd name="T99" fmla="*/ 2147483647 h 2089"/>
              <a:gd name="T100" fmla="*/ 2147483647 w 1745"/>
              <a:gd name="T101" fmla="*/ 2147483647 h 2089"/>
              <a:gd name="T102" fmla="*/ 2147483647 w 1745"/>
              <a:gd name="T103" fmla="*/ 2147483647 h 2089"/>
              <a:gd name="T104" fmla="*/ 2147483647 w 1745"/>
              <a:gd name="T105" fmla="*/ 2147483647 h 2089"/>
              <a:gd name="T106" fmla="*/ 2147483647 w 1745"/>
              <a:gd name="T107" fmla="*/ 2147483647 h 2089"/>
              <a:gd name="T108" fmla="*/ 2147483647 w 1745"/>
              <a:gd name="T109" fmla="*/ 2147483647 h 2089"/>
              <a:gd name="T110" fmla="*/ 2147483647 w 1745"/>
              <a:gd name="T111" fmla="*/ 2147483647 h 2089"/>
              <a:gd name="T112" fmla="*/ 2147483647 w 1745"/>
              <a:gd name="T113" fmla="*/ 2147483647 h 2089"/>
              <a:gd name="T114" fmla="*/ 2147483647 w 1745"/>
              <a:gd name="T115" fmla="*/ 2147483647 h 2089"/>
              <a:gd name="T116" fmla="*/ 2147483647 w 1745"/>
              <a:gd name="T117" fmla="*/ 2147483647 h 2089"/>
              <a:gd name="T118" fmla="*/ 2147483647 w 1745"/>
              <a:gd name="T119" fmla="*/ 2147483647 h 2089"/>
              <a:gd name="T120" fmla="*/ 2147483647 w 1745"/>
              <a:gd name="T121" fmla="*/ 2147483647 h 208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745"/>
              <a:gd name="T184" fmla="*/ 0 h 2089"/>
              <a:gd name="T185" fmla="*/ 1745 w 1745"/>
              <a:gd name="T186" fmla="*/ 2089 h 208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745" h="2089">
                <a:moveTo>
                  <a:pt x="902" y="410"/>
                </a:moveTo>
                <a:lnTo>
                  <a:pt x="966" y="371"/>
                </a:lnTo>
                <a:lnTo>
                  <a:pt x="1046" y="298"/>
                </a:lnTo>
                <a:lnTo>
                  <a:pt x="1067" y="269"/>
                </a:lnTo>
                <a:lnTo>
                  <a:pt x="1046" y="166"/>
                </a:lnTo>
                <a:lnTo>
                  <a:pt x="1057" y="132"/>
                </a:lnTo>
                <a:lnTo>
                  <a:pt x="1180" y="83"/>
                </a:lnTo>
                <a:lnTo>
                  <a:pt x="1238" y="68"/>
                </a:lnTo>
                <a:lnTo>
                  <a:pt x="1308" y="0"/>
                </a:lnTo>
                <a:lnTo>
                  <a:pt x="1350" y="0"/>
                </a:lnTo>
                <a:lnTo>
                  <a:pt x="1361" y="49"/>
                </a:lnTo>
                <a:lnTo>
                  <a:pt x="1372" y="132"/>
                </a:lnTo>
                <a:lnTo>
                  <a:pt x="1441" y="225"/>
                </a:lnTo>
                <a:lnTo>
                  <a:pt x="1484" y="298"/>
                </a:lnTo>
                <a:lnTo>
                  <a:pt x="1484" y="371"/>
                </a:lnTo>
                <a:lnTo>
                  <a:pt x="1462" y="430"/>
                </a:lnTo>
                <a:lnTo>
                  <a:pt x="1409" y="483"/>
                </a:lnTo>
                <a:lnTo>
                  <a:pt x="1372" y="483"/>
                </a:lnTo>
                <a:lnTo>
                  <a:pt x="1340" y="483"/>
                </a:lnTo>
                <a:lnTo>
                  <a:pt x="1318" y="513"/>
                </a:lnTo>
                <a:lnTo>
                  <a:pt x="1340" y="576"/>
                </a:lnTo>
                <a:lnTo>
                  <a:pt x="1329" y="688"/>
                </a:lnTo>
                <a:lnTo>
                  <a:pt x="1382" y="742"/>
                </a:lnTo>
                <a:lnTo>
                  <a:pt x="1393" y="810"/>
                </a:lnTo>
                <a:lnTo>
                  <a:pt x="1430" y="908"/>
                </a:lnTo>
                <a:lnTo>
                  <a:pt x="1462" y="957"/>
                </a:lnTo>
                <a:lnTo>
                  <a:pt x="1500" y="991"/>
                </a:lnTo>
                <a:lnTo>
                  <a:pt x="1484" y="1030"/>
                </a:lnTo>
                <a:lnTo>
                  <a:pt x="1462" y="1059"/>
                </a:lnTo>
                <a:lnTo>
                  <a:pt x="1441" y="1074"/>
                </a:lnTo>
                <a:lnTo>
                  <a:pt x="1382" y="1030"/>
                </a:lnTo>
                <a:lnTo>
                  <a:pt x="1318" y="1030"/>
                </a:lnTo>
                <a:lnTo>
                  <a:pt x="1270" y="1059"/>
                </a:lnTo>
                <a:lnTo>
                  <a:pt x="1249" y="1098"/>
                </a:lnTo>
                <a:lnTo>
                  <a:pt x="1292" y="1152"/>
                </a:lnTo>
                <a:lnTo>
                  <a:pt x="1292" y="1279"/>
                </a:lnTo>
                <a:lnTo>
                  <a:pt x="1329" y="1318"/>
                </a:lnTo>
                <a:lnTo>
                  <a:pt x="1361" y="1328"/>
                </a:lnTo>
                <a:lnTo>
                  <a:pt x="1430" y="1318"/>
                </a:lnTo>
                <a:lnTo>
                  <a:pt x="1505" y="1308"/>
                </a:lnTo>
                <a:lnTo>
                  <a:pt x="1564" y="1421"/>
                </a:lnTo>
                <a:lnTo>
                  <a:pt x="1633" y="1494"/>
                </a:lnTo>
                <a:lnTo>
                  <a:pt x="1676" y="1543"/>
                </a:lnTo>
                <a:lnTo>
                  <a:pt x="1708" y="1587"/>
                </a:lnTo>
                <a:lnTo>
                  <a:pt x="1708" y="1670"/>
                </a:lnTo>
                <a:lnTo>
                  <a:pt x="1745" y="1709"/>
                </a:lnTo>
                <a:lnTo>
                  <a:pt x="1745" y="1728"/>
                </a:lnTo>
                <a:lnTo>
                  <a:pt x="1703" y="1782"/>
                </a:lnTo>
                <a:lnTo>
                  <a:pt x="1521" y="1762"/>
                </a:lnTo>
                <a:lnTo>
                  <a:pt x="1500" y="1772"/>
                </a:lnTo>
                <a:lnTo>
                  <a:pt x="1462" y="1831"/>
                </a:lnTo>
                <a:lnTo>
                  <a:pt x="1409" y="1845"/>
                </a:lnTo>
                <a:lnTo>
                  <a:pt x="1340" y="1792"/>
                </a:lnTo>
                <a:lnTo>
                  <a:pt x="1329" y="1811"/>
                </a:lnTo>
                <a:lnTo>
                  <a:pt x="1281" y="1811"/>
                </a:lnTo>
                <a:lnTo>
                  <a:pt x="1249" y="1831"/>
                </a:lnTo>
                <a:lnTo>
                  <a:pt x="1180" y="1831"/>
                </a:lnTo>
                <a:lnTo>
                  <a:pt x="1137" y="1801"/>
                </a:lnTo>
                <a:lnTo>
                  <a:pt x="1067" y="1782"/>
                </a:lnTo>
                <a:lnTo>
                  <a:pt x="1035" y="1762"/>
                </a:lnTo>
                <a:lnTo>
                  <a:pt x="993" y="1782"/>
                </a:lnTo>
                <a:lnTo>
                  <a:pt x="955" y="1801"/>
                </a:lnTo>
                <a:lnTo>
                  <a:pt x="966" y="1826"/>
                </a:lnTo>
                <a:lnTo>
                  <a:pt x="977" y="1845"/>
                </a:lnTo>
                <a:lnTo>
                  <a:pt x="966" y="1875"/>
                </a:lnTo>
                <a:lnTo>
                  <a:pt x="907" y="1909"/>
                </a:lnTo>
                <a:lnTo>
                  <a:pt x="886" y="1938"/>
                </a:lnTo>
                <a:lnTo>
                  <a:pt x="886" y="1987"/>
                </a:lnTo>
                <a:lnTo>
                  <a:pt x="886" y="2021"/>
                </a:lnTo>
                <a:lnTo>
                  <a:pt x="865" y="2050"/>
                </a:lnTo>
                <a:lnTo>
                  <a:pt x="811" y="2070"/>
                </a:lnTo>
                <a:lnTo>
                  <a:pt x="683" y="2080"/>
                </a:lnTo>
                <a:lnTo>
                  <a:pt x="598" y="2089"/>
                </a:lnTo>
                <a:lnTo>
                  <a:pt x="560" y="2040"/>
                </a:lnTo>
                <a:lnTo>
                  <a:pt x="507" y="2001"/>
                </a:lnTo>
                <a:lnTo>
                  <a:pt x="448" y="1967"/>
                </a:lnTo>
                <a:lnTo>
                  <a:pt x="427" y="1987"/>
                </a:lnTo>
                <a:lnTo>
                  <a:pt x="379" y="2006"/>
                </a:lnTo>
                <a:lnTo>
                  <a:pt x="352" y="2040"/>
                </a:lnTo>
                <a:lnTo>
                  <a:pt x="326" y="2060"/>
                </a:lnTo>
                <a:lnTo>
                  <a:pt x="294" y="2021"/>
                </a:lnTo>
                <a:lnTo>
                  <a:pt x="235" y="1987"/>
                </a:lnTo>
                <a:lnTo>
                  <a:pt x="171" y="1967"/>
                </a:lnTo>
                <a:lnTo>
                  <a:pt x="133" y="1894"/>
                </a:lnTo>
                <a:lnTo>
                  <a:pt x="112" y="1811"/>
                </a:lnTo>
                <a:lnTo>
                  <a:pt x="91" y="1762"/>
                </a:lnTo>
                <a:lnTo>
                  <a:pt x="69" y="1728"/>
                </a:lnTo>
                <a:lnTo>
                  <a:pt x="69" y="1689"/>
                </a:lnTo>
                <a:lnTo>
                  <a:pt x="91" y="1640"/>
                </a:lnTo>
                <a:lnTo>
                  <a:pt x="155" y="1596"/>
                </a:lnTo>
                <a:lnTo>
                  <a:pt x="192" y="1533"/>
                </a:lnTo>
                <a:lnTo>
                  <a:pt x="203" y="1484"/>
                </a:lnTo>
                <a:lnTo>
                  <a:pt x="224" y="1430"/>
                </a:lnTo>
                <a:lnTo>
                  <a:pt x="213" y="1391"/>
                </a:lnTo>
                <a:lnTo>
                  <a:pt x="155" y="1338"/>
                </a:lnTo>
                <a:lnTo>
                  <a:pt x="80" y="1264"/>
                </a:lnTo>
                <a:lnTo>
                  <a:pt x="21" y="1225"/>
                </a:lnTo>
                <a:lnTo>
                  <a:pt x="0" y="1181"/>
                </a:lnTo>
                <a:lnTo>
                  <a:pt x="11" y="1152"/>
                </a:lnTo>
                <a:lnTo>
                  <a:pt x="112" y="1123"/>
                </a:lnTo>
                <a:lnTo>
                  <a:pt x="171" y="1123"/>
                </a:lnTo>
                <a:lnTo>
                  <a:pt x="171" y="1059"/>
                </a:lnTo>
                <a:lnTo>
                  <a:pt x="203" y="1030"/>
                </a:lnTo>
                <a:lnTo>
                  <a:pt x="267" y="996"/>
                </a:lnTo>
                <a:lnTo>
                  <a:pt x="283" y="967"/>
                </a:lnTo>
                <a:lnTo>
                  <a:pt x="304" y="928"/>
                </a:lnTo>
                <a:lnTo>
                  <a:pt x="352" y="874"/>
                </a:lnTo>
                <a:lnTo>
                  <a:pt x="427" y="864"/>
                </a:lnTo>
                <a:lnTo>
                  <a:pt x="448" y="845"/>
                </a:lnTo>
                <a:lnTo>
                  <a:pt x="528" y="845"/>
                </a:lnTo>
                <a:lnTo>
                  <a:pt x="582" y="845"/>
                </a:lnTo>
                <a:lnTo>
                  <a:pt x="683" y="864"/>
                </a:lnTo>
                <a:lnTo>
                  <a:pt x="753" y="835"/>
                </a:lnTo>
                <a:lnTo>
                  <a:pt x="822" y="810"/>
                </a:lnTo>
                <a:lnTo>
                  <a:pt x="843" y="810"/>
                </a:lnTo>
                <a:lnTo>
                  <a:pt x="833" y="771"/>
                </a:lnTo>
                <a:lnTo>
                  <a:pt x="865" y="732"/>
                </a:lnTo>
                <a:lnTo>
                  <a:pt x="902" y="752"/>
                </a:lnTo>
                <a:lnTo>
                  <a:pt x="945" y="732"/>
                </a:lnTo>
                <a:lnTo>
                  <a:pt x="923" y="596"/>
                </a:lnTo>
                <a:lnTo>
                  <a:pt x="902" y="586"/>
                </a:lnTo>
                <a:lnTo>
                  <a:pt x="902" y="493"/>
                </a:lnTo>
                <a:lnTo>
                  <a:pt x="902" y="410"/>
                </a:lnTo>
                <a:close/>
              </a:path>
            </a:pathLst>
          </a:custGeom>
          <a:solidFill>
            <a:srgbClr val="008000"/>
          </a:solidFill>
          <a:ln w="127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dirty="0"/>
          </a:p>
        </p:txBody>
      </p:sp>
      <p:sp>
        <p:nvSpPr>
          <p:cNvPr id="14351" name="Freeform 192"/>
          <p:cNvSpPr>
            <a:spLocks/>
          </p:cNvSpPr>
          <p:nvPr/>
        </p:nvSpPr>
        <p:spPr bwMode="auto">
          <a:xfrm>
            <a:off x="2719252" y="1189038"/>
            <a:ext cx="1257300" cy="1014412"/>
          </a:xfrm>
          <a:custGeom>
            <a:avLst/>
            <a:gdLst>
              <a:gd name="T0" fmla="*/ 2147483647 w 1905"/>
              <a:gd name="T1" fmla="*/ 2147483647 h 1724"/>
              <a:gd name="T2" fmla="*/ 2147483647 w 1905"/>
              <a:gd name="T3" fmla="*/ 2147483647 h 1724"/>
              <a:gd name="T4" fmla="*/ 2147483647 w 1905"/>
              <a:gd name="T5" fmla="*/ 2147483647 h 1724"/>
              <a:gd name="T6" fmla="*/ 2147483647 w 1905"/>
              <a:gd name="T7" fmla="*/ 2147483647 h 1724"/>
              <a:gd name="T8" fmla="*/ 2147483647 w 1905"/>
              <a:gd name="T9" fmla="*/ 2147483647 h 1724"/>
              <a:gd name="T10" fmla="*/ 2147483647 w 1905"/>
              <a:gd name="T11" fmla="*/ 2147483647 h 1724"/>
              <a:gd name="T12" fmla="*/ 2147483647 w 1905"/>
              <a:gd name="T13" fmla="*/ 2147483647 h 1724"/>
              <a:gd name="T14" fmla="*/ 2147483647 w 1905"/>
              <a:gd name="T15" fmla="*/ 2147483647 h 1724"/>
              <a:gd name="T16" fmla="*/ 2147483647 w 1905"/>
              <a:gd name="T17" fmla="*/ 2147483647 h 1724"/>
              <a:gd name="T18" fmla="*/ 2147483647 w 1905"/>
              <a:gd name="T19" fmla="*/ 2147483647 h 1724"/>
              <a:gd name="T20" fmla="*/ 2147483647 w 1905"/>
              <a:gd name="T21" fmla="*/ 0 h 1724"/>
              <a:gd name="T22" fmla="*/ 2147483647 w 1905"/>
              <a:gd name="T23" fmla="*/ 2147483647 h 1724"/>
              <a:gd name="T24" fmla="*/ 2147483647 w 1905"/>
              <a:gd name="T25" fmla="*/ 2147483647 h 1724"/>
              <a:gd name="T26" fmla="*/ 2147483647 w 1905"/>
              <a:gd name="T27" fmla="*/ 2147483647 h 1724"/>
              <a:gd name="T28" fmla="*/ 2147483647 w 1905"/>
              <a:gd name="T29" fmla="*/ 2147483647 h 1724"/>
              <a:gd name="T30" fmla="*/ 2147483647 w 1905"/>
              <a:gd name="T31" fmla="*/ 2147483647 h 1724"/>
              <a:gd name="T32" fmla="*/ 2147483647 w 1905"/>
              <a:gd name="T33" fmla="*/ 2147483647 h 1724"/>
              <a:gd name="T34" fmla="*/ 2147483647 w 1905"/>
              <a:gd name="T35" fmla="*/ 2147483647 h 1724"/>
              <a:gd name="T36" fmla="*/ 2147483647 w 1905"/>
              <a:gd name="T37" fmla="*/ 2147483647 h 1724"/>
              <a:gd name="T38" fmla="*/ 2147483647 w 1905"/>
              <a:gd name="T39" fmla="*/ 2147483647 h 1724"/>
              <a:gd name="T40" fmla="*/ 2147483647 w 1905"/>
              <a:gd name="T41" fmla="*/ 2147483647 h 1724"/>
              <a:gd name="T42" fmla="*/ 2147483647 w 1905"/>
              <a:gd name="T43" fmla="*/ 2147483647 h 1724"/>
              <a:gd name="T44" fmla="*/ 2147483647 w 1905"/>
              <a:gd name="T45" fmla="*/ 2147483647 h 1724"/>
              <a:gd name="T46" fmla="*/ 2147483647 w 1905"/>
              <a:gd name="T47" fmla="*/ 2147483647 h 1724"/>
              <a:gd name="T48" fmla="*/ 2147483647 w 1905"/>
              <a:gd name="T49" fmla="*/ 2147483647 h 1724"/>
              <a:gd name="T50" fmla="*/ 2147483647 w 1905"/>
              <a:gd name="T51" fmla="*/ 2147483647 h 1724"/>
              <a:gd name="T52" fmla="*/ 2147483647 w 1905"/>
              <a:gd name="T53" fmla="*/ 2147483647 h 1724"/>
              <a:gd name="T54" fmla="*/ 2147483647 w 1905"/>
              <a:gd name="T55" fmla="*/ 2147483647 h 1724"/>
              <a:gd name="T56" fmla="*/ 2147483647 w 1905"/>
              <a:gd name="T57" fmla="*/ 2147483647 h 1724"/>
              <a:gd name="T58" fmla="*/ 2147483647 w 1905"/>
              <a:gd name="T59" fmla="*/ 2147483647 h 1724"/>
              <a:gd name="T60" fmla="*/ 2147483647 w 1905"/>
              <a:gd name="T61" fmla="*/ 2147483647 h 1724"/>
              <a:gd name="T62" fmla="*/ 2147483647 w 1905"/>
              <a:gd name="T63" fmla="*/ 2147483647 h 1724"/>
              <a:gd name="T64" fmla="*/ 2147483647 w 1905"/>
              <a:gd name="T65" fmla="*/ 2147483647 h 1724"/>
              <a:gd name="T66" fmla="*/ 2147483647 w 1905"/>
              <a:gd name="T67" fmla="*/ 2147483647 h 1724"/>
              <a:gd name="T68" fmla="*/ 2147483647 w 1905"/>
              <a:gd name="T69" fmla="*/ 2147483647 h 1724"/>
              <a:gd name="T70" fmla="*/ 2147483647 w 1905"/>
              <a:gd name="T71" fmla="*/ 2147483647 h 1724"/>
              <a:gd name="T72" fmla="*/ 2147483647 w 1905"/>
              <a:gd name="T73" fmla="*/ 2147483647 h 1724"/>
              <a:gd name="T74" fmla="*/ 2147483647 w 1905"/>
              <a:gd name="T75" fmla="*/ 2147483647 h 1724"/>
              <a:gd name="T76" fmla="*/ 2147483647 w 1905"/>
              <a:gd name="T77" fmla="*/ 2147483647 h 1724"/>
              <a:gd name="T78" fmla="*/ 2147483647 w 1905"/>
              <a:gd name="T79" fmla="*/ 2147483647 h 1724"/>
              <a:gd name="T80" fmla="*/ 2147483647 w 1905"/>
              <a:gd name="T81" fmla="*/ 2147483647 h 1724"/>
              <a:gd name="T82" fmla="*/ 2147483647 w 1905"/>
              <a:gd name="T83" fmla="*/ 2147483647 h 1724"/>
              <a:gd name="T84" fmla="*/ 2147483647 w 1905"/>
              <a:gd name="T85" fmla="*/ 2147483647 h 1724"/>
              <a:gd name="T86" fmla="*/ 2147483647 w 1905"/>
              <a:gd name="T87" fmla="*/ 2147483647 h 1724"/>
              <a:gd name="T88" fmla="*/ 2147483647 w 1905"/>
              <a:gd name="T89" fmla="*/ 2147483647 h 1724"/>
              <a:gd name="T90" fmla="*/ 2147483647 w 1905"/>
              <a:gd name="T91" fmla="*/ 2147483647 h 1724"/>
              <a:gd name="T92" fmla="*/ 2147483647 w 1905"/>
              <a:gd name="T93" fmla="*/ 2147483647 h 172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05"/>
              <a:gd name="T142" fmla="*/ 0 h 1724"/>
              <a:gd name="T143" fmla="*/ 1905 w 1905"/>
              <a:gd name="T144" fmla="*/ 1724 h 172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05" h="1724">
                <a:moveTo>
                  <a:pt x="240" y="313"/>
                </a:moveTo>
                <a:lnTo>
                  <a:pt x="315" y="313"/>
                </a:lnTo>
                <a:lnTo>
                  <a:pt x="374" y="352"/>
                </a:lnTo>
                <a:lnTo>
                  <a:pt x="374" y="381"/>
                </a:lnTo>
                <a:lnTo>
                  <a:pt x="374" y="425"/>
                </a:lnTo>
                <a:lnTo>
                  <a:pt x="352" y="464"/>
                </a:lnTo>
                <a:lnTo>
                  <a:pt x="315" y="479"/>
                </a:lnTo>
                <a:lnTo>
                  <a:pt x="342" y="537"/>
                </a:lnTo>
                <a:lnTo>
                  <a:pt x="384" y="581"/>
                </a:lnTo>
                <a:lnTo>
                  <a:pt x="443" y="528"/>
                </a:lnTo>
                <a:lnTo>
                  <a:pt x="475" y="498"/>
                </a:lnTo>
                <a:lnTo>
                  <a:pt x="528" y="445"/>
                </a:lnTo>
                <a:lnTo>
                  <a:pt x="528" y="396"/>
                </a:lnTo>
                <a:lnTo>
                  <a:pt x="576" y="371"/>
                </a:lnTo>
                <a:lnTo>
                  <a:pt x="656" y="332"/>
                </a:lnTo>
                <a:lnTo>
                  <a:pt x="710" y="259"/>
                </a:lnTo>
                <a:lnTo>
                  <a:pt x="726" y="230"/>
                </a:lnTo>
                <a:lnTo>
                  <a:pt x="731" y="74"/>
                </a:lnTo>
                <a:lnTo>
                  <a:pt x="779" y="54"/>
                </a:lnTo>
                <a:lnTo>
                  <a:pt x="833" y="64"/>
                </a:lnTo>
                <a:lnTo>
                  <a:pt x="833" y="118"/>
                </a:lnTo>
                <a:lnTo>
                  <a:pt x="822" y="201"/>
                </a:lnTo>
                <a:lnTo>
                  <a:pt x="881" y="240"/>
                </a:lnTo>
                <a:lnTo>
                  <a:pt x="923" y="269"/>
                </a:lnTo>
                <a:lnTo>
                  <a:pt x="934" y="303"/>
                </a:lnTo>
                <a:lnTo>
                  <a:pt x="982" y="323"/>
                </a:lnTo>
                <a:lnTo>
                  <a:pt x="1073" y="230"/>
                </a:lnTo>
                <a:lnTo>
                  <a:pt x="1126" y="249"/>
                </a:lnTo>
                <a:lnTo>
                  <a:pt x="1164" y="206"/>
                </a:lnTo>
                <a:lnTo>
                  <a:pt x="1148" y="166"/>
                </a:lnTo>
                <a:lnTo>
                  <a:pt x="1206" y="64"/>
                </a:lnTo>
                <a:lnTo>
                  <a:pt x="1238" y="15"/>
                </a:lnTo>
                <a:lnTo>
                  <a:pt x="1297" y="0"/>
                </a:lnTo>
                <a:lnTo>
                  <a:pt x="1350" y="15"/>
                </a:lnTo>
                <a:lnTo>
                  <a:pt x="1388" y="83"/>
                </a:lnTo>
                <a:lnTo>
                  <a:pt x="1436" y="137"/>
                </a:lnTo>
                <a:lnTo>
                  <a:pt x="1500" y="176"/>
                </a:lnTo>
                <a:lnTo>
                  <a:pt x="1521" y="206"/>
                </a:lnTo>
                <a:lnTo>
                  <a:pt x="1510" y="259"/>
                </a:lnTo>
                <a:lnTo>
                  <a:pt x="1510" y="362"/>
                </a:lnTo>
                <a:lnTo>
                  <a:pt x="1510" y="415"/>
                </a:lnTo>
                <a:lnTo>
                  <a:pt x="1489" y="479"/>
                </a:lnTo>
                <a:lnTo>
                  <a:pt x="1489" y="537"/>
                </a:lnTo>
                <a:lnTo>
                  <a:pt x="1462" y="601"/>
                </a:lnTo>
                <a:lnTo>
                  <a:pt x="1462" y="703"/>
                </a:lnTo>
                <a:lnTo>
                  <a:pt x="1462" y="767"/>
                </a:lnTo>
                <a:lnTo>
                  <a:pt x="1489" y="840"/>
                </a:lnTo>
                <a:lnTo>
                  <a:pt x="1521" y="860"/>
                </a:lnTo>
                <a:lnTo>
                  <a:pt x="1575" y="816"/>
                </a:lnTo>
                <a:lnTo>
                  <a:pt x="1612" y="767"/>
                </a:lnTo>
                <a:lnTo>
                  <a:pt x="1660" y="796"/>
                </a:lnTo>
                <a:lnTo>
                  <a:pt x="1644" y="845"/>
                </a:lnTo>
                <a:lnTo>
                  <a:pt x="1660" y="943"/>
                </a:lnTo>
                <a:lnTo>
                  <a:pt x="1665" y="982"/>
                </a:lnTo>
                <a:lnTo>
                  <a:pt x="1633" y="1006"/>
                </a:lnTo>
                <a:lnTo>
                  <a:pt x="1575" y="1055"/>
                </a:lnTo>
                <a:lnTo>
                  <a:pt x="1548" y="1109"/>
                </a:lnTo>
                <a:lnTo>
                  <a:pt x="1532" y="1157"/>
                </a:lnTo>
                <a:lnTo>
                  <a:pt x="1553" y="1231"/>
                </a:lnTo>
                <a:lnTo>
                  <a:pt x="1601" y="1260"/>
                </a:lnTo>
                <a:lnTo>
                  <a:pt x="1633" y="1231"/>
                </a:lnTo>
                <a:lnTo>
                  <a:pt x="1681" y="1240"/>
                </a:lnTo>
                <a:lnTo>
                  <a:pt x="1660" y="1270"/>
                </a:lnTo>
                <a:lnTo>
                  <a:pt x="1681" y="1343"/>
                </a:lnTo>
                <a:lnTo>
                  <a:pt x="1703" y="1372"/>
                </a:lnTo>
                <a:lnTo>
                  <a:pt x="1756" y="1416"/>
                </a:lnTo>
                <a:lnTo>
                  <a:pt x="1793" y="1445"/>
                </a:lnTo>
                <a:lnTo>
                  <a:pt x="1836" y="1489"/>
                </a:lnTo>
                <a:lnTo>
                  <a:pt x="1868" y="1528"/>
                </a:lnTo>
                <a:lnTo>
                  <a:pt x="1905" y="1548"/>
                </a:lnTo>
                <a:lnTo>
                  <a:pt x="1863" y="1572"/>
                </a:lnTo>
                <a:lnTo>
                  <a:pt x="1703" y="1572"/>
                </a:lnTo>
                <a:lnTo>
                  <a:pt x="1660" y="1592"/>
                </a:lnTo>
                <a:lnTo>
                  <a:pt x="1591" y="1582"/>
                </a:lnTo>
                <a:lnTo>
                  <a:pt x="1500" y="1519"/>
                </a:lnTo>
                <a:lnTo>
                  <a:pt x="1457" y="1538"/>
                </a:lnTo>
                <a:lnTo>
                  <a:pt x="1409" y="1558"/>
                </a:lnTo>
                <a:lnTo>
                  <a:pt x="1377" y="1548"/>
                </a:lnTo>
                <a:lnTo>
                  <a:pt x="1318" y="1499"/>
                </a:lnTo>
                <a:lnTo>
                  <a:pt x="1297" y="1509"/>
                </a:lnTo>
                <a:lnTo>
                  <a:pt x="1254" y="1519"/>
                </a:lnTo>
                <a:lnTo>
                  <a:pt x="1196" y="1499"/>
                </a:lnTo>
                <a:lnTo>
                  <a:pt x="1105" y="1455"/>
                </a:lnTo>
                <a:lnTo>
                  <a:pt x="1025" y="1406"/>
                </a:lnTo>
                <a:lnTo>
                  <a:pt x="961" y="1343"/>
                </a:lnTo>
                <a:lnTo>
                  <a:pt x="923" y="1353"/>
                </a:lnTo>
                <a:lnTo>
                  <a:pt x="891" y="1372"/>
                </a:lnTo>
                <a:lnTo>
                  <a:pt x="849" y="1372"/>
                </a:lnTo>
                <a:lnTo>
                  <a:pt x="790" y="1333"/>
                </a:lnTo>
                <a:lnTo>
                  <a:pt x="747" y="1314"/>
                </a:lnTo>
                <a:lnTo>
                  <a:pt x="710" y="1323"/>
                </a:lnTo>
                <a:lnTo>
                  <a:pt x="678" y="1333"/>
                </a:lnTo>
                <a:lnTo>
                  <a:pt x="656" y="1353"/>
                </a:lnTo>
                <a:lnTo>
                  <a:pt x="635" y="1382"/>
                </a:lnTo>
                <a:lnTo>
                  <a:pt x="646" y="1445"/>
                </a:lnTo>
                <a:lnTo>
                  <a:pt x="635" y="1499"/>
                </a:lnTo>
                <a:lnTo>
                  <a:pt x="608" y="1582"/>
                </a:lnTo>
                <a:lnTo>
                  <a:pt x="587" y="1611"/>
                </a:lnTo>
                <a:lnTo>
                  <a:pt x="555" y="1660"/>
                </a:lnTo>
                <a:lnTo>
                  <a:pt x="544" y="1685"/>
                </a:lnTo>
                <a:lnTo>
                  <a:pt x="496" y="1724"/>
                </a:lnTo>
                <a:lnTo>
                  <a:pt x="486" y="1704"/>
                </a:lnTo>
                <a:lnTo>
                  <a:pt x="464" y="1685"/>
                </a:lnTo>
                <a:lnTo>
                  <a:pt x="464" y="1592"/>
                </a:lnTo>
                <a:lnTo>
                  <a:pt x="294" y="1416"/>
                </a:lnTo>
                <a:lnTo>
                  <a:pt x="261" y="1323"/>
                </a:lnTo>
                <a:lnTo>
                  <a:pt x="203" y="1323"/>
                </a:lnTo>
                <a:lnTo>
                  <a:pt x="160" y="1323"/>
                </a:lnTo>
                <a:lnTo>
                  <a:pt x="133" y="1333"/>
                </a:lnTo>
                <a:lnTo>
                  <a:pt x="101" y="1333"/>
                </a:lnTo>
                <a:lnTo>
                  <a:pt x="69" y="1299"/>
                </a:lnTo>
                <a:lnTo>
                  <a:pt x="43" y="1279"/>
                </a:lnTo>
                <a:lnTo>
                  <a:pt x="43" y="1231"/>
                </a:lnTo>
                <a:lnTo>
                  <a:pt x="43" y="1148"/>
                </a:lnTo>
                <a:lnTo>
                  <a:pt x="16" y="1128"/>
                </a:lnTo>
                <a:lnTo>
                  <a:pt x="0" y="1109"/>
                </a:lnTo>
                <a:lnTo>
                  <a:pt x="21" y="1084"/>
                </a:lnTo>
                <a:lnTo>
                  <a:pt x="59" y="1045"/>
                </a:lnTo>
                <a:lnTo>
                  <a:pt x="80" y="1030"/>
                </a:lnTo>
                <a:lnTo>
                  <a:pt x="133" y="1045"/>
                </a:lnTo>
                <a:lnTo>
                  <a:pt x="192" y="1074"/>
                </a:lnTo>
                <a:lnTo>
                  <a:pt x="224" y="1045"/>
                </a:lnTo>
                <a:lnTo>
                  <a:pt x="251" y="1011"/>
                </a:lnTo>
                <a:lnTo>
                  <a:pt x="251" y="991"/>
                </a:lnTo>
                <a:lnTo>
                  <a:pt x="219" y="943"/>
                </a:lnTo>
                <a:lnTo>
                  <a:pt x="160" y="879"/>
                </a:lnTo>
                <a:lnTo>
                  <a:pt x="149" y="825"/>
                </a:lnTo>
                <a:lnTo>
                  <a:pt x="133" y="757"/>
                </a:lnTo>
                <a:lnTo>
                  <a:pt x="80" y="703"/>
                </a:lnTo>
                <a:lnTo>
                  <a:pt x="80" y="650"/>
                </a:lnTo>
                <a:lnTo>
                  <a:pt x="91" y="611"/>
                </a:lnTo>
                <a:lnTo>
                  <a:pt x="80" y="567"/>
                </a:lnTo>
                <a:lnTo>
                  <a:pt x="59" y="547"/>
                </a:lnTo>
                <a:lnTo>
                  <a:pt x="69" y="518"/>
                </a:lnTo>
                <a:lnTo>
                  <a:pt x="80" y="498"/>
                </a:lnTo>
                <a:lnTo>
                  <a:pt x="101" y="498"/>
                </a:lnTo>
                <a:lnTo>
                  <a:pt x="149" y="498"/>
                </a:lnTo>
                <a:lnTo>
                  <a:pt x="203" y="445"/>
                </a:lnTo>
                <a:lnTo>
                  <a:pt x="224" y="401"/>
                </a:lnTo>
                <a:lnTo>
                  <a:pt x="224" y="381"/>
                </a:lnTo>
                <a:lnTo>
                  <a:pt x="240" y="313"/>
                </a:lnTo>
                <a:close/>
              </a:path>
            </a:pathLst>
          </a:custGeom>
          <a:solidFill>
            <a:srgbClr val="008000"/>
          </a:solidFill>
          <a:ln w="127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dirty="0"/>
          </a:p>
        </p:txBody>
      </p:sp>
      <p:sp>
        <p:nvSpPr>
          <p:cNvPr id="14352" name="Freeform 193"/>
          <p:cNvSpPr>
            <a:spLocks/>
          </p:cNvSpPr>
          <p:nvPr/>
        </p:nvSpPr>
        <p:spPr bwMode="auto">
          <a:xfrm>
            <a:off x="4511539" y="1257300"/>
            <a:ext cx="661988" cy="574675"/>
          </a:xfrm>
          <a:custGeom>
            <a:avLst/>
            <a:gdLst>
              <a:gd name="T0" fmla="*/ 2147483647 w 1003"/>
              <a:gd name="T1" fmla="*/ 2147483647 h 976"/>
              <a:gd name="T2" fmla="*/ 2147483647 w 1003"/>
              <a:gd name="T3" fmla="*/ 0 h 976"/>
              <a:gd name="T4" fmla="*/ 2147483647 w 1003"/>
              <a:gd name="T5" fmla="*/ 2147483647 h 976"/>
              <a:gd name="T6" fmla="*/ 2147483647 w 1003"/>
              <a:gd name="T7" fmla="*/ 2147483647 h 976"/>
              <a:gd name="T8" fmla="*/ 2147483647 w 1003"/>
              <a:gd name="T9" fmla="*/ 2147483647 h 976"/>
              <a:gd name="T10" fmla="*/ 2147483647 w 1003"/>
              <a:gd name="T11" fmla="*/ 2147483647 h 976"/>
              <a:gd name="T12" fmla="*/ 2147483647 w 1003"/>
              <a:gd name="T13" fmla="*/ 2147483647 h 976"/>
              <a:gd name="T14" fmla="*/ 2147483647 w 1003"/>
              <a:gd name="T15" fmla="*/ 2147483647 h 976"/>
              <a:gd name="T16" fmla="*/ 2147483647 w 1003"/>
              <a:gd name="T17" fmla="*/ 2147483647 h 976"/>
              <a:gd name="T18" fmla="*/ 2147483647 w 1003"/>
              <a:gd name="T19" fmla="*/ 2147483647 h 976"/>
              <a:gd name="T20" fmla="*/ 2147483647 w 1003"/>
              <a:gd name="T21" fmla="*/ 2147483647 h 976"/>
              <a:gd name="T22" fmla="*/ 2147483647 w 1003"/>
              <a:gd name="T23" fmla="*/ 2147483647 h 976"/>
              <a:gd name="T24" fmla="*/ 2147483647 w 1003"/>
              <a:gd name="T25" fmla="*/ 2147483647 h 976"/>
              <a:gd name="T26" fmla="*/ 2147483647 w 1003"/>
              <a:gd name="T27" fmla="*/ 2147483647 h 976"/>
              <a:gd name="T28" fmla="*/ 2147483647 w 1003"/>
              <a:gd name="T29" fmla="*/ 2147483647 h 976"/>
              <a:gd name="T30" fmla="*/ 2147483647 w 1003"/>
              <a:gd name="T31" fmla="*/ 2147483647 h 976"/>
              <a:gd name="T32" fmla="*/ 2147483647 w 1003"/>
              <a:gd name="T33" fmla="*/ 2147483647 h 976"/>
              <a:gd name="T34" fmla="*/ 2147483647 w 1003"/>
              <a:gd name="T35" fmla="*/ 2147483647 h 976"/>
              <a:gd name="T36" fmla="*/ 2147483647 w 1003"/>
              <a:gd name="T37" fmla="*/ 2147483647 h 976"/>
              <a:gd name="T38" fmla="*/ 2147483647 w 1003"/>
              <a:gd name="T39" fmla="*/ 2147483647 h 976"/>
              <a:gd name="T40" fmla="*/ 2147483647 w 1003"/>
              <a:gd name="T41" fmla="*/ 2147483647 h 976"/>
              <a:gd name="T42" fmla="*/ 2147483647 w 1003"/>
              <a:gd name="T43" fmla="*/ 2147483647 h 976"/>
              <a:gd name="T44" fmla="*/ 2147483647 w 1003"/>
              <a:gd name="T45" fmla="*/ 2147483647 h 976"/>
              <a:gd name="T46" fmla="*/ 2147483647 w 1003"/>
              <a:gd name="T47" fmla="*/ 2147483647 h 976"/>
              <a:gd name="T48" fmla="*/ 2147483647 w 1003"/>
              <a:gd name="T49" fmla="*/ 2147483647 h 976"/>
              <a:gd name="T50" fmla="*/ 2147483647 w 1003"/>
              <a:gd name="T51" fmla="*/ 2147483647 h 976"/>
              <a:gd name="T52" fmla="*/ 2147483647 w 1003"/>
              <a:gd name="T53" fmla="*/ 2147483647 h 976"/>
              <a:gd name="T54" fmla="*/ 2147483647 w 1003"/>
              <a:gd name="T55" fmla="*/ 2147483647 h 976"/>
              <a:gd name="T56" fmla="*/ 2147483647 w 1003"/>
              <a:gd name="T57" fmla="*/ 2147483647 h 976"/>
              <a:gd name="T58" fmla="*/ 2147483647 w 1003"/>
              <a:gd name="T59" fmla="*/ 2147483647 h 976"/>
              <a:gd name="T60" fmla="*/ 2147483647 w 1003"/>
              <a:gd name="T61" fmla="*/ 2147483647 h 976"/>
              <a:gd name="T62" fmla="*/ 2147483647 w 1003"/>
              <a:gd name="T63" fmla="*/ 2147483647 h 976"/>
              <a:gd name="T64" fmla="*/ 2147483647 w 1003"/>
              <a:gd name="T65" fmla="*/ 2147483647 h 976"/>
              <a:gd name="T66" fmla="*/ 2147483647 w 1003"/>
              <a:gd name="T67" fmla="*/ 2147483647 h 97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03"/>
              <a:gd name="T103" fmla="*/ 0 h 976"/>
              <a:gd name="T104" fmla="*/ 1003 w 1003"/>
              <a:gd name="T105" fmla="*/ 976 h 97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03" h="976">
                <a:moveTo>
                  <a:pt x="336" y="29"/>
                </a:moveTo>
                <a:lnTo>
                  <a:pt x="325" y="29"/>
                </a:lnTo>
                <a:lnTo>
                  <a:pt x="336" y="39"/>
                </a:lnTo>
                <a:lnTo>
                  <a:pt x="363" y="0"/>
                </a:lnTo>
                <a:lnTo>
                  <a:pt x="427" y="9"/>
                </a:lnTo>
                <a:lnTo>
                  <a:pt x="517" y="39"/>
                </a:lnTo>
                <a:lnTo>
                  <a:pt x="662" y="102"/>
                </a:lnTo>
                <a:lnTo>
                  <a:pt x="699" y="88"/>
                </a:lnTo>
                <a:lnTo>
                  <a:pt x="891" y="166"/>
                </a:lnTo>
                <a:lnTo>
                  <a:pt x="960" y="205"/>
                </a:lnTo>
                <a:lnTo>
                  <a:pt x="982" y="234"/>
                </a:lnTo>
                <a:lnTo>
                  <a:pt x="966" y="268"/>
                </a:lnTo>
                <a:lnTo>
                  <a:pt x="934" y="283"/>
                </a:lnTo>
                <a:lnTo>
                  <a:pt x="891" y="293"/>
                </a:lnTo>
                <a:lnTo>
                  <a:pt x="843" y="307"/>
                </a:lnTo>
                <a:lnTo>
                  <a:pt x="854" y="366"/>
                </a:lnTo>
                <a:lnTo>
                  <a:pt x="944" y="444"/>
                </a:lnTo>
                <a:lnTo>
                  <a:pt x="960" y="493"/>
                </a:lnTo>
                <a:lnTo>
                  <a:pt x="944" y="556"/>
                </a:lnTo>
                <a:lnTo>
                  <a:pt x="902" y="624"/>
                </a:lnTo>
                <a:lnTo>
                  <a:pt x="875" y="688"/>
                </a:lnTo>
                <a:lnTo>
                  <a:pt x="923" y="742"/>
                </a:lnTo>
                <a:lnTo>
                  <a:pt x="982" y="810"/>
                </a:lnTo>
                <a:lnTo>
                  <a:pt x="987" y="844"/>
                </a:lnTo>
                <a:lnTo>
                  <a:pt x="1003" y="937"/>
                </a:lnTo>
                <a:lnTo>
                  <a:pt x="1003" y="966"/>
                </a:lnTo>
                <a:lnTo>
                  <a:pt x="966" y="976"/>
                </a:lnTo>
                <a:lnTo>
                  <a:pt x="912" y="976"/>
                </a:lnTo>
                <a:lnTo>
                  <a:pt x="891" y="947"/>
                </a:lnTo>
                <a:lnTo>
                  <a:pt x="870" y="888"/>
                </a:lnTo>
                <a:lnTo>
                  <a:pt x="838" y="844"/>
                </a:lnTo>
                <a:lnTo>
                  <a:pt x="822" y="844"/>
                </a:lnTo>
                <a:lnTo>
                  <a:pt x="790" y="864"/>
                </a:lnTo>
                <a:lnTo>
                  <a:pt x="742" y="908"/>
                </a:lnTo>
                <a:lnTo>
                  <a:pt x="720" y="912"/>
                </a:lnTo>
                <a:lnTo>
                  <a:pt x="651" y="912"/>
                </a:lnTo>
                <a:lnTo>
                  <a:pt x="619" y="893"/>
                </a:lnTo>
                <a:lnTo>
                  <a:pt x="549" y="893"/>
                </a:lnTo>
                <a:lnTo>
                  <a:pt x="517" y="908"/>
                </a:lnTo>
                <a:lnTo>
                  <a:pt x="496" y="893"/>
                </a:lnTo>
                <a:lnTo>
                  <a:pt x="459" y="873"/>
                </a:lnTo>
                <a:lnTo>
                  <a:pt x="416" y="834"/>
                </a:lnTo>
                <a:lnTo>
                  <a:pt x="384" y="790"/>
                </a:lnTo>
                <a:lnTo>
                  <a:pt x="347" y="781"/>
                </a:lnTo>
                <a:lnTo>
                  <a:pt x="277" y="810"/>
                </a:lnTo>
                <a:lnTo>
                  <a:pt x="235" y="825"/>
                </a:lnTo>
                <a:lnTo>
                  <a:pt x="203" y="825"/>
                </a:lnTo>
                <a:lnTo>
                  <a:pt x="160" y="790"/>
                </a:lnTo>
                <a:lnTo>
                  <a:pt x="133" y="751"/>
                </a:lnTo>
                <a:lnTo>
                  <a:pt x="133" y="722"/>
                </a:lnTo>
                <a:lnTo>
                  <a:pt x="133" y="678"/>
                </a:lnTo>
                <a:lnTo>
                  <a:pt x="101" y="649"/>
                </a:lnTo>
                <a:lnTo>
                  <a:pt x="74" y="605"/>
                </a:lnTo>
                <a:lnTo>
                  <a:pt x="42" y="585"/>
                </a:lnTo>
                <a:lnTo>
                  <a:pt x="21" y="585"/>
                </a:lnTo>
                <a:lnTo>
                  <a:pt x="32" y="546"/>
                </a:lnTo>
                <a:lnTo>
                  <a:pt x="21" y="512"/>
                </a:lnTo>
                <a:lnTo>
                  <a:pt x="10" y="463"/>
                </a:lnTo>
                <a:lnTo>
                  <a:pt x="0" y="419"/>
                </a:lnTo>
                <a:lnTo>
                  <a:pt x="32" y="380"/>
                </a:lnTo>
                <a:lnTo>
                  <a:pt x="101" y="307"/>
                </a:lnTo>
                <a:lnTo>
                  <a:pt x="165" y="224"/>
                </a:lnTo>
                <a:lnTo>
                  <a:pt x="187" y="214"/>
                </a:lnTo>
                <a:lnTo>
                  <a:pt x="187" y="170"/>
                </a:lnTo>
                <a:lnTo>
                  <a:pt x="224" y="141"/>
                </a:lnTo>
                <a:lnTo>
                  <a:pt x="272" y="112"/>
                </a:lnTo>
                <a:lnTo>
                  <a:pt x="325" y="102"/>
                </a:lnTo>
                <a:lnTo>
                  <a:pt x="304" y="83"/>
                </a:lnTo>
                <a:lnTo>
                  <a:pt x="336" y="29"/>
                </a:lnTo>
                <a:close/>
              </a:path>
            </a:pathLst>
          </a:custGeom>
          <a:solidFill>
            <a:srgbClr val="008000"/>
          </a:solidFill>
          <a:ln w="127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dirty="0"/>
          </a:p>
        </p:txBody>
      </p:sp>
      <p:sp>
        <p:nvSpPr>
          <p:cNvPr id="14353" name="Freeform 194"/>
          <p:cNvSpPr>
            <a:spLocks/>
          </p:cNvSpPr>
          <p:nvPr/>
        </p:nvSpPr>
        <p:spPr bwMode="auto">
          <a:xfrm>
            <a:off x="3730489" y="1200150"/>
            <a:ext cx="1104900" cy="1022350"/>
          </a:xfrm>
          <a:custGeom>
            <a:avLst/>
            <a:gdLst>
              <a:gd name="T0" fmla="*/ 2147483647 w 1676"/>
              <a:gd name="T1" fmla="*/ 2147483647 h 1738"/>
              <a:gd name="T2" fmla="*/ 2147483647 w 1676"/>
              <a:gd name="T3" fmla="*/ 2147483647 h 1738"/>
              <a:gd name="T4" fmla="*/ 2147483647 w 1676"/>
              <a:gd name="T5" fmla="*/ 2147483647 h 1738"/>
              <a:gd name="T6" fmla="*/ 2147483647 w 1676"/>
              <a:gd name="T7" fmla="*/ 2147483647 h 1738"/>
              <a:gd name="T8" fmla="*/ 2147483647 w 1676"/>
              <a:gd name="T9" fmla="*/ 2147483647 h 1738"/>
              <a:gd name="T10" fmla="*/ 2147483647 w 1676"/>
              <a:gd name="T11" fmla="*/ 2147483647 h 1738"/>
              <a:gd name="T12" fmla="*/ 2147483647 w 1676"/>
              <a:gd name="T13" fmla="*/ 2147483647 h 1738"/>
              <a:gd name="T14" fmla="*/ 2147483647 w 1676"/>
              <a:gd name="T15" fmla="*/ 2147483647 h 1738"/>
              <a:gd name="T16" fmla="*/ 2147483647 w 1676"/>
              <a:gd name="T17" fmla="*/ 2147483647 h 1738"/>
              <a:gd name="T18" fmla="*/ 2147483647 w 1676"/>
              <a:gd name="T19" fmla="*/ 2147483647 h 1738"/>
              <a:gd name="T20" fmla="*/ 2147483647 w 1676"/>
              <a:gd name="T21" fmla="*/ 2147483647 h 1738"/>
              <a:gd name="T22" fmla="*/ 2147483647 w 1676"/>
              <a:gd name="T23" fmla="*/ 2147483647 h 1738"/>
              <a:gd name="T24" fmla="*/ 2147483647 w 1676"/>
              <a:gd name="T25" fmla="*/ 2147483647 h 1738"/>
              <a:gd name="T26" fmla="*/ 2147483647 w 1676"/>
              <a:gd name="T27" fmla="*/ 2147483647 h 1738"/>
              <a:gd name="T28" fmla="*/ 2147483647 w 1676"/>
              <a:gd name="T29" fmla="*/ 2147483647 h 1738"/>
              <a:gd name="T30" fmla="*/ 2147483647 w 1676"/>
              <a:gd name="T31" fmla="*/ 2147483647 h 1738"/>
              <a:gd name="T32" fmla="*/ 2147483647 w 1676"/>
              <a:gd name="T33" fmla="*/ 2147483647 h 1738"/>
              <a:gd name="T34" fmla="*/ 2147483647 w 1676"/>
              <a:gd name="T35" fmla="*/ 2147483647 h 1738"/>
              <a:gd name="T36" fmla="*/ 2147483647 w 1676"/>
              <a:gd name="T37" fmla="*/ 2147483647 h 1738"/>
              <a:gd name="T38" fmla="*/ 2147483647 w 1676"/>
              <a:gd name="T39" fmla="*/ 2147483647 h 1738"/>
              <a:gd name="T40" fmla="*/ 2147483647 w 1676"/>
              <a:gd name="T41" fmla="*/ 2147483647 h 1738"/>
              <a:gd name="T42" fmla="*/ 2147483647 w 1676"/>
              <a:gd name="T43" fmla="*/ 2147483647 h 1738"/>
              <a:gd name="T44" fmla="*/ 2147483647 w 1676"/>
              <a:gd name="T45" fmla="*/ 2147483647 h 1738"/>
              <a:gd name="T46" fmla="*/ 2147483647 w 1676"/>
              <a:gd name="T47" fmla="*/ 2147483647 h 1738"/>
              <a:gd name="T48" fmla="*/ 2147483647 w 1676"/>
              <a:gd name="T49" fmla="*/ 2147483647 h 1738"/>
              <a:gd name="T50" fmla="*/ 2147483647 w 1676"/>
              <a:gd name="T51" fmla="*/ 2147483647 h 1738"/>
              <a:gd name="T52" fmla="*/ 2147483647 w 1676"/>
              <a:gd name="T53" fmla="*/ 2147483647 h 1738"/>
              <a:gd name="T54" fmla="*/ 2147483647 w 1676"/>
              <a:gd name="T55" fmla="*/ 2147483647 h 1738"/>
              <a:gd name="T56" fmla="*/ 2147483647 w 1676"/>
              <a:gd name="T57" fmla="*/ 2147483647 h 1738"/>
              <a:gd name="T58" fmla="*/ 2147483647 w 1676"/>
              <a:gd name="T59" fmla="*/ 2147483647 h 1738"/>
              <a:gd name="T60" fmla="*/ 2147483647 w 1676"/>
              <a:gd name="T61" fmla="*/ 2147483647 h 1738"/>
              <a:gd name="T62" fmla="*/ 2147483647 w 1676"/>
              <a:gd name="T63" fmla="*/ 2147483647 h 1738"/>
              <a:gd name="T64" fmla="*/ 2147483647 w 1676"/>
              <a:gd name="T65" fmla="*/ 2147483647 h 1738"/>
              <a:gd name="T66" fmla="*/ 2147483647 w 1676"/>
              <a:gd name="T67" fmla="*/ 2147483647 h 1738"/>
              <a:gd name="T68" fmla="*/ 2147483647 w 1676"/>
              <a:gd name="T69" fmla="*/ 2147483647 h 1738"/>
              <a:gd name="T70" fmla="*/ 2147483647 w 1676"/>
              <a:gd name="T71" fmla="*/ 2147483647 h 1738"/>
              <a:gd name="T72" fmla="*/ 2147483647 w 1676"/>
              <a:gd name="T73" fmla="*/ 2147483647 h 1738"/>
              <a:gd name="T74" fmla="*/ 2147483647 w 1676"/>
              <a:gd name="T75" fmla="*/ 2147483647 h 1738"/>
              <a:gd name="T76" fmla="*/ 2147483647 w 1676"/>
              <a:gd name="T77" fmla="*/ 2147483647 h 1738"/>
              <a:gd name="T78" fmla="*/ 2147483647 w 1676"/>
              <a:gd name="T79" fmla="*/ 2147483647 h 1738"/>
              <a:gd name="T80" fmla="*/ 2147483647 w 1676"/>
              <a:gd name="T81" fmla="*/ 2147483647 h 1738"/>
              <a:gd name="T82" fmla="*/ 2147483647 w 1676"/>
              <a:gd name="T83" fmla="*/ 2147483647 h 1738"/>
              <a:gd name="T84" fmla="*/ 2147483647 w 1676"/>
              <a:gd name="T85" fmla="*/ 2147483647 h 1738"/>
              <a:gd name="T86" fmla="*/ 2147483647 w 1676"/>
              <a:gd name="T87" fmla="*/ 2147483647 h 1738"/>
              <a:gd name="T88" fmla="*/ 2147483647 w 1676"/>
              <a:gd name="T89" fmla="*/ 2147483647 h 1738"/>
              <a:gd name="T90" fmla="*/ 2147483647 w 1676"/>
              <a:gd name="T91" fmla="*/ 2147483647 h 1738"/>
              <a:gd name="T92" fmla="*/ 2147483647 w 1676"/>
              <a:gd name="T93" fmla="*/ 2147483647 h 173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676"/>
              <a:gd name="T142" fmla="*/ 0 h 1738"/>
              <a:gd name="T143" fmla="*/ 1676 w 1676"/>
              <a:gd name="T144" fmla="*/ 1738 h 173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676" h="1738">
                <a:moveTo>
                  <a:pt x="1307" y="20"/>
                </a:moveTo>
                <a:lnTo>
                  <a:pt x="1372" y="0"/>
                </a:lnTo>
                <a:lnTo>
                  <a:pt x="1420" y="15"/>
                </a:lnTo>
                <a:lnTo>
                  <a:pt x="1484" y="44"/>
                </a:lnTo>
                <a:lnTo>
                  <a:pt x="1553" y="73"/>
                </a:lnTo>
                <a:lnTo>
                  <a:pt x="1553" y="93"/>
                </a:lnTo>
                <a:lnTo>
                  <a:pt x="1532" y="117"/>
                </a:lnTo>
                <a:lnTo>
                  <a:pt x="1484" y="166"/>
                </a:lnTo>
                <a:lnTo>
                  <a:pt x="1494" y="186"/>
                </a:lnTo>
                <a:lnTo>
                  <a:pt x="1452" y="200"/>
                </a:lnTo>
                <a:lnTo>
                  <a:pt x="1420" y="229"/>
                </a:lnTo>
                <a:lnTo>
                  <a:pt x="1372" y="268"/>
                </a:lnTo>
                <a:lnTo>
                  <a:pt x="1361" y="293"/>
                </a:lnTo>
                <a:lnTo>
                  <a:pt x="1372" y="312"/>
                </a:lnTo>
                <a:lnTo>
                  <a:pt x="1340" y="322"/>
                </a:lnTo>
                <a:lnTo>
                  <a:pt x="1318" y="361"/>
                </a:lnTo>
                <a:lnTo>
                  <a:pt x="1281" y="391"/>
                </a:lnTo>
                <a:lnTo>
                  <a:pt x="1238" y="434"/>
                </a:lnTo>
                <a:lnTo>
                  <a:pt x="1206" y="478"/>
                </a:lnTo>
                <a:lnTo>
                  <a:pt x="1185" y="508"/>
                </a:lnTo>
                <a:lnTo>
                  <a:pt x="1190" y="561"/>
                </a:lnTo>
                <a:lnTo>
                  <a:pt x="1217" y="600"/>
                </a:lnTo>
                <a:lnTo>
                  <a:pt x="1206" y="630"/>
                </a:lnTo>
                <a:lnTo>
                  <a:pt x="1190" y="674"/>
                </a:lnTo>
                <a:lnTo>
                  <a:pt x="1249" y="703"/>
                </a:lnTo>
                <a:lnTo>
                  <a:pt x="1281" y="742"/>
                </a:lnTo>
                <a:lnTo>
                  <a:pt x="1307" y="766"/>
                </a:lnTo>
                <a:lnTo>
                  <a:pt x="1318" y="786"/>
                </a:lnTo>
                <a:lnTo>
                  <a:pt x="1307" y="825"/>
                </a:lnTo>
                <a:lnTo>
                  <a:pt x="1329" y="869"/>
                </a:lnTo>
                <a:lnTo>
                  <a:pt x="1350" y="908"/>
                </a:lnTo>
                <a:lnTo>
                  <a:pt x="1382" y="927"/>
                </a:lnTo>
                <a:lnTo>
                  <a:pt x="1441" y="908"/>
                </a:lnTo>
                <a:lnTo>
                  <a:pt x="1484" y="888"/>
                </a:lnTo>
                <a:lnTo>
                  <a:pt x="1521" y="869"/>
                </a:lnTo>
                <a:lnTo>
                  <a:pt x="1564" y="888"/>
                </a:lnTo>
                <a:lnTo>
                  <a:pt x="1601" y="927"/>
                </a:lnTo>
                <a:lnTo>
                  <a:pt x="1644" y="971"/>
                </a:lnTo>
                <a:lnTo>
                  <a:pt x="1676" y="1010"/>
                </a:lnTo>
                <a:lnTo>
                  <a:pt x="1622" y="1035"/>
                </a:lnTo>
                <a:lnTo>
                  <a:pt x="1521" y="1045"/>
                </a:lnTo>
                <a:lnTo>
                  <a:pt x="1462" y="1064"/>
                </a:lnTo>
                <a:lnTo>
                  <a:pt x="1318" y="1093"/>
                </a:lnTo>
                <a:lnTo>
                  <a:pt x="1217" y="1137"/>
                </a:lnTo>
                <a:lnTo>
                  <a:pt x="1137" y="1176"/>
                </a:lnTo>
                <a:lnTo>
                  <a:pt x="1099" y="1201"/>
                </a:lnTo>
                <a:lnTo>
                  <a:pt x="1099" y="1250"/>
                </a:lnTo>
                <a:lnTo>
                  <a:pt x="1099" y="1323"/>
                </a:lnTo>
                <a:lnTo>
                  <a:pt x="1073" y="1460"/>
                </a:lnTo>
                <a:lnTo>
                  <a:pt x="1057" y="1499"/>
                </a:lnTo>
                <a:lnTo>
                  <a:pt x="1115" y="1538"/>
                </a:lnTo>
                <a:lnTo>
                  <a:pt x="1190" y="1611"/>
                </a:lnTo>
                <a:lnTo>
                  <a:pt x="1206" y="1655"/>
                </a:lnTo>
                <a:lnTo>
                  <a:pt x="1190" y="1694"/>
                </a:lnTo>
                <a:lnTo>
                  <a:pt x="1137" y="1718"/>
                </a:lnTo>
                <a:lnTo>
                  <a:pt x="1073" y="1738"/>
                </a:lnTo>
                <a:lnTo>
                  <a:pt x="1073" y="1723"/>
                </a:lnTo>
                <a:lnTo>
                  <a:pt x="1035" y="1684"/>
                </a:lnTo>
                <a:lnTo>
                  <a:pt x="1014" y="1635"/>
                </a:lnTo>
                <a:lnTo>
                  <a:pt x="987" y="1611"/>
                </a:lnTo>
                <a:lnTo>
                  <a:pt x="923" y="1591"/>
                </a:lnTo>
                <a:lnTo>
                  <a:pt x="854" y="1582"/>
                </a:lnTo>
                <a:lnTo>
                  <a:pt x="800" y="1601"/>
                </a:lnTo>
                <a:lnTo>
                  <a:pt x="779" y="1635"/>
                </a:lnTo>
                <a:lnTo>
                  <a:pt x="731" y="1645"/>
                </a:lnTo>
                <a:lnTo>
                  <a:pt x="688" y="1611"/>
                </a:lnTo>
                <a:lnTo>
                  <a:pt x="640" y="1611"/>
                </a:lnTo>
                <a:lnTo>
                  <a:pt x="587" y="1621"/>
                </a:lnTo>
                <a:lnTo>
                  <a:pt x="550" y="1611"/>
                </a:lnTo>
                <a:lnTo>
                  <a:pt x="507" y="1601"/>
                </a:lnTo>
                <a:lnTo>
                  <a:pt x="475" y="1591"/>
                </a:lnTo>
                <a:lnTo>
                  <a:pt x="464" y="1582"/>
                </a:lnTo>
                <a:lnTo>
                  <a:pt x="427" y="1572"/>
                </a:lnTo>
                <a:lnTo>
                  <a:pt x="384" y="1552"/>
                </a:lnTo>
                <a:lnTo>
                  <a:pt x="363" y="1518"/>
                </a:lnTo>
                <a:lnTo>
                  <a:pt x="304" y="1460"/>
                </a:lnTo>
                <a:lnTo>
                  <a:pt x="272" y="1425"/>
                </a:lnTo>
                <a:lnTo>
                  <a:pt x="224" y="1386"/>
                </a:lnTo>
                <a:lnTo>
                  <a:pt x="192" y="1362"/>
                </a:lnTo>
                <a:lnTo>
                  <a:pt x="160" y="1333"/>
                </a:lnTo>
                <a:lnTo>
                  <a:pt x="133" y="1303"/>
                </a:lnTo>
                <a:lnTo>
                  <a:pt x="133" y="1279"/>
                </a:lnTo>
                <a:lnTo>
                  <a:pt x="128" y="1230"/>
                </a:lnTo>
                <a:lnTo>
                  <a:pt x="128" y="1220"/>
                </a:lnTo>
                <a:lnTo>
                  <a:pt x="101" y="1211"/>
                </a:lnTo>
                <a:lnTo>
                  <a:pt x="69" y="1230"/>
                </a:lnTo>
                <a:lnTo>
                  <a:pt x="37" y="1201"/>
                </a:lnTo>
                <a:lnTo>
                  <a:pt x="21" y="1157"/>
                </a:lnTo>
                <a:lnTo>
                  <a:pt x="0" y="1118"/>
                </a:lnTo>
                <a:lnTo>
                  <a:pt x="16" y="1074"/>
                </a:lnTo>
                <a:lnTo>
                  <a:pt x="21" y="1045"/>
                </a:lnTo>
                <a:lnTo>
                  <a:pt x="59" y="1010"/>
                </a:lnTo>
                <a:lnTo>
                  <a:pt x="91" y="986"/>
                </a:lnTo>
                <a:lnTo>
                  <a:pt x="133" y="952"/>
                </a:lnTo>
                <a:lnTo>
                  <a:pt x="128" y="923"/>
                </a:lnTo>
                <a:lnTo>
                  <a:pt x="112" y="888"/>
                </a:lnTo>
                <a:lnTo>
                  <a:pt x="112" y="849"/>
                </a:lnTo>
                <a:lnTo>
                  <a:pt x="112" y="820"/>
                </a:lnTo>
                <a:lnTo>
                  <a:pt x="128" y="796"/>
                </a:lnTo>
                <a:lnTo>
                  <a:pt x="181" y="757"/>
                </a:lnTo>
                <a:lnTo>
                  <a:pt x="224" y="796"/>
                </a:lnTo>
                <a:lnTo>
                  <a:pt x="251" y="805"/>
                </a:lnTo>
                <a:lnTo>
                  <a:pt x="315" y="805"/>
                </a:lnTo>
                <a:lnTo>
                  <a:pt x="405" y="786"/>
                </a:lnTo>
                <a:lnTo>
                  <a:pt x="437" y="766"/>
                </a:lnTo>
                <a:lnTo>
                  <a:pt x="475" y="737"/>
                </a:lnTo>
                <a:lnTo>
                  <a:pt x="507" y="693"/>
                </a:lnTo>
                <a:lnTo>
                  <a:pt x="544" y="630"/>
                </a:lnTo>
                <a:lnTo>
                  <a:pt x="550" y="581"/>
                </a:lnTo>
                <a:lnTo>
                  <a:pt x="619" y="571"/>
                </a:lnTo>
                <a:lnTo>
                  <a:pt x="651" y="591"/>
                </a:lnTo>
                <a:lnTo>
                  <a:pt x="699" y="600"/>
                </a:lnTo>
                <a:lnTo>
                  <a:pt x="731" y="600"/>
                </a:lnTo>
                <a:lnTo>
                  <a:pt x="758" y="600"/>
                </a:lnTo>
                <a:lnTo>
                  <a:pt x="800" y="517"/>
                </a:lnTo>
                <a:lnTo>
                  <a:pt x="779" y="498"/>
                </a:lnTo>
                <a:lnTo>
                  <a:pt x="800" y="478"/>
                </a:lnTo>
                <a:lnTo>
                  <a:pt x="822" y="478"/>
                </a:lnTo>
                <a:lnTo>
                  <a:pt x="843" y="478"/>
                </a:lnTo>
                <a:lnTo>
                  <a:pt x="934" y="405"/>
                </a:lnTo>
                <a:lnTo>
                  <a:pt x="923" y="391"/>
                </a:lnTo>
                <a:lnTo>
                  <a:pt x="902" y="376"/>
                </a:lnTo>
                <a:lnTo>
                  <a:pt x="854" y="351"/>
                </a:lnTo>
                <a:lnTo>
                  <a:pt x="832" y="332"/>
                </a:lnTo>
                <a:lnTo>
                  <a:pt x="822" y="322"/>
                </a:lnTo>
                <a:lnTo>
                  <a:pt x="822" y="303"/>
                </a:lnTo>
                <a:lnTo>
                  <a:pt x="811" y="293"/>
                </a:lnTo>
                <a:lnTo>
                  <a:pt x="811" y="259"/>
                </a:lnTo>
                <a:lnTo>
                  <a:pt x="822" y="249"/>
                </a:lnTo>
                <a:lnTo>
                  <a:pt x="843" y="249"/>
                </a:lnTo>
                <a:lnTo>
                  <a:pt x="902" y="229"/>
                </a:lnTo>
                <a:lnTo>
                  <a:pt x="934" y="229"/>
                </a:lnTo>
                <a:lnTo>
                  <a:pt x="982" y="220"/>
                </a:lnTo>
                <a:lnTo>
                  <a:pt x="1003" y="200"/>
                </a:lnTo>
                <a:lnTo>
                  <a:pt x="1035" y="176"/>
                </a:lnTo>
                <a:lnTo>
                  <a:pt x="1073" y="146"/>
                </a:lnTo>
                <a:lnTo>
                  <a:pt x="1115" y="117"/>
                </a:lnTo>
                <a:lnTo>
                  <a:pt x="1147" y="83"/>
                </a:lnTo>
                <a:lnTo>
                  <a:pt x="1169" y="63"/>
                </a:lnTo>
                <a:lnTo>
                  <a:pt x="1206" y="44"/>
                </a:lnTo>
                <a:lnTo>
                  <a:pt x="1249" y="44"/>
                </a:lnTo>
                <a:lnTo>
                  <a:pt x="1307" y="20"/>
                </a:lnTo>
                <a:close/>
              </a:path>
            </a:pathLst>
          </a:custGeom>
          <a:solidFill>
            <a:srgbClr val="008000"/>
          </a:solidFill>
          <a:ln w="127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dirty="0"/>
          </a:p>
        </p:txBody>
      </p:sp>
      <p:grpSp>
        <p:nvGrpSpPr>
          <p:cNvPr id="4" name="Group 195"/>
          <p:cNvGrpSpPr>
            <a:grpSpLocks/>
          </p:cNvGrpSpPr>
          <p:nvPr/>
        </p:nvGrpSpPr>
        <p:grpSpPr bwMode="auto">
          <a:xfrm>
            <a:off x="2228714" y="1947863"/>
            <a:ext cx="2913063" cy="3314700"/>
            <a:chOff x="3066" y="2584"/>
            <a:chExt cx="4414" cy="5633"/>
          </a:xfrm>
          <a:scene3d>
            <a:camera prst="orthographicFront">
              <a:rot lat="0" lon="0" rev="0"/>
            </a:camera>
            <a:lightRig rig="balanced" dir="t">
              <a:rot lat="0" lon="0" rev="8700000"/>
            </a:lightRig>
          </a:scene3d>
        </p:grpSpPr>
        <p:sp>
          <p:nvSpPr>
            <p:cNvPr id="14435" name="Freeform 196"/>
            <p:cNvSpPr>
              <a:spLocks/>
            </p:cNvSpPr>
            <p:nvPr/>
          </p:nvSpPr>
          <p:spPr bwMode="auto">
            <a:xfrm>
              <a:off x="3066" y="6006"/>
              <a:ext cx="1265" cy="2211"/>
            </a:xfrm>
            <a:custGeom>
              <a:avLst/>
              <a:gdLst>
                <a:gd name="T0" fmla="*/ 42 w 1265"/>
                <a:gd name="T1" fmla="*/ 269 h 2211"/>
                <a:gd name="T2" fmla="*/ 58 w 1265"/>
                <a:gd name="T3" fmla="*/ 381 h 2211"/>
                <a:gd name="T4" fmla="*/ 37 w 1265"/>
                <a:gd name="T5" fmla="*/ 488 h 2211"/>
                <a:gd name="T6" fmla="*/ 42 w 1265"/>
                <a:gd name="T7" fmla="*/ 571 h 2211"/>
                <a:gd name="T8" fmla="*/ 155 w 1265"/>
                <a:gd name="T9" fmla="*/ 630 h 2211"/>
                <a:gd name="T10" fmla="*/ 171 w 1265"/>
                <a:gd name="T11" fmla="*/ 825 h 2211"/>
                <a:gd name="T12" fmla="*/ 192 w 1265"/>
                <a:gd name="T13" fmla="*/ 971 h 2211"/>
                <a:gd name="T14" fmla="*/ 181 w 1265"/>
                <a:gd name="T15" fmla="*/ 1074 h 2211"/>
                <a:gd name="T16" fmla="*/ 128 w 1265"/>
                <a:gd name="T17" fmla="*/ 1201 h 2211"/>
                <a:gd name="T18" fmla="*/ 171 w 1265"/>
                <a:gd name="T19" fmla="*/ 1303 h 2211"/>
                <a:gd name="T20" fmla="*/ 181 w 1265"/>
                <a:gd name="T21" fmla="*/ 1416 h 2211"/>
                <a:gd name="T22" fmla="*/ 90 w 1265"/>
                <a:gd name="T23" fmla="*/ 1508 h 2211"/>
                <a:gd name="T24" fmla="*/ 58 w 1265"/>
                <a:gd name="T25" fmla="*/ 1621 h 2211"/>
                <a:gd name="T26" fmla="*/ 16 w 1265"/>
                <a:gd name="T27" fmla="*/ 1743 h 2211"/>
                <a:gd name="T28" fmla="*/ 37 w 1265"/>
                <a:gd name="T29" fmla="*/ 1870 h 2211"/>
                <a:gd name="T30" fmla="*/ 133 w 1265"/>
                <a:gd name="T31" fmla="*/ 1962 h 2211"/>
                <a:gd name="T32" fmla="*/ 171 w 1265"/>
                <a:gd name="T33" fmla="*/ 2138 h 2211"/>
                <a:gd name="T34" fmla="*/ 261 w 1265"/>
                <a:gd name="T35" fmla="*/ 2128 h 2211"/>
                <a:gd name="T36" fmla="*/ 405 w 1265"/>
                <a:gd name="T37" fmla="*/ 2211 h 2211"/>
                <a:gd name="T38" fmla="*/ 544 w 1265"/>
                <a:gd name="T39" fmla="*/ 2089 h 2211"/>
                <a:gd name="T40" fmla="*/ 566 w 1265"/>
                <a:gd name="T41" fmla="*/ 1992 h 2211"/>
                <a:gd name="T42" fmla="*/ 635 w 1265"/>
                <a:gd name="T43" fmla="*/ 1943 h 2211"/>
                <a:gd name="T44" fmla="*/ 779 w 1265"/>
                <a:gd name="T45" fmla="*/ 1982 h 2211"/>
                <a:gd name="T46" fmla="*/ 928 w 1265"/>
                <a:gd name="T47" fmla="*/ 2036 h 2211"/>
                <a:gd name="T48" fmla="*/ 950 w 1265"/>
                <a:gd name="T49" fmla="*/ 1674 h 2211"/>
                <a:gd name="T50" fmla="*/ 1105 w 1265"/>
                <a:gd name="T51" fmla="*/ 1147 h 2211"/>
                <a:gd name="T52" fmla="*/ 1243 w 1265"/>
                <a:gd name="T53" fmla="*/ 840 h 2211"/>
                <a:gd name="T54" fmla="*/ 1222 w 1265"/>
                <a:gd name="T55" fmla="*/ 742 h 2211"/>
                <a:gd name="T56" fmla="*/ 1195 w 1265"/>
                <a:gd name="T57" fmla="*/ 581 h 2211"/>
                <a:gd name="T58" fmla="*/ 1174 w 1265"/>
                <a:gd name="T59" fmla="*/ 425 h 2211"/>
                <a:gd name="T60" fmla="*/ 1094 w 1265"/>
                <a:gd name="T61" fmla="*/ 186 h 2211"/>
                <a:gd name="T62" fmla="*/ 1041 w 1265"/>
                <a:gd name="T63" fmla="*/ 73 h 2211"/>
                <a:gd name="T64" fmla="*/ 912 w 1265"/>
                <a:gd name="T65" fmla="*/ 73 h 2211"/>
                <a:gd name="T66" fmla="*/ 779 w 1265"/>
                <a:gd name="T67" fmla="*/ 83 h 2211"/>
                <a:gd name="T68" fmla="*/ 710 w 1265"/>
                <a:gd name="T69" fmla="*/ 146 h 2211"/>
                <a:gd name="T70" fmla="*/ 619 w 1265"/>
                <a:gd name="T71" fmla="*/ 200 h 2211"/>
                <a:gd name="T72" fmla="*/ 507 w 1265"/>
                <a:gd name="T73" fmla="*/ 312 h 2211"/>
                <a:gd name="T74" fmla="*/ 405 w 1265"/>
                <a:gd name="T75" fmla="*/ 303 h 2211"/>
                <a:gd name="T76" fmla="*/ 304 w 1265"/>
                <a:gd name="T77" fmla="*/ 395 h 2211"/>
                <a:gd name="T78" fmla="*/ 181 w 1265"/>
                <a:gd name="T79" fmla="*/ 332 h 2211"/>
                <a:gd name="T80" fmla="*/ 101 w 1265"/>
                <a:gd name="T81" fmla="*/ 303 h 221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65"/>
                <a:gd name="T124" fmla="*/ 0 h 2211"/>
                <a:gd name="T125" fmla="*/ 1265 w 1265"/>
                <a:gd name="T126" fmla="*/ 2211 h 221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65" h="2211">
                  <a:moveTo>
                    <a:pt x="101" y="229"/>
                  </a:moveTo>
                  <a:lnTo>
                    <a:pt x="42" y="269"/>
                  </a:lnTo>
                  <a:lnTo>
                    <a:pt x="42" y="332"/>
                  </a:lnTo>
                  <a:lnTo>
                    <a:pt x="58" y="381"/>
                  </a:lnTo>
                  <a:lnTo>
                    <a:pt x="16" y="434"/>
                  </a:lnTo>
                  <a:lnTo>
                    <a:pt x="37" y="488"/>
                  </a:lnTo>
                  <a:lnTo>
                    <a:pt x="16" y="557"/>
                  </a:lnTo>
                  <a:lnTo>
                    <a:pt x="42" y="571"/>
                  </a:lnTo>
                  <a:lnTo>
                    <a:pt x="128" y="557"/>
                  </a:lnTo>
                  <a:lnTo>
                    <a:pt x="155" y="630"/>
                  </a:lnTo>
                  <a:lnTo>
                    <a:pt x="181" y="742"/>
                  </a:lnTo>
                  <a:lnTo>
                    <a:pt x="171" y="825"/>
                  </a:lnTo>
                  <a:lnTo>
                    <a:pt x="213" y="898"/>
                  </a:lnTo>
                  <a:lnTo>
                    <a:pt x="192" y="971"/>
                  </a:lnTo>
                  <a:lnTo>
                    <a:pt x="181" y="1010"/>
                  </a:lnTo>
                  <a:lnTo>
                    <a:pt x="181" y="1074"/>
                  </a:lnTo>
                  <a:lnTo>
                    <a:pt x="128" y="1128"/>
                  </a:lnTo>
                  <a:lnTo>
                    <a:pt x="128" y="1201"/>
                  </a:lnTo>
                  <a:lnTo>
                    <a:pt x="128" y="1250"/>
                  </a:lnTo>
                  <a:lnTo>
                    <a:pt x="171" y="1303"/>
                  </a:lnTo>
                  <a:lnTo>
                    <a:pt x="181" y="1352"/>
                  </a:lnTo>
                  <a:lnTo>
                    <a:pt x="181" y="1416"/>
                  </a:lnTo>
                  <a:lnTo>
                    <a:pt x="112" y="1474"/>
                  </a:lnTo>
                  <a:lnTo>
                    <a:pt x="90" y="1508"/>
                  </a:lnTo>
                  <a:lnTo>
                    <a:pt x="80" y="1591"/>
                  </a:lnTo>
                  <a:lnTo>
                    <a:pt x="58" y="1621"/>
                  </a:lnTo>
                  <a:lnTo>
                    <a:pt x="21" y="1640"/>
                  </a:lnTo>
                  <a:lnTo>
                    <a:pt x="16" y="1743"/>
                  </a:lnTo>
                  <a:lnTo>
                    <a:pt x="0" y="1826"/>
                  </a:lnTo>
                  <a:lnTo>
                    <a:pt x="37" y="1870"/>
                  </a:lnTo>
                  <a:lnTo>
                    <a:pt x="90" y="1933"/>
                  </a:lnTo>
                  <a:lnTo>
                    <a:pt x="133" y="1962"/>
                  </a:lnTo>
                  <a:lnTo>
                    <a:pt x="165" y="2045"/>
                  </a:lnTo>
                  <a:lnTo>
                    <a:pt x="171" y="2138"/>
                  </a:lnTo>
                  <a:lnTo>
                    <a:pt x="213" y="2177"/>
                  </a:lnTo>
                  <a:lnTo>
                    <a:pt x="261" y="2128"/>
                  </a:lnTo>
                  <a:lnTo>
                    <a:pt x="304" y="2128"/>
                  </a:lnTo>
                  <a:lnTo>
                    <a:pt x="405" y="2211"/>
                  </a:lnTo>
                  <a:lnTo>
                    <a:pt x="453" y="2138"/>
                  </a:lnTo>
                  <a:lnTo>
                    <a:pt x="544" y="2089"/>
                  </a:lnTo>
                  <a:lnTo>
                    <a:pt x="598" y="2065"/>
                  </a:lnTo>
                  <a:lnTo>
                    <a:pt x="566" y="1992"/>
                  </a:lnTo>
                  <a:lnTo>
                    <a:pt x="555" y="1933"/>
                  </a:lnTo>
                  <a:lnTo>
                    <a:pt x="635" y="1943"/>
                  </a:lnTo>
                  <a:lnTo>
                    <a:pt x="731" y="1909"/>
                  </a:lnTo>
                  <a:lnTo>
                    <a:pt x="779" y="1982"/>
                  </a:lnTo>
                  <a:lnTo>
                    <a:pt x="822" y="1992"/>
                  </a:lnTo>
                  <a:lnTo>
                    <a:pt x="928" y="2036"/>
                  </a:lnTo>
                  <a:lnTo>
                    <a:pt x="960" y="2016"/>
                  </a:lnTo>
                  <a:lnTo>
                    <a:pt x="950" y="1674"/>
                  </a:lnTo>
                  <a:lnTo>
                    <a:pt x="1019" y="1469"/>
                  </a:lnTo>
                  <a:lnTo>
                    <a:pt x="1105" y="1147"/>
                  </a:lnTo>
                  <a:lnTo>
                    <a:pt x="1115" y="952"/>
                  </a:lnTo>
                  <a:lnTo>
                    <a:pt x="1243" y="840"/>
                  </a:lnTo>
                  <a:lnTo>
                    <a:pt x="1265" y="796"/>
                  </a:lnTo>
                  <a:lnTo>
                    <a:pt x="1222" y="742"/>
                  </a:lnTo>
                  <a:lnTo>
                    <a:pt x="1206" y="659"/>
                  </a:lnTo>
                  <a:lnTo>
                    <a:pt x="1195" y="581"/>
                  </a:lnTo>
                  <a:lnTo>
                    <a:pt x="1137" y="498"/>
                  </a:lnTo>
                  <a:lnTo>
                    <a:pt x="1174" y="425"/>
                  </a:lnTo>
                  <a:lnTo>
                    <a:pt x="1094" y="361"/>
                  </a:lnTo>
                  <a:lnTo>
                    <a:pt x="1094" y="186"/>
                  </a:lnTo>
                  <a:lnTo>
                    <a:pt x="1025" y="137"/>
                  </a:lnTo>
                  <a:lnTo>
                    <a:pt x="1041" y="73"/>
                  </a:lnTo>
                  <a:lnTo>
                    <a:pt x="960" y="54"/>
                  </a:lnTo>
                  <a:lnTo>
                    <a:pt x="912" y="73"/>
                  </a:lnTo>
                  <a:lnTo>
                    <a:pt x="870" y="0"/>
                  </a:lnTo>
                  <a:lnTo>
                    <a:pt x="779" y="83"/>
                  </a:lnTo>
                  <a:lnTo>
                    <a:pt x="768" y="127"/>
                  </a:lnTo>
                  <a:lnTo>
                    <a:pt x="710" y="146"/>
                  </a:lnTo>
                  <a:lnTo>
                    <a:pt x="678" y="137"/>
                  </a:lnTo>
                  <a:lnTo>
                    <a:pt x="619" y="200"/>
                  </a:lnTo>
                  <a:lnTo>
                    <a:pt x="608" y="239"/>
                  </a:lnTo>
                  <a:lnTo>
                    <a:pt x="507" y="312"/>
                  </a:lnTo>
                  <a:lnTo>
                    <a:pt x="475" y="293"/>
                  </a:lnTo>
                  <a:lnTo>
                    <a:pt x="405" y="303"/>
                  </a:lnTo>
                  <a:lnTo>
                    <a:pt x="373" y="351"/>
                  </a:lnTo>
                  <a:lnTo>
                    <a:pt x="304" y="395"/>
                  </a:lnTo>
                  <a:lnTo>
                    <a:pt x="235" y="381"/>
                  </a:lnTo>
                  <a:lnTo>
                    <a:pt x="181" y="332"/>
                  </a:lnTo>
                  <a:lnTo>
                    <a:pt x="149" y="332"/>
                  </a:lnTo>
                  <a:lnTo>
                    <a:pt x="101" y="303"/>
                  </a:lnTo>
                  <a:lnTo>
                    <a:pt x="101" y="229"/>
                  </a:lnTo>
                  <a:close/>
                </a:path>
              </a:pathLst>
            </a:custGeom>
            <a:solidFill>
              <a:srgbClr val="FFFFFF"/>
            </a:solidFill>
            <a:ln w="12700">
              <a:noFill/>
              <a:round/>
              <a:headEnd/>
              <a:tailEnd/>
            </a:ln>
            <a:effectLst>
              <a:outerShdw blurRad="44450" dist="27940" dir="5400000" algn="ctr">
                <a:srgbClr val="000000">
                  <a:alpha val="32000"/>
                </a:srgbClr>
              </a:outerShdw>
            </a:effectLst>
            <a:sp3d>
              <a:bevelT w="190500" h="38100"/>
            </a:sp3d>
          </p:spPr>
          <p:txBody>
            <a:bodyPr/>
            <a:lstStyle/>
            <a:p>
              <a:pPr>
                <a:defRPr/>
              </a:pPr>
              <a:endParaRPr lang="it-IT" dirty="0"/>
            </a:p>
          </p:txBody>
        </p:sp>
        <p:sp>
          <p:nvSpPr>
            <p:cNvPr id="14436" name="Freeform 197"/>
            <p:cNvSpPr>
              <a:spLocks/>
            </p:cNvSpPr>
            <p:nvPr/>
          </p:nvSpPr>
          <p:spPr bwMode="auto">
            <a:xfrm>
              <a:off x="5996" y="4122"/>
              <a:ext cx="998" cy="1084"/>
            </a:xfrm>
            <a:custGeom>
              <a:avLst/>
              <a:gdLst>
                <a:gd name="T0" fmla="*/ 977 w 998"/>
                <a:gd name="T1" fmla="*/ 771 h 1084"/>
                <a:gd name="T2" fmla="*/ 843 w 998"/>
                <a:gd name="T3" fmla="*/ 669 h 1084"/>
                <a:gd name="T4" fmla="*/ 726 w 998"/>
                <a:gd name="T5" fmla="*/ 610 h 1084"/>
                <a:gd name="T6" fmla="*/ 721 w 998"/>
                <a:gd name="T7" fmla="*/ 444 h 1084"/>
                <a:gd name="T8" fmla="*/ 705 w 998"/>
                <a:gd name="T9" fmla="*/ 278 h 1084"/>
                <a:gd name="T10" fmla="*/ 560 w 998"/>
                <a:gd name="T11" fmla="*/ 185 h 1084"/>
                <a:gd name="T12" fmla="*/ 438 w 998"/>
                <a:gd name="T13" fmla="*/ 112 h 1084"/>
                <a:gd name="T14" fmla="*/ 347 w 998"/>
                <a:gd name="T15" fmla="*/ 54 h 1084"/>
                <a:gd name="T16" fmla="*/ 299 w 998"/>
                <a:gd name="T17" fmla="*/ 0 h 1084"/>
                <a:gd name="T18" fmla="*/ 224 w 998"/>
                <a:gd name="T19" fmla="*/ 19 h 1084"/>
                <a:gd name="T20" fmla="*/ 235 w 998"/>
                <a:gd name="T21" fmla="*/ 137 h 1084"/>
                <a:gd name="T22" fmla="*/ 278 w 998"/>
                <a:gd name="T23" fmla="*/ 244 h 1084"/>
                <a:gd name="T24" fmla="*/ 187 w 998"/>
                <a:gd name="T25" fmla="*/ 278 h 1084"/>
                <a:gd name="T26" fmla="*/ 96 w 998"/>
                <a:gd name="T27" fmla="*/ 351 h 1084"/>
                <a:gd name="T28" fmla="*/ 123 w 998"/>
                <a:gd name="T29" fmla="*/ 454 h 1084"/>
                <a:gd name="T30" fmla="*/ 112 w 998"/>
                <a:gd name="T31" fmla="*/ 483 h 1084"/>
                <a:gd name="T32" fmla="*/ 75 w 998"/>
                <a:gd name="T33" fmla="*/ 566 h 1084"/>
                <a:gd name="T34" fmla="*/ 11 w 998"/>
                <a:gd name="T35" fmla="*/ 639 h 1084"/>
                <a:gd name="T36" fmla="*/ 0 w 998"/>
                <a:gd name="T37" fmla="*/ 703 h 1084"/>
                <a:gd name="T38" fmla="*/ 53 w 998"/>
                <a:gd name="T39" fmla="*/ 752 h 1084"/>
                <a:gd name="T40" fmla="*/ 0 w 998"/>
                <a:gd name="T41" fmla="*/ 815 h 1084"/>
                <a:gd name="T42" fmla="*/ 91 w 998"/>
                <a:gd name="T43" fmla="*/ 844 h 1084"/>
                <a:gd name="T44" fmla="*/ 203 w 998"/>
                <a:gd name="T45" fmla="*/ 864 h 1084"/>
                <a:gd name="T46" fmla="*/ 235 w 998"/>
                <a:gd name="T47" fmla="*/ 966 h 1084"/>
                <a:gd name="T48" fmla="*/ 294 w 998"/>
                <a:gd name="T49" fmla="*/ 1010 h 1084"/>
                <a:gd name="T50" fmla="*/ 358 w 998"/>
                <a:gd name="T51" fmla="*/ 1069 h 1084"/>
                <a:gd name="T52" fmla="*/ 480 w 998"/>
                <a:gd name="T53" fmla="*/ 1084 h 1084"/>
                <a:gd name="T54" fmla="*/ 539 w 998"/>
                <a:gd name="T55" fmla="*/ 1030 h 1084"/>
                <a:gd name="T56" fmla="*/ 630 w 998"/>
                <a:gd name="T57" fmla="*/ 991 h 1084"/>
                <a:gd name="T58" fmla="*/ 726 w 998"/>
                <a:gd name="T59" fmla="*/ 947 h 1084"/>
                <a:gd name="T60" fmla="*/ 774 w 998"/>
                <a:gd name="T61" fmla="*/ 888 h 1084"/>
                <a:gd name="T62" fmla="*/ 875 w 998"/>
                <a:gd name="T63" fmla="*/ 888 h 1084"/>
                <a:gd name="T64" fmla="*/ 998 w 998"/>
                <a:gd name="T65" fmla="*/ 825 h 10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98"/>
                <a:gd name="T100" fmla="*/ 0 h 1084"/>
                <a:gd name="T101" fmla="*/ 998 w 998"/>
                <a:gd name="T102" fmla="*/ 1084 h 10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98" h="1084">
                  <a:moveTo>
                    <a:pt x="998" y="825"/>
                  </a:moveTo>
                  <a:lnTo>
                    <a:pt x="977" y="771"/>
                  </a:lnTo>
                  <a:lnTo>
                    <a:pt x="923" y="732"/>
                  </a:lnTo>
                  <a:lnTo>
                    <a:pt x="843" y="669"/>
                  </a:lnTo>
                  <a:lnTo>
                    <a:pt x="774" y="639"/>
                  </a:lnTo>
                  <a:lnTo>
                    <a:pt x="726" y="610"/>
                  </a:lnTo>
                  <a:lnTo>
                    <a:pt x="742" y="508"/>
                  </a:lnTo>
                  <a:lnTo>
                    <a:pt x="721" y="444"/>
                  </a:lnTo>
                  <a:lnTo>
                    <a:pt x="705" y="381"/>
                  </a:lnTo>
                  <a:lnTo>
                    <a:pt x="705" y="278"/>
                  </a:lnTo>
                  <a:lnTo>
                    <a:pt x="640" y="239"/>
                  </a:lnTo>
                  <a:lnTo>
                    <a:pt x="560" y="185"/>
                  </a:lnTo>
                  <a:lnTo>
                    <a:pt x="502" y="176"/>
                  </a:lnTo>
                  <a:lnTo>
                    <a:pt x="438" y="112"/>
                  </a:lnTo>
                  <a:lnTo>
                    <a:pt x="406" y="54"/>
                  </a:lnTo>
                  <a:lnTo>
                    <a:pt x="347" y="54"/>
                  </a:lnTo>
                  <a:lnTo>
                    <a:pt x="299" y="54"/>
                  </a:lnTo>
                  <a:lnTo>
                    <a:pt x="299" y="0"/>
                  </a:lnTo>
                  <a:lnTo>
                    <a:pt x="267" y="29"/>
                  </a:lnTo>
                  <a:lnTo>
                    <a:pt x="224" y="19"/>
                  </a:lnTo>
                  <a:lnTo>
                    <a:pt x="203" y="73"/>
                  </a:lnTo>
                  <a:lnTo>
                    <a:pt x="235" y="137"/>
                  </a:lnTo>
                  <a:lnTo>
                    <a:pt x="267" y="205"/>
                  </a:lnTo>
                  <a:lnTo>
                    <a:pt x="278" y="244"/>
                  </a:lnTo>
                  <a:lnTo>
                    <a:pt x="256" y="268"/>
                  </a:lnTo>
                  <a:lnTo>
                    <a:pt x="187" y="278"/>
                  </a:lnTo>
                  <a:lnTo>
                    <a:pt x="133" y="307"/>
                  </a:lnTo>
                  <a:lnTo>
                    <a:pt x="96" y="351"/>
                  </a:lnTo>
                  <a:lnTo>
                    <a:pt x="123" y="410"/>
                  </a:lnTo>
                  <a:lnTo>
                    <a:pt x="123" y="454"/>
                  </a:lnTo>
                  <a:lnTo>
                    <a:pt x="96" y="454"/>
                  </a:lnTo>
                  <a:lnTo>
                    <a:pt x="112" y="483"/>
                  </a:lnTo>
                  <a:lnTo>
                    <a:pt x="53" y="527"/>
                  </a:lnTo>
                  <a:lnTo>
                    <a:pt x="75" y="566"/>
                  </a:lnTo>
                  <a:lnTo>
                    <a:pt x="64" y="600"/>
                  </a:lnTo>
                  <a:lnTo>
                    <a:pt x="11" y="639"/>
                  </a:lnTo>
                  <a:lnTo>
                    <a:pt x="21" y="683"/>
                  </a:lnTo>
                  <a:lnTo>
                    <a:pt x="0" y="703"/>
                  </a:lnTo>
                  <a:lnTo>
                    <a:pt x="53" y="722"/>
                  </a:lnTo>
                  <a:lnTo>
                    <a:pt x="53" y="752"/>
                  </a:lnTo>
                  <a:lnTo>
                    <a:pt x="32" y="771"/>
                  </a:lnTo>
                  <a:lnTo>
                    <a:pt x="0" y="815"/>
                  </a:lnTo>
                  <a:lnTo>
                    <a:pt x="32" y="879"/>
                  </a:lnTo>
                  <a:lnTo>
                    <a:pt x="91" y="844"/>
                  </a:lnTo>
                  <a:lnTo>
                    <a:pt x="165" y="844"/>
                  </a:lnTo>
                  <a:lnTo>
                    <a:pt x="203" y="864"/>
                  </a:lnTo>
                  <a:lnTo>
                    <a:pt x="213" y="918"/>
                  </a:lnTo>
                  <a:lnTo>
                    <a:pt x="235" y="966"/>
                  </a:lnTo>
                  <a:lnTo>
                    <a:pt x="278" y="981"/>
                  </a:lnTo>
                  <a:lnTo>
                    <a:pt x="294" y="1010"/>
                  </a:lnTo>
                  <a:lnTo>
                    <a:pt x="315" y="1049"/>
                  </a:lnTo>
                  <a:lnTo>
                    <a:pt x="358" y="1069"/>
                  </a:lnTo>
                  <a:lnTo>
                    <a:pt x="411" y="1069"/>
                  </a:lnTo>
                  <a:lnTo>
                    <a:pt x="480" y="1084"/>
                  </a:lnTo>
                  <a:lnTo>
                    <a:pt x="502" y="1069"/>
                  </a:lnTo>
                  <a:lnTo>
                    <a:pt x="539" y="1030"/>
                  </a:lnTo>
                  <a:lnTo>
                    <a:pt x="571" y="1010"/>
                  </a:lnTo>
                  <a:lnTo>
                    <a:pt x="630" y="991"/>
                  </a:lnTo>
                  <a:lnTo>
                    <a:pt x="683" y="991"/>
                  </a:lnTo>
                  <a:lnTo>
                    <a:pt x="726" y="947"/>
                  </a:lnTo>
                  <a:lnTo>
                    <a:pt x="753" y="908"/>
                  </a:lnTo>
                  <a:lnTo>
                    <a:pt x="774" y="888"/>
                  </a:lnTo>
                  <a:lnTo>
                    <a:pt x="833" y="898"/>
                  </a:lnTo>
                  <a:lnTo>
                    <a:pt x="875" y="888"/>
                  </a:lnTo>
                  <a:lnTo>
                    <a:pt x="945" y="879"/>
                  </a:lnTo>
                  <a:lnTo>
                    <a:pt x="998" y="825"/>
                  </a:lnTo>
                  <a:close/>
                </a:path>
              </a:pathLst>
            </a:custGeom>
            <a:solidFill>
              <a:srgbClr val="FFFFFF"/>
            </a:solidFill>
            <a:ln w="12700">
              <a:noFill/>
              <a:round/>
              <a:headEnd/>
              <a:tailEnd/>
            </a:ln>
            <a:effectLst>
              <a:outerShdw blurRad="44450" dist="27940" dir="5400000" algn="ctr">
                <a:srgbClr val="000000">
                  <a:alpha val="32000"/>
                </a:srgbClr>
              </a:outerShdw>
            </a:effectLst>
            <a:sp3d>
              <a:bevelT w="190500" h="38100"/>
            </a:sp3d>
          </p:spPr>
          <p:txBody>
            <a:bodyPr/>
            <a:lstStyle/>
            <a:p>
              <a:pPr>
                <a:defRPr/>
              </a:pPr>
              <a:endParaRPr lang="it-IT" dirty="0"/>
            </a:p>
          </p:txBody>
        </p:sp>
        <p:sp>
          <p:nvSpPr>
            <p:cNvPr id="14437" name="Freeform 198"/>
            <p:cNvSpPr>
              <a:spLocks/>
            </p:cNvSpPr>
            <p:nvPr/>
          </p:nvSpPr>
          <p:spPr bwMode="auto">
            <a:xfrm>
              <a:off x="6199" y="3731"/>
              <a:ext cx="1190" cy="1255"/>
            </a:xfrm>
            <a:custGeom>
              <a:avLst/>
              <a:gdLst>
                <a:gd name="T0" fmla="*/ 1190 w 1190"/>
                <a:gd name="T1" fmla="*/ 1060 h 1255"/>
                <a:gd name="T2" fmla="*/ 1169 w 1190"/>
                <a:gd name="T3" fmla="*/ 996 h 1255"/>
                <a:gd name="T4" fmla="*/ 1153 w 1190"/>
                <a:gd name="T5" fmla="*/ 845 h 1255"/>
                <a:gd name="T6" fmla="*/ 1137 w 1190"/>
                <a:gd name="T7" fmla="*/ 718 h 1255"/>
                <a:gd name="T8" fmla="*/ 1089 w 1190"/>
                <a:gd name="T9" fmla="*/ 567 h 1255"/>
                <a:gd name="T10" fmla="*/ 1046 w 1190"/>
                <a:gd name="T11" fmla="*/ 503 h 1255"/>
                <a:gd name="T12" fmla="*/ 966 w 1190"/>
                <a:gd name="T13" fmla="*/ 410 h 1255"/>
                <a:gd name="T14" fmla="*/ 875 w 1190"/>
                <a:gd name="T15" fmla="*/ 371 h 1255"/>
                <a:gd name="T16" fmla="*/ 774 w 1190"/>
                <a:gd name="T17" fmla="*/ 288 h 1255"/>
                <a:gd name="T18" fmla="*/ 672 w 1190"/>
                <a:gd name="T19" fmla="*/ 205 h 1255"/>
                <a:gd name="T20" fmla="*/ 571 w 1190"/>
                <a:gd name="T21" fmla="*/ 113 h 1255"/>
                <a:gd name="T22" fmla="*/ 496 w 1190"/>
                <a:gd name="T23" fmla="*/ 39 h 1255"/>
                <a:gd name="T24" fmla="*/ 437 w 1190"/>
                <a:gd name="T25" fmla="*/ 0 h 1255"/>
                <a:gd name="T26" fmla="*/ 448 w 1190"/>
                <a:gd name="T27" fmla="*/ 64 h 1255"/>
                <a:gd name="T28" fmla="*/ 411 w 1190"/>
                <a:gd name="T29" fmla="*/ 113 h 1255"/>
                <a:gd name="T30" fmla="*/ 368 w 1190"/>
                <a:gd name="T31" fmla="*/ 132 h 1255"/>
                <a:gd name="T32" fmla="*/ 325 w 1190"/>
                <a:gd name="T33" fmla="*/ 113 h 1255"/>
                <a:gd name="T34" fmla="*/ 272 w 1190"/>
                <a:gd name="T35" fmla="*/ 69 h 1255"/>
                <a:gd name="T36" fmla="*/ 245 w 1190"/>
                <a:gd name="T37" fmla="*/ 64 h 1255"/>
                <a:gd name="T38" fmla="*/ 187 w 1190"/>
                <a:gd name="T39" fmla="*/ 64 h 1255"/>
                <a:gd name="T40" fmla="*/ 133 w 1190"/>
                <a:gd name="T41" fmla="*/ 83 h 1255"/>
                <a:gd name="T42" fmla="*/ 75 w 1190"/>
                <a:gd name="T43" fmla="*/ 64 h 1255"/>
                <a:gd name="T44" fmla="*/ 53 w 1190"/>
                <a:gd name="T45" fmla="*/ 103 h 1255"/>
                <a:gd name="T46" fmla="*/ 53 w 1190"/>
                <a:gd name="T47" fmla="*/ 166 h 1255"/>
                <a:gd name="T48" fmla="*/ 0 w 1190"/>
                <a:gd name="T49" fmla="*/ 176 h 1255"/>
                <a:gd name="T50" fmla="*/ 0 w 1190"/>
                <a:gd name="T51" fmla="*/ 205 h 1255"/>
                <a:gd name="T52" fmla="*/ 43 w 1190"/>
                <a:gd name="T53" fmla="*/ 244 h 1255"/>
                <a:gd name="T54" fmla="*/ 91 w 1190"/>
                <a:gd name="T55" fmla="*/ 225 h 1255"/>
                <a:gd name="T56" fmla="*/ 144 w 1190"/>
                <a:gd name="T57" fmla="*/ 235 h 1255"/>
                <a:gd name="T58" fmla="*/ 155 w 1190"/>
                <a:gd name="T59" fmla="*/ 269 h 1255"/>
                <a:gd name="T60" fmla="*/ 144 w 1190"/>
                <a:gd name="T61" fmla="*/ 298 h 1255"/>
                <a:gd name="T62" fmla="*/ 96 w 1190"/>
                <a:gd name="T63" fmla="*/ 308 h 1255"/>
                <a:gd name="T64" fmla="*/ 91 w 1190"/>
                <a:gd name="T65" fmla="*/ 337 h 1255"/>
                <a:gd name="T66" fmla="*/ 91 w 1190"/>
                <a:gd name="T67" fmla="*/ 371 h 1255"/>
                <a:gd name="T68" fmla="*/ 96 w 1190"/>
                <a:gd name="T69" fmla="*/ 391 h 1255"/>
                <a:gd name="T70" fmla="*/ 96 w 1190"/>
                <a:gd name="T71" fmla="*/ 430 h 1255"/>
                <a:gd name="T72" fmla="*/ 165 w 1190"/>
                <a:gd name="T73" fmla="*/ 445 h 1255"/>
                <a:gd name="T74" fmla="*/ 187 w 1190"/>
                <a:gd name="T75" fmla="*/ 445 h 1255"/>
                <a:gd name="T76" fmla="*/ 272 w 1190"/>
                <a:gd name="T77" fmla="*/ 532 h 1255"/>
                <a:gd name="T78" fmla="*/ 299 w 1190"/>
                <a:gd name="T79" fmla="*/ 576 h 1255"/>
                <a:gd name="T80" fmla="*/ 347 w 1190"/>
                <a:gd name="T81" fmla="*/ 567 h 1255"/>
                <a:gd name="T82" fmla="*/ 437 w 1190"/>
                <a:gd name="T83" fmla="*/ 630 h 1255"/>
                <a:gd name="T84" fmla="*/ 502 w 1190"/>
                <a:gd name="T85" fmla="*/ 679 h 1255"/>
                <a:gd name="T86" fmla="*/ 502 w 1190"/>
                <a:gd name="T87" fmla="*/ 781 h 1255"/>
                <a:gd name="T88" fmla="*/ 518 w 1190"/>
                <a:gd name="T89" fmla="*/ 855 h 1255"/>
                <a:gd name="T90" fmla="*/ 528 w 1190"/>
                <a:gd name="T91" fmla="*/ 957 h 1255"/>
                <a:gd name="T92" fmla="*/ 539 w 1190"/>
                <a:gd name="T93" fmla="*/ 1011 h 1255"/>
                <a:gd name="T94" fmla="*/ 571 w 1190"/>
                <a:gd name="T95" fmla="*/ 1040 h 1255"/>
                <a:gd name="T96" fmla="*/ 630 w 1190"/>
                <a:gd name="T97" fmla="*/ 1060 h 1255"/>
                <a:gd name="T98" fmla="*/ 720 w 1190"/>
                <a:gd name="T99" fmla="*/ 1123 h 1255"/>
                <a:gd name="T100" fmla="*/ 763 w 1190"/>
                <a:gd name="T101" fmla="*/ 1152 h 1255"/>
                <a:gd name="T102" fmla="*/ 790 w 1190"/>
                <a:gd name="T103" fmla="*/ 1191 h 1255"/>
                <a:gd name="T104" fmla="*/ 795 w 1190"/>
                <a:gd name="T105" fmla="*/ 1235 h 1255"/>
                <a:gd name="T106" fmla="*/ 822 w 1190"/>
                <a:gd name="T107" fmla="*/ 1255 h 1255"/>
                <a:gd name="T108" fmla="*/ 832 w 1190"/>
                <a:gd name="T109" fmla="*/ 1226 h 1255"/>
                <a:gd name="T110" fmla="*/ 902 w 1190"/>
                <a:gd name="T111" fmla="*/ 1152 h 1255"/>
                <a:gd name="T112" fmla="*/ 977 w 1190"/>
                <a:gd name="T113" fmla="*/ 1172 h 1255"/>
                <a:gd name="T114" fmla="*/ 1025 w 1190"/>
                <a:gd name="T115" fmla="*/ 1123 h 1255"/>
                <a:gd name="T116" fmla="*/ 1089 w 1190"/>
                <a:gd name="T117" fmla="*/ 1133 h 1255"/>
                <a:gd name="T118" fmla="*/ 1190 w 1190"/>
                <a:gd name="T119" fmla="*/ 1060 h 12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90"/>
                <a:gd name="T181" fmla="*/ 0 h 1255"/>
                <a:gd name="T182" fmla="*/ 1190 w 1190"/>
                <a:gd name="T183" fmla="*/ 1255 h 125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90" h="1255">
                  <a:moveTo>
                    <a:pt x="1190" y="1060"/>
                  </a:moveTo>
                  <a:lnTo>
                    <a:pt x="1169" y="996"/>
                  </a:lnTo>
                  <a:lnTo>
                    <a:pt x="1153" y="845"/>
                  </a:lnTo>
                  <a:lnTo>
                    <a:pt x="1137" y="718"/>
                  </a:lnTo>
                  <a:lnTo>
                    <a:pt x="1089" y="567"/>
                  </a:lnTo>
                  <a:lnTo>
                    <a:pt x="1046" y="503"/>
                  </a:lnTo>
                  <a:lnTo>
                    <a:pt x="966" y="410"/>
                  </a:lnTo>
                  <a:lnTo>
                    <a:pt x="875" y="371"/>
                  </a:lnTo>
                  <a:lnTo>
                    <a:pt x="774" y="288"/>
                  </a:lnTo>
                  <a:lnTo>
                    <a:pt x="672" y="205"/>
                  </a:lnTo>
                  <a:lnTo>
                    <a:pt x="571" y="113"/>
                  </a:lnTo>
                  <a:lnTo>
                    <a:pt x="496" y="39"/>
                  </a:lnTo>
                  <a:lnTo>
                    <a:pt x="437" y="0"/>
                  </a:lnTo>
                  <a:lnTo>
                    <a:pt x="448" y="64"/>
                  </a:lnTo>
                  <a:lnTo>
                    <a:pt x="411" y="113"/>
                  </a:lnTo>
                  <a:lnTo>
                    <a:pt x="368" y="132"/>
                  </a:lnTo>
                  <a:lnTo>
                    <a:pt x="325" y="113"/>
                  </a:lnTo>
                  <a:lnTo>
                    <a:pt x="272" y="69"/>
                  </a:lnTo>
                  <a:lnTo>
                    <a:pt x="245" y="64"/>
                  </a:lnTo>
                  <a:lnTo>
                    <a:pt x="187" y="64"/>
                  </a:lnTo>
                  <a:lnTo>
                    <a:pt x="133" y="83"/>
                  </a:lnTo>
                  <a:lnTo>
                    <a:pt x="75" y="64"/>
                  </a:lnTo>
                  <a:lnTo>
                    <a:pt x="53" y="103"/>
                  </a:lnTo>
                  <a:lnTo>
                    <a:pt x="53" y="166"/>
                  </a:lnTo>
                  <a:lnTo>
                    <a:pt x="0" y="176"/>
                  </a:lnTo>
                  <a:lnTo>
                    <a:pt x="0" y="205"/>
                  </a:lnTo>
                  <a:lnTo>
                    <a:pt x="43" y="244"/>
                  </a:lnTo>
                  <a:lnTo>
                    <a:pt x="91" y="225"/>
                  </a:lnTo>
                  <a:lnTo>
                    <a:pt x="144" y="235"/>
                  </a:lnTo>
                  <a:lnTo>
                    <a:pt x="155" y="269"/>
                  </a:lnTo>
                  <a:lnTo>
                    <a:pt x="144" y="298"/>
                  </a:lnTo>
                  <a:lnTo>
                    <a:pt x="96" y="308"/>
                  </a:lnTo>
                  <a:lnTo>
                    <a:pt x="91" y="337"/>
                  </a:lnTo>
                  <a:lnTo>
                    <a:pt x="91" y="371"/>
                  </a:lnTo>
                  <a:lnTo>
                    <a:pt x="96" y="391"/>
                  </a:lnTo>
                  <a:lnTo>
                    <a:pt x="96" y="430"/>
                  </a:lnTo>
                  <a:lnTo>
                    <a:pt x="165" y="445"/>
                  </a:lnTo>
                  <a:lnTo>
                    <a:pt x="187" y="445"/>
                  </a:lnTo>
                  <a:lnTo>
                    <a:pt x="272" y="532"/>
                  </a:lnTo>
                  <a:lnTo>
                    <a:pt x="299" y="576"/>
                  </a:lnTo>
                  <a:lnTo>
                    <a:pt x="347" y="567"/>
                  </a:lnTo>
                  <a:lnTo>
                    <a:pt x="437" y="630"/>
                  </a:lnTo>
                  <a:lnTo>
                    <a:pt x="502" y="679"/>
                  </a:lnTo>
                  <a:lnTo>
                    <a:pt x="502" y="781"/>
                  </a:lnTo>
                  <a:lnTo>
                    <a:pt x="518" y="855"/>
                  </a:lnTo>
                  <a:lnTo>
                    <a:pt x="528" y="957"/>
                  </a:lnTo>
                  <a:lnTo>
                    <a:pt x="539" y="1011"/>
                  </a:lnTo>
                  <a:lnTo>
                    <a:pt x="571" y="1040"/>
                  </a:lnTo>
                  <a:lnTo>
                    <a:pt x="630" y="1060"/>
                  </a:lnTo>
                  <a:lnTo>
                    <a:pt x="720" y="1123"/>
                  </a:lnTo>
                  <a:lnTo>
                    <a:pt x="763" y="1152"/>
                  </a:lnTo>
                  <a:lnTo>
                    <a:pt x="790" y="1191"/>
                  </a:lnTo>
                  <a:lnTo>
                    <a:pt x="795" y="1235"/>
                  </a:lnTo>
                  <a:lnTo>
                    <a:pt x="822" y="1255"/>
                  </a:lnTo>
                  <a:lnTo>
                    <a:pt x="832" y="1226"/>
                  </a:lnTo>
                  <a:lnTo>
                    <a:pt x="902" y="1152"/>
                  </a:lnTo>
                  <a:lnTo>
                    <a:pt x="977" y="1172"/>
                  </a:lnTo>
                  <a:lnTo>
                    <a:pt x="1025" y="1123"/>
                  </a:lnTo>
                  <a:lnTo>
                    <a:pt x="1089" y="1133"/>
                  </a:lnTo>
                  <a:lnTo>
                    <a:pt x="1190" y="1060"/>
                  </a:lnTo>
                  <a:close/>
                </a:path>
              </a:pathLst>
            </a:custGeom>
            <a:solidFill>
              <a:srgbClr val="FFFFFF"/>
            </a:solidFill>
            <a:ln w="12700">
              <a:noFill/>
              <a:round/>
              <a:headEnd/>
              <a:tailEnd/>
            </a:ln>
            <a:effectLst>
              <a:outerShdw blurRad="44450" dist="27940" dir="5400000" algn="ctr">
                <a:srgbClr val="000000">
                  <a:alpha val="32000"/>
                </a:srgbClr>
              </a:outerShdw>
            </a:effectLst>
            <a:sp3d>
              <a:bevelT w="190500" h="38100"/>
            </a:sp3d>
          </p:spPr>
          <p:txBody>
            <a:bodyPr/>
            <a:lstStyle/>
            <a:p>
              <a:pPr>
                <a:defRPr/>
              </a:pPr>
              <a:endParaRPr lang="it-IT" dirty="0"/>
            </a:p>
          </p:txBody>
        </p:sp>
        <p:sp>
          <p:nvSpPr>
            <p:cNvPr id="14438" name="Freeform 199"/>
            <p:cNvSpPr>
              <a:spLocks/>
            </p:cNvSpPr>
            <p:nvPr/>
          </p:nvSpPr>
          <p:spPr bwMode="auto">
            <a:xfrm>
              <a:off x="5665" y="4791"/>
              <a:ext cx="1815" cy="1576"/>
            </a:xfrm>
            <a:custGeom>
              <a:avLst/>
              <a:gdLst>
                <a:gd name="T0" fmla="*/ 374 w 1815"/>
                <a:gd name="T1" fmla="*/ 53 h 1576"/>
                <a:gd name="T2" fmla="*/ 331 w 1815"/>
                <a:gd name="T3" fmla="*/ 131 h 1576"/>
                <a:gd name="T4" fmla="*/ 406 w 1815"/>
                <a:gd name="T5" fmla="*/ 175 h 1576"/>
                <a:gd name="T6" fmla="*/ 496 w 1815"/>
                <a:gd name="T7" fmla="*/ 175 h 1576"/>
                <a:gd name="T8" fmla="*/ 555 w 1815"/>
                <a:gd name="T9" fmla="*/ 258 h 1576"/>
                <a:gd name="T10" fmla="*/ 577 w 1815"/>
                <a:gd name="T11" fmla="*/ 312 h 1576"/>
                <a:gd name="T12" fmla="*/ 635 w 1815"/>
                <a:gd name="T13" fmla="*/ 361 h 1576"/>
                <a:gd name="T14" fmla="*/ 678 w 1815"/>
                <a:gd name="T15" fmla="*/ 400 h 1576"/>
                <a:gd name="T16" fmla="*/ 769 w 1815"/>
                <a:gd name="T17" fmla="*/ 400 h 1576"/>
                <a:gd name="T18" fmla="*/ 870 w 1815"/>
                <a:gd name="T19" fmla="*/ 361 h 1576"/>
                <a:gd name="T20" fmla="*/ 950 w 1815"/>
                <a:gd name="T21" fmla="*/ 317 h 1576"/>
                <a:gd name="T22" fmla="*/ 1036 w 1815"/>
                <a:gd name="T23" fmla="*/ 297 h 1576"/>
                <a:gd name="T24" fmla="*/ 1121 w 1815"/>
                <a:gd name="T25" fmla="*/ 214 h 1576"/>
                <a:gd name="T26" fmla="*/ 1185 w 1815"/>
                <a:gd name="T27" fmla="*/ 214 h 1576"/>
                <a:gd name="T28" fmla="*/ 1265 w 1815"/>
                <a:gd name="T29" fmla="*/ 195 h 1576"/>
                <a:gd name="T30" fmla="*/ 1356 w 1815"/>
                <a:gd name="T31" fmla="*/ 195 h 1576"/>
                <a:gd name="T32" fmla="*/ 1308 w 1815"/>
                <a:gd name="T33" fmla="*/ 234 h 1576"/>
                <a:gd name="T34" fmla="*/ 1233 w 1815"/>
                <a:gd name="T35" fmla="*/ 268 h 1576"/>
                <a:gd name="T36" fmla="*/ 1153 w 1815"/>
                <a:gd name="T37" fmla="*/ 341 h 1576"/>
                <a:gd name="T38" fmla="*/ 1164 w 1815"/>
                <a:gd name="T39" fmla="*/ 400 h 1576"/>
                <a:gd name="T40" fmla="*/ 1121 w 1815"/>
                <a:gd name="T41" fmla="*/ 444 h 1576"/>
                <a:gd name="T42" fmla="*/ 1153 w 1815"/>
                <a:gd name="T43" fmla="*/ 556 h 1576"/>
                <a:gd name="T44" fmla="*/ 1153 w 1815"/>
                <a:gd name="T45" fmla="*/ 629 h 1576"/>
                <a:gd name="T46" fmla="*/ 1126 w 1815"/>
                <a:gd name="T47" fmla="*/ 776 h 1576"/>
                <a:gd name="T48" fmla="*/ 1233 w 1815"/>
                <a:gd name="T49" fmla="*/ 795 h 1576"/>
                <a:gd name="T50" fmla="*/ 1388 w 1815"/>
                <a:gd name="T51" fmla="*/ 859 h 1576"/>
                <a:gd name="T52" fmla="*/ 1601 w 1815"/>
                <a:gd name="T53" fmla="*/ 1020 h 1576"/>
                <a:gd name="T54" fmla="*/ 1719 w 1815"/>
                <a:gd name="T55" fmla="*/ 1044 h 1576"/>
                <a:gd name="T56" fmla="*/ 1804 w 1815"/>
                <a:gd name="T57" fmla="*/ 1176 h 1576"/>
                <a:gd name="T58" fmla="*/ 1804 w 1815"/>
                <a:gd name="T59" fmla="*/ 1259 h 1576"/>
                <a:gd name="T60" fmla="*/ 1772 w 1815"/>
                <a:gd name="T61" fmla="*/ 1308 h 1576"/>
                <a:gd name="T62" fmla="*/ 1724 w 1815"/>
                <a:gd name="T63" fmla="*/ 1318 h 1576"/>
                <a:gd name="T64" fmla="*/ 1719 w 1815"/>
                <a:gd name="T65" fmla="*/ 1410 h 1576"/>
                <a:gd name="T66" fmla="*/ 1660 w 1815"/>
                <a:gd name="T67" fmla="*/ 1484 h 1576"/>
                <a:gd name="T68" fmla="*/ 1639 w 1815"/>
                <a:gd name="T69" fmla="*/ 1547 h 1576"/>
                <a:gd name="T70" fmla="*/ 1511 w 1815"/>
                <a:gd name="T71" fmla="*/ 1576 h 1576"/>
                <a:gd name="T72" fmla="*/ 1420 w 1815"/>
                <a:gd name="T73" fmla="*/ 1513 h 1576"/>
                <a:gd name="T74" fmla="*/ 1276 w 1815"/>
                <a:gd name="T75" fmla="*/ 1464 h 1576"/>
                <a:gd name="T76" fmla="*/ 1084 w 1815"/>
                <a:gd name="T77" fmla="*/ 1484 h 1576"/>
                <a:gd name="T78" fmla="*/ 1014 w 1815"/>
                <a:gd name="T79" fmla="*/ 1361 h 1576"/>
                <a:gd name="T80" fmla="*/ 849 w 1815"/>
                <a:gd name="T81" fmla="*/ 1269 h 1576"/>
                <a:gd name="T82" fmla="*/ 646 w 1815"/>
                <a:gd name="T83" fmla="*/ 1113 h 1576"/>
                <a:gd name="T84" fmla="*/ 464 w 1815"/>
                <a:gd name="T85" fmla="*/ 898 h 1576"/>
                <a:gd name="T86" fmla="*/ 342 w 1815"/>
                <a:gd name="T87" fmla="*/ 761 h 1576"/>
                <a:gd name="T88" fmla="*/ 192 w 1815"/>
                <a:gd name="T89" fmla="*/ 585 h 1576"/>
                <a:gd name="T90" fmla="*/ 0 w 1815"/>
                <a:gd name="T91" fmla="*/ 400 h 1576"/>
                <a:gd name="T92" fmla="*/ 117 w 1815"/>
                <a:gd name="T93" fmla="*/ 292 h 1576"/>
                <a:gd name="T94" fmla="*/ 139 w 1815"/>
                <a:gd name="T95" fmla="*/ 175 h 1576"/>
                <a:gd name="T96" fmla="*/ 230 w 1815"/>
                <a:gd name="T97" fmla="*/ 112 h 1576"/>
                <a:gd name="T98" fmla="*/ 230 w 1815"/>
                <a:gd name="T99" fmla="*/ 34 h 1576"/>
                <a:gd name="T100" fmla="*/ 320 w 1815"/>
                <a:gd name="T101" fmla="*/ 34 h 15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15"/>
                <a:gd name="T154" fmla="*/ 0 h 1576"/>
                <a:gd name="T155" fmla="*/ 1815 w 1815"/>
                <a:gd name="T156" fmla="*/ 1576 h 157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15" h="1576">
                  <a:moveTo>
                    <a:pt x="320" y="34"/>
                  </a:moveTo>
                  <a:lnTo>
                    <a:pt x="374" y="53"/>
                  </a:lnTo>
                  <a:lnTo>
                    <a:pt x="374" y="83"/>
                  </a:lnTo>
                  <a:lnTo>
                    <a:pt x="331" y="131"/>
                  </a:lnTo>
                  <a:lnTo>
                    <a:pt x="363" y="195"/>
                  </a:lnTo>
                  <a:lnTo>
                    <a:pt x="406" y="175"/>
                  </a:lnTo>
                  <a:lnTo>
                    <a:pt x="475" y="175"/>
                  </a:lnTo>
                  <a:lnTo>
                    <a:pt x="496" y="175"/>
                  </a:lnTo>
                  <a:lnTo>
                    <a:pt x="534" y="210"/>
                  </a:lnTo>
                  <a:lnTo>
                    <a:pt x="555" y="258"/>
                  </a:lnTo>
                  <a:lnTo>
                    <a:pt x="555" y="292"/>
                  </a:lnTo>
                  <a:lnTo>
                    <a:pt x="577" y="312"/>
                  </a:lnTo>
                  <a:lnTo>
                    <a:pt x="598" y="312"/>
                  </a:lnTo>
                  <a:lnTo>
                    <a:pt x="635" y="361"/>
                  </a:lnTo>
                  <a:lnTo>
                    <a:pt x="657" y="395"/>
                  </a:lnTo>
                  <a:lnTo>
                    <a:pt x="678" y="400"/>
                  </a:lnTo>
                  <a:lnTo>
                    <a:pt x="747" y="395"/>
                  </a:lnTo>
                  <a:lnTo>
                    <a:pt x="769" y="400"/>
                  </a:lnTo>
                  <a:lnTo>
                    <a:pt x="811" y="400"/>
                  </a:lnTo>
                  <a:lnTo>
                    <a:pt x="870" y="361"/>
                  </a:lnTo>
                  <a:lnTo>
                    <a:pt x="918" y="317"/>
                  </a:lnTo>
                  <a:lnTo>
                    <a:pt x="950" y="317"/>
                  </a:lnTo>
                  <a:lnTo>
                    <a:pt x="1009" y="317"/>
                  </a:lnTo>
                  <a:lnTo>
                    <a:pt x="1036" y="297"/>
                  </a:lnTo>
                  <a:lnTo>
                    <a:pt x="1100" y="214"/>
                  </a:lnTo>
                  <a:lnTo>
                    <a:pt x="1121" y="214"/>
                  </a:lnTo>
                  <a:lnTo>
                    <a:pt x="1142" y="229"/>
                  </a:lnTo>
                  <a:lnTo>
                    <a:pt x="1185" y="214"/>
                  </a:lnTo>
                  <a:lnTo>
                    <a:pt x="1238" y="210"/>
                  </a:lnTo>
                  <a:lnTo>
                    <a:pt x="1265" y="195"/>
                  </a:lnTo>
                  <a:lnTo>
                    <a:pt x="1329" y="166"/>
                  </a:lnTo>
                  <a:lnTo>
                    <a:pt x="1356" y="195"/>
                  </a:lnTo>
                  <a:lnTo>
                    <a:pt x="1345" y="214"/>
                  </a:lnTo>
                  <a:lnTo>
                    <a:pt x="1308" y="234"/>
                  </a:lnTo>
                  <a:lnTo>
                    <a:pt x="1286" y="268"/>
                  </a:lnTo>
                  <a:lnTo>
                    <a:pt x="1233" y="268"/>
                  </a:lnTo>
                  <a:lnTo>
                    <a:pt x="1174" y="297"/>
                  </a:lnTo>
                  <a:lnTo>
                    <a:pt x="1153" y="341"/>
                  </a:lnTo>
                  <a:lnTo>
                    <a:pt x="1153" y="371"/>
                  </a:lnTo>
                  <a:lnTo>
                    <a:pt x="1164" y="400"/>
                  </a:lnTo>
                  <a:lnTo>
                    <a:pt x="1126" y="415"/>
                  </a:lnTo>
                  <a:lnTo>
                    <a:pt x="1121" y="444"/>
                  </a:lnTo>
                  <a:lnTo>
                    <a:pt x="1105" y="483"/>
                  </a:lnTo>
                  <a:lnTo>
                    <a:pt x="1153" y="556"/>
                  </a:lnTo>
                  <a:lnTo>
                    <a:pt x="1153" y="585"/>
                  </a:lnTo>
                  <a:lnTo>
                    <a:pt x="1153" y="629"/>
                  </a:lnTo>
                  <a:lnTo>
                    <a:pt x="1126" y="712"/>
                  </a:lnTo>
                  <a:lnTo>
                    <a:pt x="1126" y="776"/>
                  </a:lnTo>
                  <a:lnTo>
                    <a:pt x="1164" y="805"/>
                  </a:lnTo>
                  <a:lnTo>
                    <a:pt x="1233" y="795"/>
                  </a:lnTo>
                  <a:lnTo>
                    <a:pt x="1329" y="825"/>
                  </a:lnTo>
                  <a:lnTo>
                    <a:pt x="1388" y="859"/>
                  </a:lnTo>
                  <a:lnTo>
                    <a:pt x="1468" y="927"/>
                  </a:lnTo>
                  <a:lnTo>
                    <a:pt x="1601" y="1020"/>
                  </a:lnTo>
                  <a:lnTo>
                    <a:pt x="1649" y="1020"/>
                  </a:lnTo>
                  <a:lnTo>
                    <a:pt x="1719" y="1044"/>
                  </a:lnTo>
                  <a:lnTo>
                    <a:pt x="1783" y="1103"/>
                  </a:lnTo>
                  <a:lnTo>
                    <a:pt x="1804" y="1176"/>
                  </a:lnTo>
                  <a:lnTo>
                    <a:pt x="1815" y="1225"/>
                  </a:lnTo>
                  <a:lnTo>
                    <a:pt x="1804" y="1259"/>
                  </a:lnTo>
                  <a:lnTo>
                    <a:pt x="1804" y="1288"/>
                  </a:lnTo>
                  <a:lnTo>
                    <a:pt x="1772" y="1308"/>
                  </a:lnTo>
                  <a:lnTo>
                    <a:pt x="1745" y="1318"/>
                  </a:lnTo>
                  <a:lnTo>
                    <a:pt x="1724" y="1318"/>
                  </a:lnTo>
                  <a:lnTo>
                    <a:pt x="1719" y="1361"/>
                  </a:lnTo>
                  <a:lnTo>
                    <a:pt x="1719" y="1410"/>
                  </a:lnTo>
                  <a:lnTo>
                    <a:pt x="1692" y="1454"/>
                  </a:lnTo>
                  <a:lnTo>
                    <a:pt x="1660" y="1484"/>
                  </a:lnTo>
                  <a:lnTo>
                    <a:pt x="1639" y="1513"/>
                  </a:lnTo>
                  <a:lnTo>
                    <a:pt x="1639" y="1547"/>
                  </a:lnTo>
                  <a:lnTo>
                    <a:pt x="1591" y="1557"/>
                  </a:lnTo>
                  <a:lnTo>
                    <a:pt x="1511" y="1576"/>
                  </a:lnTo>
                  <a:lnTo>
                    <a:pt x="1479" y="1557"/>
                  </a:lnTo>
                  <a:lnTo>
                    <a:pt x="1420" y="1513"/>
                  </a:lnTo>
                  <a:lnTo>
                    <a:pt x="1345" y="1474"/>
                  </a:lnTo>
                  <a:lnTo>
                    <a:pt x="1276" y="1464"/>
                  </a:lnTo>
                  <a:lnTo>
                    <a:pt x="1174" y="1474"/>
                  </a:lnTo>
                  <a:lnTo>
                    <a:pt x="1084" y="1484"/>
                  </a:lnTo>
                  <a:lnTo>
                    <a:pt x="1009" y="1401"/>
                  </a:lnTo>
                  <a:lnTo>
                    <a:pt x="1014" y="1361"/>
                  </a:lnTo>
                  <a:lnTo>
                    <a:pt x="950" y="1298"/>
                  </a:lnTo>
                  <a:lnTo>
                    <a:pt x="849" y="1269"/>
                  </a:lnTo>
                  <a:lnTo>
                    <a:pt x="758" y="1205"/>
                  </a:lnTo>
                  <a:lnTo>
                    <a:pt x="646" y="1113"/>
                  </a:lnTo>
                  <a:lnTo>
                    <a:pt x="507" y="981"/>
                  </a:lnTo>
                  <a:lnTo>
                    <a:pt x="464" y="898"/>
                  </a:lnTo>
                  <a:lnTo>
                    <a:pt x="395" y="844"/>
                  </a:lnTo>
                  <a:lnTo>
                    <a:pt x="342" y="761"/>
                  </a:lnTo>
                  <a:lnTo>
                    <a:pt x="283" y="678"/>
                  </a:lnTo>
                  <a:lnTo>
                    <a:pt x="192" y="585"/>
                  </a:lnTo>
                  <a:lnTo>
                    <a:pt x="117" y="498"/>
                  </a:lnTo>
                  <a:lnTo>
                    <a:pt x="0" y="400"/>
                  </a:lnTo>
                  <a:lnTo>
                    <a:pt x="69" y="341"/>
                  </a:lnTo>
                  <a:lnTo>
                    <a:pt x="117" y="292"/>
                  </a:lnTo>
                  <a:lnTo>
                    <a:pt x="139" y="229"/>
                  </a:lnTo>
                  <a:lnTo>
                    <a:pt x="139" y="175"/>
                  </a:lnTo>
                  <a:lnTo>
                    <a:pt x="192" y="156"/>
                  </a:lnTo>
                  <a:lnTo>
                    <a:pt x="230" y="112"/>
                  </a:lnTo>
                  <a:lnTo>
                    <a:pt x="251" y="92"/>
                  </a:lnTo>
                  <a:lnTo>
                    <a:pt x="230" y="34"/>
                  </a:lnTo>
                  <a:lnTo>
                    <a:pt x="262" y="0"/>
                  </a:lnTo>
                  <a:lnTo>
                    <a:pt x="320" y="34"/>
                  </a:lnTo>
                  <a:close/>
                </a:path>
              </a:pathLst>
            </a:custGeom>
            <a:solidFill>
              <a:srgbClr val="FFFFFF"/>
            </a:solidFill>
            <a:ln w="12700">
              <a:noFill/>
              <a:round/>
              <a:headEnd/>
              <a:tailEnd/>
            </a:ln>
            <a:effectLst>
              <a:outerShdw blurRad="44450" dist="27940" dir="5400000" algn="ctr">
                <a:srgbClr val="000000">
                  <a:alpha val="32000"/>
                </a:srgbClr>
              </a:outerShdw>
            </a:effectLst>
            <a:sp3d>
              <a:bevelT w="190500" h="38100"/>
            </a:sp3d>
          </p:spPr>
          <p:txBody>
            <a:bodyPr/>
            <a:lstStyle/>
            <a:p>
              <a:pPr>
                <a:defRPr/>
              </a:pPr>
              <a:endParaRPr lang="it-IT" dirty="0"/>
            </a:p>
          </p:txBody>
        </p:sp>
        <p:sp>
          <p:nvSpPr>
            <p:cNvPr id="14439" name="Freeform 200"/>
            <p:cNvSpPr>
              <a:spLocks/>
            </p:cNvSpPr>
            <p:nvPr/>
          </p:nvSpPr>
          <p:spPr bwMode="auto">
            <a:xfrm>
              <a:off x="4235" y="2584"/>
              <a:ext cx="2412" cy="1328"/>
            </a:xfrm>
            <a:custGeom>
              <a:avLst/>
              <a:gdLst>
                <a:gd name="T0" fmla="*/ 2316 w 2412"/>
                <a:gd name="T1" fmla="*/ 1094 h 1328"/>
                <a:gd name="T2" fmla="*/ 2236 w 2412"/>
                <a:gd name="T3" fmla="*/ 928 h 1328"/>
                <a:gd name="T4" fmla="*/ 2156 w 2412"/>
                <a:gd name="T5" fmla="*/ 801 h 1328"/>
                <a:gd name="T6" fmla="*/ 2119 w 2412"/>
                <a:gd name="T7" fmla="*/ 713 h 1328"/>
                <a:gd name="T8" fmla="*/ 2156 w 2412"/>
                <a:gd name="T9" fmla="*/ 606 h 1328"/>
                <a:gd name="T10" fmla="*/ 2145 w 2412"/>
                <a:gd name="T11" fmla="*/ 474 h 1328"/>
                <a:gd name="T12" fmla="*/ 2145 w 2412"/>
                <a:gd name="T13" fmla="*/ 391 h 1328"/>
                <a:gd name="T14" fmla="*/ 2028 w 2412"/>
                <a:gd name="T15" fmla="*/ 298 h 1328"/>
                <a:gd name="T16" fmla="*/ 1910 w 2412"/>
                <a:gd name="T17" fmla="*/ 298 h 1328"/>
                <a:gd name="T18" fmla="*/ 1825 w 2412"/>
                <a:gd name="T19" fmla="*/ 337 h 1328"/>
                <a:gd name="T20" fmla="*/ 1649 w 2412"/>
                <a:gd name="T21" fmla="*/ 318 h 1328"/>
                <a:gd name="T22" fmla="*/ 1515 w 2412"/>
                <a:gd name="T23" fmla="*/ 269 h 1328"/>
                <a:gd name="T24" fmla="*/ 1409 w 2412"/>
                <a:gd name="T25" fmla="*/ 254 h 1328"/>
                <a:gd name="T26" fmla="*/ 1195 w 2412"/>
                <a:gd name="T27" fmla="*/ 269 h 1328"/>
                <a:gd name="T28" fmla="*/ 1062 w 2412"/>
                <a:gd name="T29" fmla="*/ 196 h 1328"/>
                <a:gd name="T30" fmla="*/ 971 w 2412"/>
                <a:gd name="T31" fmla="*/ 235 h 1328"/>
                <a:gd name="T32" fmla="*/ 891 w 2412"/>
                <a:gd name="T33" fmla="*/ 186 h 1328"/>
                <a:gd name="T34" fmla="*/ 758 w 2412"/>
                <a:gd name="T35" fmla="*/ 186 h 1328"/>
                <a:gd name="T36" fmla="*/ 613 w 2412"/>
                <a:gd name="T37" fmla="*/ 88 h 1328"/>
                <a:gd name="T38" fmla="*/ 475 w 2412"/>
                <a:gd name="T39" fmla="*/ 39 h 1328"/>
                <a:gd name="T40" fmla="*/ 363 w 2412"/>
                <a:gd name="T41" fmla="*/ 30 h 1328"/>
                <a:gd name="T42" fmla="*/ 261 w 2412"/>
                <a:gd name="T43" fmla="*/ 0 h 1328"/>
                <a:gd name="T44" fmla="*/ 202 w 2412"/>
                <a:gd name="T45" fmla="*/ 49 h 1328"/>
                <a:gd name="T46" fmla="*/ 181 w 2412"/>
                <a:gd name="T47" fmla="*/ 235 h 1328"/>
                <a:gd name="T48" fmla="*/ 128 w 2412"/>
                <a:gd name="T49" fmla="*/ 337 h 1328"/>
                <a:gd name="T50" fmla="*/ 42 w 2412"/>
                <a:gd name="T51" fmla="*/ 440 h 1328"/>
                <a:gd name="T52" fmla="*/ 58 w 2412"/>
                <a:gd name="T53" fmla="*/ 513 h 1328"/>
                <a:gd name="T54" fmla="*/ 181 w 2412"/>
                <a:gd name="T55" fmla="*/ 537 h 1328"/>
                <a:gd name="T56" fmla="*/ 240 w 2412"/>
                <a:gd name="T57" fmla="*/ 650 h 1328"/>
                <a:gd name="T58" fmla="*/ 352 w 2412"/>
                <a:gd name="T59" fmla="*/ 693 h 1328"/>
                <a:gd name="T60" fmla="*/ 368 w 2412"/>
                <a:gd name="T61" fmla="*/ 815 h 1328"/>
                <a:gd name="T62" fmla="*/ 437 w 2412"/>
                <a:gd name="T63" fmla="*/ 884 h 1328"/>
                <a:gd name="T64" fmla="*/ 496 w 2412"/>
                <a:gd name="T65" fmla="*/ 835 h 1328"/>
                <a:gd name="T66" fmla="*/ 555 w 2412"/>
                <a:gd name="T67" fmla="*/ 752 h 1328"/>
                <a:gd name="T68" fmla="*/ 597 w 2412"/>
                <a:gd name="T69" fmla="*/ 762 h 1328"/>
                <a:gd name="T70" fmla="*/ 731 w 2412"/>
                <a:gd name="T71" fmla="*/ 825 h 1328"/>
                <a:gd name="T72" fmla="*/ 912 w 2412"/>
                <a:gd name="T73" fmla="*/ 855 h 1328"/>
                <a:gd name="T74" fmla="*/ 1072 w 2412"/>
                <a:gd name="T75" fmla="*/ 938 h 1328"/>
                <a:gd name="T76" fmla="*/ 1174 w 2412"/>
                <a:gd name="T77" fmla="*/ 1011 h 1328"/>
                <a:gd name="T78" fmla="*/ 1313 w 2412"/>
                <a:gd name="T79" fmla="*/ 1011 h 1328"/>
                <a:gd name="T80" fmla="*/ 1430 w 2412"/>
                <a:gd name="T81" fmla="*/ 1074 h 1328"/>
                <a:gd name="T82" fmla="*/ 1547 w 2412"/>
                <a:gd name="T83" fmla="*/ 1074 h 1328"/>
                <a:gd name="T84" fmla="*/ 1660 w 2412"/>
                <a:gd name="T85" fmla="*/ 1074 h 1328"/>
                <a:gd name="T86" fmla="*/ 1740 w 2412"/>
                <a:gd name="T87" fmla="*/ 1094 h 1328"/>
                <a:gd name="T88" fmla="*/ 1740 w 2412"/>
                <a:gd name="T89" fmla="*/ 1196 h 1328"/>
                <a:gd name="T90" fmla="*/ 1852 w 2412"/>
                <a:gd name="T91" fmla="*/ 1225 h 1328"/>
                <a:gd name="T92" fmla="*/ 1932 w 2412"/>
                <a:gd name="T93" fmla="*/ 1299 h 1328"/>
                <a:gd name="T94" fmla="*/ 2007 w 2412"/>
                <a:gd name="T95" fmla="*/ 1299 h 1328"/>
                <a:gd name="T96" fmla="*/ 2039 w 2412"/>
                <a:gd name="T97" fmla="*/ 1206 h 1328"/>
                <a:gd name="T98" fmla="*/ 2156 w 2412"/>
                <a:gd name="T99" fmla="*/ 1206 h 1328"/>
                <a:gd name="T100" fmla="*/ 2268 w 2412"/>
                <a:gd name="T101" fmla="*/ 1245 h 1328"/>
                <a:gd name="T102" fmla="*/ 2348 w 2412"/>
                <a:gd name="T103" fmla="*/ 1279 h 1328"/>
                <a:gd name="T104" fmla="*/ 2412 w 2412"/>
                <a:gd name="T105" fmla="*/ 1206 h 132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412"/>
                <a:gd name="T160" fmla="*/ 0 h 1328"/>
                <a:gd name="T161" fmla="*/ 2412 w 2412"/>
                <a:gd name="T162" fmla="*/ 1328 h 132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412" h="1328">
                  <a:moveTo>
                    <a:pt x="2391" y="1143"/>
                  </a:moveTo>
                  <a:lnTo>
                    <a:pt x="2316" y="1094"/>
                  </a:lnTo>
                  <a:lnTo>
                    <a:pt x="2279" y="1040"/>
                  </a:lnTo>
                  <a:lnTo>
                    <a:pt x="2236" y="928"/>
                  </a:lnTo>
                  <a:lnTo>
                    <a:pt x="2209" y="884"/>
                  </a:lnTo>
                  <a:lnTo>
                    <a:pt x="2156" y="801"/>
                  </a:lnTo>
                  <a:lnTo>
                    <a:pt x="2119" y="762"/>
                  </a:lnTo>
                  <a:lnTo>
                    <a:pt x="2119" y="713"/>
                  </a:lnTo>
                  <a:lnTo>
                    <a:pt x="2167" y="669"/>
                  </a:lnTo>
                  <a:lnTo>
                    <a:pt x="2156" y="606"/>
                  </a:lnTo>
                  <a:lnTo>
                    <a:pt x="2156" y="523"/>
                  </a:lnTo>
                  <a:lnTo>
                    <a:pt x="2145" y="474"/>
                  </a:lnTo>
                  <a:lnTo>
                    <a:pt x="2177" y="435"/>
                  </a:lnTo>
                  <a:lnTo>
                    <a:pt x="2145" y="391"/>
                  </a:lnTo>
                  <a:lnTo>
                    <a:pt x="2087" y="308"/>
                  </a:lnTo>
                  <a:lnTo>
                    <a:pt x="2028" y="298"/>
                  </a:lnTo>
                  <a:lnTo>
                    <a:pt x="1953" y="274"/>
                  </a:lnTo>
                  <a:lnTo>
                    <a:pt x="1910" y="298"/>
                  </a:lnTo>
                  <a:lnTo>
                    <a:pt x="1873" y="327"/>
                  </a:lnTo>
                  <a:lnTo>
                    <a:pt x="1825" y="337"/>
                  </a:lnTo>
                  <a:lnTo>
                    <a:pt x="1782" y="318"/>
                  </a:lnTo>
                  <a:lnTo>
                    <a:pt x="1649" y="318"/>
                  </a:lnTo>
                  <a:lnTo>
                    <a:pt x="1569" y="288"/>
                  </a:lnTo>
                  <a:lnTo>
                    <a:pt x="1515" y="269"/>
                  </a:lnTo>
                  <a:lnTo>
                    <a:pt x="1467" y="225"/>
                  </a:lnTo>
                  <a:lnTo>
                    <a:pt x="1409" y="254"/>
                  </a:lnTo>
                  <a:lnTo>
                    <a:pt x="1313" y="254"/>
                  </a:lnTo>
                  <a:lnTo>
                    <a:pt x="1195" y="269"/>
                  </a:lnTo>
                  <a:lnTo>
                    <a:pt x="1131" y="254"/>
                  </a:lnTo>
                  <a:lnTo>
                    <a:pt x="1062" y="196"/>
                  </a:lnTo>
                  <a:lnTo>
                    <a:pt x="1019" y="225"/>
                  </a:lnTo>
                  <a:lnTo>
                    <a:pt x="971" y="235"/>
                  </a:lnTo>
                  <a:lnTo>
                    <a:pt x="912" y="205"/>
                  </a:lnTo>
                  <a:lnTo>
                    <a:pt x="891" y="186"/>
                  </a:lnTo>
                  <a:lnTo>
                    <a:pt x="822" y="196"/>
                  </a:lnTo>
                  <a:lnTo>
                    <a:pt x="758" y="186"/>
                  </a:lnTo>
                  <a:lnTo>
                    <a:pt x="704" y="152"/>
                  </a:lnTo>
                  <a:lnTo>
                    <a:pt x="613" y="88"/>
                  </a:lnTo>
                  <a:lnTo>
                    <a:pt x="528" y="30"/>
                  </a:lnTo>
                  <a:lnTo>
                    <a:pt x="475" y="39"/>
                  </a:lnTo>
                  <a:lnTo>
                    <a:pt x="411" y="59"/>
                  </a:lnTo>
                  <a:lnTo>
                    <a:pt x="363" y="30"/>
                  </a:lnTo>
                  <a:lnTo>
                    <a:pt x="315" y="0"/>
                  </a:lnTo>
                  <a:lnTo>
                    <a:pt x="261" y="0"/>
                  </a:lnTo>
                  <a:lnTo>
                    <a:pt x="218" y="30"/>
                  </a:lnTo>
                  <a:lnTo>
                    <a:pt x="202" y="49"/>
                  </a:lnTo>
                  <a:lnTo>
                    <a:pt x="202" y="142"/>
                  </a:lnTo>
                  <a:lnTo>
                    <a:pt x="181" y="235"/>
                  </a:lnTo>
                  <a:lnTo>
                    <a:pt x="160" y="298"/>
                  </a:lnTo>
                  <a:lnTo>
                    <a:pt x="128" y="337"/>
                  </a:lnTo>
                  <a:lnTo>
                    <a:pt x="90" y="401"/>
                  </a:lnTo>
                  <a:lnTo>
                    <a:pt x="42" y="440"/>
                  </a:lnTo>
                  <a:lnTo>
                    <a:pt x="0" y="474"/>
                  </a:lnTo>
                  <a:lnTo>
                    <a:pt x="58" y="513"/>
                  </a:lnTo>
                  <a:lnTo>
                    <a:pt x="112" y="523"/>
                  </a:lnTo>
                  <a:lnTo>
                    <a:pt x="181" y="537"/>
                  </a:lnTo>
                  <a:lnTo>
                    <a:pt x="170" y="615"/>
                  </a:lnTo>
                  <a:lnTo>
                    <a:pt x="240" y="650"/>
                  </a:lnTo>
                  <a:lnTo>
                    <a:pt x="331" y="679"/>
                  </a:lnTo>
                  <a:lnTo>
                    <a:pt x="352" y="693"/>
                  </a:lnTo>
                  <a:lnTo>
                    <a:pt x="363" y="732"/>
                  </a:lnTo>
                  <a:lnTo>
                    <a:pt x="368" y="815"/>
                  </a:lnTo>
                  <a:lnTo>
                    <a:pt x="384" y="864"/>
                  </a:lnTo>
                  <a:lnTo>
                    <a:pt x="437" y="884"/>
                  </a:lnTo>
                  <a:lnTo>
                    <a:pt x="485" y="874"/>
                  </a:lnTo>
                  <a:lnTo>
                    <a:pt x="496" y="835"/>
                  </a:lnTo>
                  <a:lnTo>
                    <a:pt x="496" y="791"/>
                  </a:lnTo>
                  <a:lnTo>
                    <a:pt x="555" y="752"/>
                  </a:lnTo>
                  <a:lnTo>
                    <a:pt x="576" y="732"/>
                  </a:lnTo>
                  <a:lnTo>
                    <a:pt x="597" y="762"/>
                  </a:lnTo>
                  <a:lnTo>
                    <a:pt x="656" y="801"/>
                  </a:lnTo>
                  <a:lnTo>
                    <a:pt x="731" y="825"/>
                  </a:lnTo>
                  <a:lnTo>
                    <a:pt x="838" y="845"/>
                  </a:lnTo>
                  <a:lnTo>
                    <a:pt x="912" y="855"/>
                  </a:lnTo>
                  <a:lnTo>
                    <a:pt x="1019" y="894"/>
                  </a:lnTo>
                  <a:lnTo>
                    <a:pt x="1072" y="938"/>
                  </a:lnTo>
                  <a:lnTo>
                    <a:pt x="1137" y="1001"/>
                  </a:lnTo>
                  <a:lnTo>
                    <a:pt x="1174" y="1011"/>
                  </a:lnTo>
                  <a:lnTo>
                    <a:pt x="1265" y="1011"/>
                  </a:lnTo>
                  <a:lnTo>
                    <a:pt x="1313" y="1011"/>
                  </a:lnTo>
                  <a:lnTo>
                    <a:pt x="1377" y="1060"/>
                  </a:lnTo>
                  <a:lnTo>
                    <a:pt x="1430" y="1074"/>
                  </a:lnTo>
                  <a:lnTo>
                    <a:pt x="1499" y="1060"/>
                  </a:lnTo>
                  <a:lnTo>
                    <a:pt x="1547" y="1074"/>
                  </a:lnTo>
                  <a:lnTo>
                    <a:pt x="1580" y="1074"/>
                  </a:lnTo>
                  <a:lnTo>
                    <a:pt x="1660" y="1074"/>
                  </a:lnTo>
                  <a:lnTo>
                    <a:pt x="1681" y="1050"/>
                  </a:lnTo>
                  <a:lnTo>
                    <a:pt x="1740" y="1094"/>
                  </a:lnTo>
                  <a:lnTo>
                    <a:pt x="1740" y="1133"/>
                  </a:lnTo>
                  <a:lnTo>
                    <a:pt x="1740" y="1196"/>
                  </a:lnTo>
                  <a:lnTo>
                    <a:pt x="1772" y="1216"/>
                  </a:lnTo>
                  <a:lnTo>
                    <a:pt x="1852" y="1225"/>
                  </a:lnTo>
                  <a:lnTo>
                    <a:pt x="1894" y="1265"/>
                  </a:lnTo>
                  <a:lnTo>
                    <a:pt x="1932" y="1299"/>
                  </a:lnTo>
                  <a:lnTo>
                    <a:pt x="1964" y="1328"/>
                  </a:lnTo>
                  <a:lnTo>
                    <a:pt x="2007" y="1299"/>
                  </a:lnTo>
                  <a:lnTo>
                    <a:pt x="2023" y="1245"/>
                  </a:lnTo>
                  <a:lnTo>
                    <a:pt x="2039" y="1206"/>
                  </a:lnTo>
                  <a:lnTo>
                    <a:pt x="2092" y="1221"/>
                  </a:lnTo>
                  <a:lnTo>
                    <a:pt x="2156" y="1206"/>
                  </a:lnTo>
                  <a:lnTo>
                    <a:pt x="2199" y="1206"/>
                  </a:lnTo>
                  <a:lnTo>
                    <a:pt x="2268" y="1245"/>
                  </a:lnTo>
                  <a:lnTo>
                    <a:pt x="2316" y="1279"/>
                  </a:lnTo>
                  <a:lnTo>
                    <a:pt x="2348" y="1279"/>
                  </a:lnTo>
                  <a:lnTo>
                    <a:pt x="2391" y="1240"/>
                  </a:lnTo>
                  <a:lnTo>
                    <a:pt x="2412" y="1206"/>
                  </a:lnTo>
                  <a:lnTo>
                    <a:pt x="2391" y="1143"/>
                  </a:lnTo>
                  <a:close/>
                </a:path>
              </a:pathLst>
            </a:custGeom>
            <a:solidFill>
              <a:srgbClr val="FFFFFF"/>
            </a:solidFill>
            <a:ln w="12700">
              <a:noFill/>
              <a:round/>
              <a:headEnd/>
              <a:tailEnd/>
            </a:ln>
            <a:effectLst>
              <a:outerShdw blurRad="44450" dist="27940" dir="5400000" algn="ctr">
                <a:srgbClr val="000000">
                  <a:alpha val="32000"/>
                </a:srgbClr>
              </a:outerShdw>
            </a:effectLst>
            <a:sp3d>
              <a:bevelT w="190500" h="38100"/>
            </a:sp3d>
          </p:spPr>
          <p:txBody>
            <a:bodyPr/>
            <a:lstStyle/>
            <a:p>
              <a:pPr>
                <a:defRPr/>
              </a:pPr>
              <a:endParaRPr lang="it-IT" dirty="0"/>
            </a:p>
          </p:txBody>
        </p:sp>
        <p:grpSp>
          <p:nvGrpSpPr>
            <p:cNvPr id="5" name="Group 201"/>
            <p:cNvGrpSpPr>
              <a:grpSpLocks/>
            </p:cNvGrpSpPr>
            <p:nvPr/>
          </p:nvGrpSpPr>
          <p:grpSpPr bwMode="auto">
            <a:xfrm>
              <a:off x="4720" y="3312"/>
              <a:ext cx="1650" cy="1874"/>
              <a:chOff x="4230" y="6045"/>
              <a:chExt cx="1650" cy="1874"/>
            </a:xfrm>
          </p:grpSpPr>
          <p:sp>
            <p:nvSpPr>
              <p:cNvPr id="14441" name="Freeform 202"/>
              <p:cNvSpPr>
                <a:spLocks/>
              </p:cNvSpPr>
              <p:nvPr/>
            </p:nvSpPr>
            <p:spPr bwMode="auto">
              <a:xfrm>
                <a:off x="4230" y="7426"/>
                <a:ext cx="267" cy="132"/>
              </a:xfrm>
              <a:custGeom>
                <a:avLst/>
                <a:gdLst>
                  <a:gd name="T0" fmla="*/ 112 w 267"/>
                  <a:gd name="T1" fmla="*/ 0 h 132"/>
                  <a:gd name="T2" fmla="*/ 80 w 267"/>
                  <a:gd name="T3" fmla="*/ 29 h 132"/>
                  <a:gd name="T4" fmla="*/ 43 w 267"/>
                  <a:gd name="T5" fmla="*/ 29 h 132"/>
                  <a:gd name="T6" fmla="*/ 0 w 267"/>
                  <a:gd name="T7" fmla="*/ 29 h 132"/>
                  <a:gd name="T8" fmla="*/ 11 w 267"/>
                  <a:gd name="T9" fmla="*/ 63 h 132"/>
                  <a:gd name="T10" fmla="*/ 22 w 267"/>
                  <a:gd name="T11" fmla="*/ 83 h 132"/>
                  <a:gd name="T12" fmla="*/ 102 w 267"/>
                  <a:gd name="T13" fmla="*/ 102 h 132"/>
                  <a:gd name="T14" fmla="*/ 182 w 267"/>
                  <a:gd name="T15" fmla="*/ 122 h 132"/>
                  <a:gd name="T16" fmla="*/ 225 w 267"/>
                  <a:gd name="T17" fmla="*/ 132 h 132"/>
                  <a:gd name="T18" fmla="*/ 246 w 267"/>
                  <a:gd name="T19" fmla="*/ 102 h 132"/>
                  <a:gd name="T20" fmla="*/ 267 w 267"/>
                  <a:gd name="T21" fmla="*/ 83 h 132"/>
                  <a:gd name="T22" fmla="*/ 267 w 267"/>
                  <a:gd name="T23" fmla="*/ 39 h 132"/>
                  <a:gd name="T24" fmla="*/ 246 w 267"/>
                  <a:gd name="T25" fmla="*/ 0 h 132"/>
                  <a:gd name="T26" fmla="*/ 214 w 267"/>
                  <a:gd name="T27" fmla="*/ 0 h 132"/>
                  <a:gd name="T28" fmla="*/ 171 w 267"/>
                  <a:gd name="T29" fmla="*/ 20 h 132"/>
                  <a:gd name="T30" fmla="*/ 112 w 267"/>
                  <a:gd name="T31" fmla="*/ 0 h 1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7"/>
                  <a:gd name="T49" fmla="*/ 0 h 132"/>
                  <a:gd name="T50" fmla="*/ 267 w 267"/>
                  <a:gd name="T51" fmla="*/ 132 h 13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7" h="132">
                    <a:moveTo>
                      <a:pt x="112" y="0"/>
                    </a:moveTo>
                    <a:lnTo>
                      <a:pt x="80" y="29"/>
                    </a:lnTo>
                    <a:lnTo>
                      <a:pt x="43" y="29"/>
                    </a:lnTo>
                    <a:lnTo>
                      <a:pt x="0" y="29"/>
                    </a:lnTo>
                    <a:lnTo>
                      <a:pt x="11" y="63"/>
                    </a:lnTo>
                    <a:lnTo>
                      <a:pt x="22" y="83"/>
                    </a:lnTo>
                    <a:lnTo>
                      <a:pt x="102" y="102"/>
                    </a:lnTo>
                    <a:lnTo>
                      <a:pt x="182" y="122"/>
                    </a:lnTo>
                    <a:lnTo>
                      <a:pt x="225" y="132"/>
                    </a:lnTo>
                    <a:lnTo>
                      <a:pt x="246" y="102"/>
                    </a:lnTo>
                    <a:lnTo>
                      <a:pt x="267" y="83"/>
                    </a:lnTo>
                    <a:lnTo>
                      <a:pt x="267" y="39"/>
                    </a:lnTo>
                    <a:lnTo>
                      <a:pt x="246" y="0"/>
                    </a:lnTo>
                    <a:lnTo>
                      <a:pt x="214" y="0"/>
                    </a:lnTo>
                    <a:lnTo>
                      <a:pt x="171" y="20"/>
                    </a:lnTo>
                    <a:lnTo>
                      <a:pt x="112" y="0"/>
                    </a:lnTo>
                    <a:close/>
                  </a:path>
                </a:pathLst>
              </a:custGeom>
              <a:solidFill>
                <a:srgbClr val="FFFFFF"/>
              </a:solidFill>
              <a:ln w="12700">
                <a:noFill/>
                <a:round/>
                <a:headEnd/>
                <a:tailEnd/>
              </a:ln>
              <a:effectLst>
                <a:outerShdw blurRad="44450" dist="27940" dir="5400000" algn="ctr">
                  <a:srgbClr val="000000">
                    <a:alpha val="32000"/>
                  </a:srgbClr>
                </a:outerShdw>
              </a:effectLst>
              <a:sp3d>
                <a:bevelT w="190500" h="38100"/>
              </a:sp3d>
            </p:spPr>
            <p:txBody>
              <a:bodyPr/>
              <a:lstStyle/>
              <a:p>
                <a:pPr>
                  <a:defRPr/>
                </a:pPr>
                <a:endParaRPr lang="it-IT" dirty="0"/>
              </a:p>
            </p:txBody>
          </p:sp>
          <p:sp>
            <p:nvSpPr>
              <p:cNvPr id="14442" name="Freeform 203"/>
              <p:cNvSpPr>
                <a:spLocks/>
              </p:cNvSpPr>
              <p:nvPr/>
            </p:nvSpPr>
            <p:spPr bwMode="auto">
              <a:xfrm>
                <a:off x="4241" y="6045"/>
                <a:ext cx="1639" cy="1874"/>
              </a:xfrm>
              <a:custGeom>
                <a:avLst/>
                <a:gdLst>
                  <a:gd name="T0" fmla="*/ 85 w 1639"/>
                  <a:gd name="T1" fmla="*/ 371 h 1874"/>
                  <a:gd name="T2" fmla="*/ 192 w 1639"/>
                  <a:gd name="T3" fmla="*/ 512 h 1874"/>
                  <a:gd name="T4" fmla="*/ 155 w 1639"/>
                  <a:gd name="T5" fmla="*/ 659 h 1874"/>
                  <a:gd name="T6" fmla="*/ 214 w 1639"/>
                  <a:gd name="T7" fmla="*/ 815 h 1874"/>
                  <a:gd name="T8" fmla="*/ 310 w 1639"/>
                  <a:gd name="T9" fmla="*/ 1039 h 1874"/>
                  <a:gd name="T10" fmla="*/ 310 w 1639"/>
                  <a:gd name="T11" fmla="*/ 1171 h 1874"/>
                  <a:gd name="T12" fmla="*/ 288 w 1639"/>
                  <a:gd name="T13" fmla="*/ 1288 h 1874"/>
                  <a:gd name="T14" fmla="*/ 390 w 1639"/>
                  <a:gd name="T15" fmla="*/ 1361 h 1874"/>
                  <a:gd name="T16" fmla="*/ 416 w 1639"/>
                  <a:gd name="T17" fmla="*/ 1444 h 1874"/>
                  <a:gd name="T18" fmla="*/ 539 w 1639"/>
                  <a:gd name="T19" fmla="*/ 1532 h 1874"/>
                  <a:gd name="T20" fmla="*/ 592 w 1639"/>
                  <a:gd name="T21" fmla="*/ 1625 h 1874"/>
                  <a:gd name="T22" fmla="*/ 673 w 1639"/>
                  <a:gd name="T23" fmla="*/ 1732 h 1874"/>
                  <a:gd name="T24" fmla="*/ 731 w 1639"/>
                  <a:gd name="T25" fmla="*/ 1835 h 1874"/>
                  <a:gd name="T26" fmla="*/ 843 w 1639"/>
                  <a:gd name="T27" fmla="*/ 1845 h 1874"/>
                  <a:gd name="T28" fmla="*/ 955 w 1639"/>
                  <a:gd name="T29" fmla="*/ 1874 h 1874"/>
                  <a:gd name="T30" fmla="*/ 1014 w 1639"/>
                  <a:gd name="T31" fmla="*/ 1815 h 1874"/>
                  <a:gd name="T32" fmla="*/ 1084 w 1639"/>
                  <a:gd name="T33" fmla="*/ 1703 h 1874"/>
                  <a:gd name="T34" fmla="*/ 1132 w 1639"/>
                  <a:gd name="T35" fmla="*/ 1640 h 1874"/>
                  <a:gd name="T36" fmla="*/ 1201 w 1639"/>
                  <a:gd name="T37" fmla="*/ 1562 h 1874"/>
                  <a:gd name="T38" fmla="*/ 1212 w 1639"/>
                  <a:gd name="T39" fmla="*/ 1474 h 1874"/>
                  <a:gd name="T40" fmla="*/ 1302 w 1639"/>
                  <a:gd name="T41" fmla="*/ 1483 h 1874"/>
                  <a:gd name="T42" fmla="*/ 1345 w 1639"/>
                  <a:gd name="T43" fmla="*/ 1391 h 1874"/>
                  <a:gd name="T44" fmla="*/ 1393 w 1639"/>
                  <a:gd name="T45" fmla="*/ 1288 h 1874"/>
                  <a:gd name="T46" fmla="*/ 1409 w 1639"/>
                  <a:gd name="T47" fmla="*/ 1235 h 1874"/>
                  <a:gd name="T48" fmla="*/ 1382 w 1639"/>
                  <a:gd name="T49" fmla="*/ 1147 h 1874"/>
                  <a:gd name="T50" fmla="*/ 1452 w 1639"/>
                  <a:gd name="T51" fmla="*/ 1083 h 1874"/>
                  <a:gd name="T52" fmla="*/ 1543 w 1639"/>
                  <a:gd name="T53" fmla="*/ 1049 h 1874"/>
                  <a:gd name="T54" fmla="*/ 1543 w 1639"/>
                  <a:gd name="T55" fmla="*/ 981 h 1874"/>
                  <a:gd name="T56" fmla="*/ 1505 w 1639"/>
                  <a:gd name="T57" fmla="*/ 825 h 1874"/>
                  <a:gd name="T58" fmla="*/ 1596 w 1639"/>
                  <a:gd name="T59" fmla="*/ 844 h 1874"/>
                  <a:gd name="T60" fmla="*/ 1564 w 1639"/>
                  <a:gd name="T61" fmla="*/ 751 h 1874"/>
                  <a:gd name="T62" fmla="*/ 1617 w 1639"/>
                  <a:gd name="T63" fmla="*/ 698 h 1874"/>
                  <a:gd name="T64" fmla="*/ 1617 w 1639"/>
                  <a:gd name="T65" fmla="*/ 649 h 1874"/>
                  <a:gd name="T66" fmla="*/ 1564 w 1639"/>
                  <a:gd name="T67" fmla="*/ 649 h 1874"/>
                  <a:gd name="T68" fmla="*/ 1484 w 1639"/>
                  <a:gd name="T69" fmla="*/ 615 h 1874"/>
                  <a:gd name="T70" fmla="*/ 1452 w 1639"/>
                  <a:gd name="T71" fmla="*/ 556 h 1874"/>
                  <a:gd name="T72" fmla="*/ 1324 w 1639"/>
                  <a:gd name="T73" fmla="*/ 483 h 1874"/>
                  <a:gd name="T74" fmla="*/ 1249 w 1639"/>
                  <a:gd name="T75" fmla="*/ 454 h 1874"/>
                  <a:gd name="T76" fmla="*/ 1249 w 1639"/>
                  <a:gd name="T77" fmla="*/ 371 h 1874"/>
                  <a:gd name="T78" fmla="*/ 1169 w 1639"/>
                  <a:gd name="T79" fmla="*/ 336 h 1874"/>
                  <a:gd name="T80" fmla="*/ 1019 w 1639"/>
                  <a:gd name="T81" fmla="*/ 317 h 1874"/>
                  <a:gd name="T82" fmla="*/ 977 w 1639"/>
                  <a:gd name="T83" fmla="*/ 336 h 1874"/>
                  <a:gd name="T84" fmla="*/ 897 w 1639"/>
                  <a:gd name="T85" fmla="*/ 327 h 1874"/>
                  <a:gd name="T86" fmla="*/ 683 w 1639"/>
                  <a:gd name="T87" fmla="*/ 268 h 1874"/>
                  <a:gd name="T88" fmla="*/ 603 w 1639"/>
                  <a:gd name="T89" fmla="*/ 205 h 1874"/>
                  <a:gd name="T90" fmla="*/ 470 w 1639"/>
                  <a:gd name="T91" fmla="*/ 122 h 1874"/>
                  <a:gd name="T92" fmla="*/ 310 w 1639"/>
                  <a:gd name="T93" fmla="*/ 102 h 1874"/>
                  <a:gd name="T94" fmla="*/ 165 w 1639"/>
                  <a:gd name="T95" fmla="*/ 63 h 1874"/>
                  <a:gd name="T96" fmla="*/ 123 w 1639"/>
                  <a:gd name="T97" fmla="*/ 19 h 1874"/>
                  <a:gd name="T98" fmla="*/ 21 w 1639"/>
                  <a:gd name="T99" fmla="*/ 48 h 1874"/>
                  <a:gd name="T100" fmla="*/ 53 w 1639"/>
                  <a:gd name="T101" fmla="*/ 200 h 1874"/>
                  <a:gd name="T102" fmla="*/ 149 w 1639"/>
                  <a:gd name="T103" fmla="*/ 297 h 187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39"/>
                  <a:gd name="T157" fmla="*/ 0 h 1874"/>
                  <a:gd name="T158" fmla="*/ 1639 w 1639"/>
                  <a:gd name="T159" fmla="*/ 1874 h 187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39" h="1874">
                    <a:moveTo>
                      <a:pt x="101" y="327"/>
                    </a:moveTo>
                    <a:lnTo>
                      <a:pt x="85" y="371"/>
                    </a:lnTo>
                    <a:lnTo>
                      <a:pt x="144" y="410"/>
                    </a:lnTo>
                    <a:lnTo>
                      <a:pt x="192" y="512"/>
                    </a:lnTo>
                    <a:lnTo>
                      <a:pt x="176" y="595"/>
                    </a:lnTo>
                    <a:lnTo>
                      <a:pt x="155" y="659"/>
                    </a:lnTo>
                    <a:lnTo>
                      <a:pt x="144" y="688"/>
                    </a:lnTo>
                    <a:lnTo>
                      <a:pt x="214" y="815"/>
                    </a:lnTo>
                    <a:lnTo>
                      <a:pt x="267" y="937"/>
                    </a:lnTo>
                    <a:lnTo>
                      <a:pt x="310" y="1039"/>
                    </a:lnTo>
                    <a:lnTo>
                      <a:pt x="336" y="1103"/>
                    </a:lnTo>
                    <a:lnTo>
                      <a:pt x="310" y="1171"/>
                    </a:lnTo>
                    <a:lnTo>
                      <a:pt x="278" y="1235"/>
                    </a:lnTo>
                    <a:lnTo>
                      <a:pt x="288" y="1288"/>
                    </a:lnTo>
                    <a:lnTo>
                      <a:pt x="347" y="1318"/>
                    </a:lnTo>
                    <a:lnTo>
                      <a:pt x="390" y="1361"/>
                    </a:lnTo>
                    <a:lnTo>
                      <a:pt x="416" y="1391"/>
                    </a:lnTo>
                    <a:lnTo>
                      <a:pt x="416" y="1444"/>
                    </a:lnTo>
                    <a:lnTo>
                      <a:pt x="480" y="1483"/>
                    </a:lnTo>
                    <a:lnTo>
                      <a:pt x="539" y="1532"/>
                    </a:lnTo>
                    <a:lnTo>
                      <a:pt x="571" y="1576"/>
                    </a:lnTo>
                    <a:lnTo>
                      <a:pt x="592" y="1625"/>
                    </a:lnTo>
                    <a:lnTo>
                      <a:pt x="630" y="1659"/>
                    </a:lnTo>
                    <a:lnTo>
                      <a:pt x="673" y="1732"/>
                    </a:lnTo>
                    <a:lnTo>
                      <a:pt x="705" y="1791"/>
                    </a:lnTo>
                    <a:lnTo>
                      <a:pt x="731" y="1835"/>
                    </a:lnTo>
                    <a:lnTo>
                      <a:pt x="774" y="1835"/>
                    </a:lnTo>
                    <a:lnTo>
                      <a:pt x="843" y="1845"/>
                    </a:lnTo>
                    <a:lnTo>
                      <a:pt x="897" y="1854"/>
                    </a:lnTo>
                    <a:lnTo>
                      <a:pt x="955" y="1874"/>
                    </a:lnTo>
                    <a:lnTo>
                      <a:pt x="966" y="1854"/>
                    </a:lnTo>
                    <a:lnTo>
                      <a:pt x="1014" y="1815"/>
                    </a:lnTo>
                    <a:lnTo>
                      <a:pt x="1062" y="1752"/>
                    </a:lnTo>
                    <a:lnTo>
                      <a:pt x="1084" y="1703"/>
                    </a:lnTo>
                    <a:lnTo>
                      <a:pt x="1089" y="1640"/>
                    </a:lnTo>
                    <a:lnTo>
                      <a:pt x="1132" y="1640"/>
                    </a:lnTo>
                    <a:lnTo>
                      <a:pt x="1153" y="1606"/>
                    </a:lnTo>
                    <a:lnTo>
                      <a:pt x="1201" y="1562"/>
                    </a:lnTo>
                    <a:lnTo>
                      <a:pt x="1180" y="1503"/>
                    </a:lnTo>
                    <a:lnTo>
                      <a:pt x="1212" y="1474"/>
                    </a:lnTo>
                    <a:lnTo>
                      <a:pt x="1260" y="1503"/>
                    </a:lnTo>
                    <a:lnTo>
                      <a:pt x="1302" y="1483"/>
                    </a:lnTo>
                    <a:lnTo>
                      <a:pt x="1292" y="1454"/>
                    </a:lnTo>
                    <a:lnTo>
                      <a:pt x="1345" y="1391"/>
                    </a:lnTo>
                    <a:lnTo>
                      <a:pt x="1345" y="1327"/>
                    </a:lnTo>
                    <a:lnTo>
                      <a:pt x="1393" y="1288"/>
                    </a:lnTo>
                    <a:lnTo>
                      <a:pt x="1382" y="1254"/>
                    </a:lnTo>
                    <a:lnTo>
                      <a:pt x="1409" y="1235"/>
                    </a:lnTo>
                    <a:lnTo>
                      <a:pt x="1393" y="1186"/>
                    </a:lnTo>
                    <a:lnTo>
                      <a:pt x="1382" y="1147"/>
                    </a:lnTo>
                    <a:lnTo>
                      <a:pt x="1409" y="1113"/>
                    </a:lnTo>
                    <a:lnTo>
                      <a:pt x="1452" y="1083"/>
                    </a:lnTo>
                    <a:lnTo>
                      <a:pt x="1505" y="1069"/>
                    </a:lnTo>
                    <a:lnTo>
                      <a:pt x="1543" y="1049"/>
                    </a:lnTo>
                    <a:lnTo>
                      <a:pt x="1564" y="1030"/>
                    </a:lnTo>
                    <a:lnTo>
                      <a:pt x="1543" y="981"/>
                    </a:lnTo>
                    <a:lnTo>
                      <a:pt x="1473" y="878"/>
                    </a:lnTo>
                    <a:lnTo>
                      <a:pt x="1505" y="825"/>
                    </a:lnTo>
                    <a:lnTo>
                      <a:pt x="1564" y="834"/>
                    </a:lnTo>
                    <a:lnTo>
                      <a:pt x="1596" y="844"/>
                    </a:lnTo>
                    <a:lnTo>
                      <a:pt x="1569" y="781"/>
                    </a:lnTo>
                    <a:lnTo>
                      <a:pt x="1564" y="751"/>
                    </a:lnTo>
                    <a:lnTo>
                      <a:pt x="1585" y="717"/>
                    </a:lnTo>
                    <a:lnTo>
                      <a:pt x="1617" y="698"/>
                    </a:lnTo>
                    <a:lnTo>
                      <a:pt x="1639" y="678"/>
                    </a:lnTo>
                    <a:lnTo>
                      <a:pt x="1617" y="649"/>
                    </a:lnTo>
                    <a:lnTo>
                      <a:pt x="1585" y="629"/>
                    </a:lnTo>
                    <a:lnTo>
                      <a:pt x="1564" y="649"/>
                    </a:lnTo>
                    <a:lnTo>
                      <a:pt x="1527" y="659"/>
                    </a:lnTo>
                    <a:lnTo>
                      <a:pt x="1484" y="615"/>
                    </a:lnTo>
                    <a:lnTo>
                      <a:pt x="1473" y="585"/>
                    </a:lnTo>
                    <a:lnTo>
                      <a:pt x="1452" y="556"/>
                    </a:lnTo>
                    <a:lnTo>
                      <a:pt x="1372" y="493"/>
                    </a:lnTo>
                    <a:lnTo>
                      <a:pt x="1324" y="483"/>
                    </a:lnTo>
                    <a:lnTo>
                      <a:pt x="1270" y="473"/>
                    </a:lnTo>
                    <a:lnTo>
                      <a:pt x="1249" y="454"/>
                    </a:lnTo>
                    <a:lnTo>
                      <a:pt x="1249" y="400"/>
                    </a:lnTo>
                    <a:lnTo>
                      <a:pt x="1249" y="371"/>
                    </a:lnTo>
                    <a:lnTo>
                      <a:pt x="1201" y="327"/>
                    </a:lnTo>
                    <a:lnTo>
                      <a:pt x="1169" y="336"/>
                    </a:lnTo>
                    <a:lnTo>
                      <a:pt x="1068" y="336"/>
                    </a:lnTo>
                    <a:lnTo>
                      <a:pt x="1019" y="317"/>
                    </a:lnTo>
                    <a:lnTo>
                      <a:pt x="998" y="327"/>
                    </a:lnTo>
                    <a:lnTo>
                      <a:pt x="977" y="336"/>
                    </a:lnTo>
                    <a:lnTo>
                      <a:pt x="929" y="327"/>
                    </a:lnTo>
                    <a:lnTo>
                      <a:pt x="897" y="327"/>
                    </a:lnTo>
                    <a:lnTo>
                      <a:pt x="817" y="273"/>
                    </a:lnTo>
                    <a:lnTo>
                      <a:pt x="683" y="268"/>
                    </a:lnTo>
                    <a:lnTo>
                      <a:pt x="651" y="253"/>
                    </a:lnTo>
                    <a:lnTo>
                      <a:pt x="603" y="205"/>
                    </a:lnTo>
                    <a:lnTo>
                      <a:pt x="550" y="166"/>
                    </a:lnTo>
                    <a:lnTo>
                      <a:pt x="470" y="122"/>
                    </a:lnTo>
                    <a:lnTo>
                      <a:pt x="400" y="112"/>
                    </a:lnTo>
                    <a:lnTo>
                      <a:pt x="310" y="102"/>
                    </a:lnTo>
                    <a:lnTo>
                      <a:pt x="214" y="68"/>
                    </a:lnTo>
                    <a:lnTo>
                      <a:pt x="165" y="63"/>
                    </a:lnTo>
                    <a:lnTo>
                      <a:pt x="144" y="48"/>
                    </a:lnTo>
                    <a:lnTo>
                      <a:pt x="123" y="19"/>
                    </a:lnTo>
                    <a:lnTo>
                      <a:pt x="85" y="0"/>
                    </a:lnTo>
                    <a:lnTo>
                      <a:pt x="21" y="48"/>
                    </a:lnTo>
                    <a:lnTo>
                      <a:pt x="0" y="131"/>
                    </a:lnTo>
                    <a:lnTo>
                      <a:pt x="53" y="200"/>
                    </a:lnTo>
                    <a:lnTo>
                      <a:pt x="123" y="234"/>
                    </a:lnTo>
                    <a:lnTo>
                      <a:pt x="149" y="297"/>
                    </a:lnTo>
                    <a:lnTo>
                      <a:pt x="101" y="327"/>
                    </a:lnTo>
                    <a:close/>
                  </a:path>
                </a:pathLst>
              </a:custGeom>
              <a:solidFill>
                <a:srgbClr val="FFFFFF"/>
              </a:solidFill>
              <a:ln w="12700">
                <a:noFill/>
                <a:round/>
                <a:headEnd/>
                <a:tailEnd/>
              </a:ln>
              <a:effectLst>
                <a:outerShdw blurRad="44450" dist="27940" dir="5400000" algn="ctr">
                  <a:srgbClr val="000000">
                    <a:alpha val="32000"/>
                  </a:srgbClr>
                </a:outerShdw>
              </a:effectLst>
              <a:sp3d>
                <a:bevelT w="190500" h="38100"/>
              </a:sp3d>
            </p:spPr>
            <p:txBody>
              <a:bodyPr/>
              <a:lstStyle/>
              <a:p>
                <a:pPr>
                  <a:defRPr/>
                </a:pPr>
                <a:endParaRPr lang="it-IT" dirty="0"/>
              </a:p>
            </p:txBody>
          </p:sp>
        </p:grpSp>
      </p:grpSp>
      <p:sp>
        <p:nvSpPr>
          <p:cNvPr id="14355" name="Oval 204"/>
          <p:cNvSpPr>
            <a:spLocks noChangeArrowheads="1"/>
          </p:cNvSpPr>
          <p:nvPr/>
        </p:nvSpPr>
        <p:spPr bwMode="auto">
          <a:xfrm>
            <a:off x="2149339" y="1538288"/>
            <a:ext cx="157163" cy="122237"/>
          </a:xfrm>
          <a:prstGeom prst="ellipse">
            <a:avLst/>
          </a:prstGeom>
          <a:solidFill>
            <a:srgbClr val="FF99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356" name="Oval 205"/>
          <p:cNvSpPr>
            <a:spLocks noChangeArrowheads="1"/>
          </p:cNvSpPr>
          <p:nvPr/>
        </p:nvSpPr>
        <p:spPr bwMode="auto">
          <a:xfrm>
            <a:off x="2490652" y="1790700"/>
            <a:ext cx="155575" cy="122238"/>
          </a:xfrm>
          <a:prstGeom prst="ellipse">
            <a:avLst/>
          </a:prstGeom>
          <a:solidFill>
            <a:srgbClr val="FF99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357" name="Oval 206"/>
          <p:cNvSpPr>
            <a:spLocks noChangeArrowheads="1"/>
          </p:cNvSpPr>
          <p:nvPr/>
        </p:nvSpPr>
        <p:spPr bwMode="auto">
          <a:xfrm>
            <a:off x="3414577" y="1862138"/>
            <a:ext cx="155575" cy="120650"/>
          </a:xfrm>
          <a:prstGeom prst="ellipse">
            <a:avLst/>
          </a:prstGeom>
          <a:solidFill>
            <a:srgbClr val="FF99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358" name="Oval 207"/>
          <p:cNvSpPr>
            <a:spLocks noChangeArrowheads="1"/>
          </p:cNvSpPr>
          <p:nvPr/>
        </p:nvSpPr>
        <p:spPr bwMode="auto">
          <a:xfrm>
            <a:off x="4794114" y="1501775"/>
            <a:ext cx="155575" cy="122238"/>
          </a:xfrm>
          <a:prstGeom prst="ellipse">
            <a:avLst/>
          </a:prstGeom>
          <a:solidFill>
            <a:srgbClr val="FF99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359" name="Oval 208"/>
          <p:cNvSpPr>
            <a:spLocks noChangeArrowheads="1"/>
          </p:cNvSpPr>
          <p:nvPr/>
        </p:nvSpPr>
        <p:spPr bwMode="auto">
          <a:xfrm>
            <a:off x="4038464" y="1252538"/>
            <a:ext cx="155575" cy="122237"/>
          </a:xfrm>
          <a:prstGeom prst="ellipse">
            <a:avLst/>
          </a:prstGeom>
          <a:solidFill>
            <a:srgbClr val="FF99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360" name="Oval 209"/>
          <p:cNvSpPr>
            <a:spLocks noChangeArrowheads="1"/>
          </p:cNvSpPr>
          <p:nvPr/>
        </p:nvSpPr>
        <p:spPr bwMode="auto">
          <a:xfrm>
            <a:off x="4240077" y="1574800"/>
            <a:ext cx="153987" cy="120650"/>
          </a:xfrm>
          <a:prstGeom prst="ellipse">
            <a:avLst/>
          </a:prstGeom>
          <a:solidFill>
            <a:srgbClr val="FF99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361" name="Oval 210"/>
          <p:cNvSpPr>
            <a:spLocks noChangeArrowheads="1"/>
          </p:cNvSpPr>
          <p:nvPr/>
        </p:nvSpPr>
        <p:spPr bwMode="auto">
          <a:xfrm>
            <a:off x="4240077" y="1900238"/>
            <a:ext cx="155575" cy="122237"/>
          </a:xfrm>
          <a:prstGeom prst="ellipse">
            <a:avLst/>
          </a:prstGeom>
          <a:solidFill>
            <a:srgbClr val="FF99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362" name="Oval 211"/>
          <p:cNvSpPr>
            <a:spLocks noChangeArrowheads="1"/>
          </p:cNvSpPr>
          <p:nvPr/>
        </p:nvSpPr>
        <p:spPr bwMode="auto">
          <a:xfrm>
            <a:off x="2279514" y="2081213"/>
            <a:ext cx="153988" cy="120650"/>
          </a:xfrm>
          <a:prstGeom prst="ellipse">
            <a:avLst/>
          </a:prstGeom>
          <a:solidFill>
            <a:srgbClr val="FF99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363" name="Text Box 212"/>
          <p:cNvSpPr txBox="1">
            <a:spLocks noChangeArrowheads="1"/>
          </p:cNvSpPr>
          <p:nvPr/>
        </p:nvSpPr>
        <p:spPr bwMode="auto">
          <a:xfrm>
            <a:off x="2789102" y="1428750"/>
            <a:ext cx="468312" cy="24447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MI</a:t>
            </a:r>
          </a:p>
        </p:txBody>
      </p:sp>
      <p:sp>
        <p:nvSpPr>
          <p:cNvPr id="127189" name="Oval 213"/>
          <p:cNvSpPr>
            <a:spLocks noChangeArrowheads="1"/>
          </p:cNvSpPr>
          <p:nvPr/>
        </p:nvSpPr>
        <p:spPr bwMode="auto">
          <a:xfrm>
            <a:off x="2960552" y="1609725"/>
            <a:ext cx="255587" cy="217488"/>
          </a:xfrm>
          <a:prstGeom prst="ellipse">
            <a:avLst/>
          </a:prstGeom>
          <a:solidFill>
            <a:srgbClr val="FF99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365" name="Text Box 214"/>
          <p:cNvSpPr txBox="1">
            <a:spLocks noChangeArrowheads="1"/>
          </p:cNvSpPr>
          <p:nvPr/>
        </p:nvSpPr>
        <p:spPr bwMode="auto">
          <a:xfrm>
            <a:off x="1965189" y="1966913"/>
            <a:ext cx="466725" cy="24447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AL</a:t>
            </a:r>
          </a:p>
        </p:txBody>
      </p:sp>
      <p:sp>
        <p:nvSpPr>
          <p:cNvPr id="14366" name="Text Box 215"/>
          <p:cNvSpPr txBox="1">
            <a:spLocks noChangeArrowheads="1"/>
          </p:cNvSpPr>
          <p:nvPr/>
        </p:nvSpPr>
        <p:spPr bwMode="auto">
          <a:xfrm>
            <a:off x="3909877" y="1747838"/>
            <a:ext cx="468312" cy="254000"/>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PD</a:t>
            </a:r>
          </a:p>
        </p:txBody>
      </p:sp>
      <p:sp>
        <p:nvSpPr>
          <p:cNvPr id="14367" name="Text Box 216"/>
          <p:cNvSpPr txBox="1">
            <a:spLocks noChangeArrowheads="1"/>
          </p:cNvSpPr>
          <p:nvPr/>
        </p:nvSpPr>
        <p:spPr bwMode="auto">
          <a:xfrm>
            <a:off x="3249477" y="1295400"/>
            <a:ext cx="466725" cy="24447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BS</a:t>
            </a:r>
          </a:p>
        </p:txBody>
      </p:sp>
      <p:sp>
        <p:nvSpPr>
          <p:cNvPr id="14368" name="Text Box 217"/>
          <p:cNvSpPr txBox="1">
            <a:spLocks noChangeArrowheads="1"/>
          </p:cNvSpPr>
          <p:nvPr/>
        </p:nvSpPr>
        <p:spPr bwMode="auto">
          <a:xfrm>
            <a:off x="2509702" y="2105025"/>
            <a:ext cx="468312" cy="293688"/>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GE</a:t>
            </a:r>
          </a:p>
        </p:txBody>
      </p:sp>
      <p:sp>
        <p:nvSpPr>
          <p:cNvPr id="14369" name="Text Box 218"/>
          <p:cNvSpPr txBox="1">
            <a:spLocks noChangeArrowheads="1"/>
          </p:cNvSpPr>
          <p:nvPr/>
        </p:nvSpPr>
        <p:spPr bwMode="auto">
          <a:xfrm>
            <a:off x="2396989" y="1462088"/>
            <a:ext cx="468313" cy="284162"/>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TO</a:t>
            </a:r>
            <a:endParaRPr lang="it-IT" sz="1200" dirty="0">
              <a:solidFill>
                <a:srgbClr val="FFFF00"/>
              </a:solidFill>
            </a:endParaRPr>
          </a:p>
        </p:txBody>
      </p:sp>
      <p:sp>
        <p:nvSpPr>
          <p:cNvPr id="14370" name="Text Box 219"/>
          <p:cNvSpPr txBox="1">
            <a:spLocks noChangeArrowheads="1"/>
          </p:cNvSpPr>
          <p:nvPr/>
        </p:nvSpPr>
        <p:spPr bwMode="auto">
          <a:xfrm>
            <a:off x="3260589" y="1677988"/>
            <a:ext cx="466725" cy="24447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CR</a:t>
            </a:r>
          </a:p>
        </p:txBody>
      </p:sp>
      <p:sp>
        <p:nvSpPr>
          <p:cNvPr id="14371" name="Text Box 220"/>
          <p:cNvSpPr txBox="1">
            <a:spLocks noChangeArrowheads="1"/>
          </p:cNvSpPr>
          <p:nvPr/>
        </p:nvSpPr>
        <p:spPr bwMode="auto">
          <a:xfrm>
            <a:off x="4233727" y="1319213"/>
            <a:ext cx="465137" cy="304800"/>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TV</a:t>
            </a:r>
          </a:p>
        </p:txBody>
      </p:sp>
      <p:sp>
        <p:nvSpPr>
          <p:cNvPr id="14372" name="Text Box 221"/>
          <p:cNvSpPr txBox="1">
            <a:spLocks noChangeArrowheads="1"/>
          </p:cNvSpPr>
          <p:nvPr/>
        </p:nvSpPr>
        <p:spPr bwMode="auto">
          <a:xfrm>
            <a:off x="2119177" y="1697038"/>
            <a:ext cx="466725" cy="24447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AO</a:t>
            </a:r>
            <a:endParaRPr lang="it-IT" sz="1200" dirty="0">
              <a:solidFill>
                <a:srgbClr val="FFFF00"/>
              </a:solidFill>
            </a:endParaRPr>
          </a:p>
        </p:txBody>
      </p:sp>
      <p:sp>
        <p:nvSpPr>
          <p:cNvPr id="14373" name="Text Box 222"/>
          <p:cNvSpPr txBox="1">
            <a:spLocks noChangeArrowheads="1"/>
          </p:cNvSpPr>
          <p:nvPr/>
        </p:nvSpPr>
        <p:spPr bwMode="auto">
          <a:xfrm>
            <a:off x="4665527" y="1284288"/>
            <a:ext cx="493712" cy="177800"/>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UD</a:t>
            </a:r>
          </a:p>
        </p:txBody>
      </p:sp>
      <p:sp>
        <p:nvSpPr>
          <p:cNvPr id="14374" name="Oval 223"/>
          <p:cNvSpPr>
            <a:spLocks noChangeArrowheads="1"/>
          </p:cNvSpPr>
          <p:nvPr/>
        </p:nvSpPr>
        <p:spPr bwMode="auto">
          <a:xfrm>
            <a:off x="5092564" y="3490913"/>
            <a:ext cx="142875" cy="139700"/>
          </a:xfrm>
          <a:prstGeom prst="ellipse">
            <a:avLst/>
          </a:prstGeom>
          <a:solidFill>
            <a:srgbClr val="FF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dirty="0">
              <a:solidFill>
                <a:srgbClr val="FFFF00"/>
              </a:solidFill>
            </a:endParaRPr>
          </a:p>
        </p:txBody>
      </p:sp>
      <p:sp>
        <p:nvSpPr>
          <p:cNvPr id="127200" name="Oval 224"/>
          <p:cNvSpPr>
            <a:spLocks noChangeArrowheads="1"/>
          </p:cNvSpPr>
          <p:nvPr/>
        </p:nvSpPr>
        <p:spPr bwMode="auto">
          <a:xfrm>
            <a:off x="5092564" y="4324350"/>
            <a:ext cx="212725" cy="211138"/>
          </a:xfrm>
          <a:prstGeom prst="ellipse">
            <a:avLst/>
          </a:prstGeom>
          <a:solidFill>
            <a:srgbClr val="00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solidFill>
                <a:srgbClr val="FFFF00"/>
              </a:solidFill>
            </a:endParaRPr>
          </a:p>
        </p:txBody>
      </p:sp>
      <p:sp>
        <p:nvSpPr>
          <p:cNvPr id="14376" name="Oval 225"/>
          <p:cNvSpPr>
            <a:spLocks noChangeArrowheads="1"/>
          </p:cNvSpPr>
          <p:nvPr/>
        </p:nvSpPr>
        <p:spPr bwMode="auto">
          <a:xfrm>
            <a:off x="4579802" y="5770563"/>
            <a:ext cx="171450" cy="146050"/>
          </a:xfrm>
          <a:prstGeom prst="ellipse">
            <a:avLst/>
          </a:prstGeom>
          <a:solidFill>
            <a:srgbClr val="00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solidFill>
                <a:srgbClr val="FFFF00"/>
              </a:solidFill>
            </a:endParaRPr>
          </a:p>
        </p:txBody>
      </p:sp>
      <p:sp>
        <p:nvSpPr>
          <p:cNvPr id="14377" name="Text Box 226"/>
          <p:cNvSpPr txBox="1">
            <a:spLocks noChangeArrowheads="1"/>
          </p:cNvSpPr>
          <p:nvPr/>
        </p:nvSpPr>
        <p:spPr bwMode="auto">
          <a:xfrm>
            <a:off x="4800464" y="3392488"/>
            <a:ext cx="452438" cy="22542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t>PE</a:t>
            </a:r>
          </a:p>
        </p:txBody>
      </p:sp>
      <p:sp>
        <p:nvSpPr>
          <p:cNvPr id="14378" name="Text Box 227"/>
          <p:cNvSpPr txBox="1">
            <a:spLocks noChangeArrowheads="1"/>
          </p:cNvSpPr>
          <p:nvPr/>
        </p:nvSpPr>
        <p:spPr bwMode="auto">
          <a:xfrm>
            <a:off x="5092564" y="4071938"/>
            <a:ext cx="450850" cy="215900"/>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NA</a:t>
            </a:r>
          </a:p>
        </p:txBody>
      </p:sp>
      <p:sp>
        <p:nvSpPr>
          <p:cNvPr id="14379" name="Text Box 228"/>
          <p:cNvSpPr txBox="1">
            <a:spLocks noChangeArrowheads="1"/>
          </p:cNvSpPr>
          <p:nvPr/>
        </p:nvSpPr>
        <p:spPr bwMode="auto">
          <a:xfrm>
            <a:off x="5478327" y="4324350"/>
            <a:ext cx="423862" cy="261938"/>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SA</a:t>
            </a:r>
            <a:endParaRPr lang="it-IT" sz="1200" dirty="0">
              <a:solidFill>
                <a:srgbClr val="FFFF00"/>
              </a:solidFill>
            </a:endParaRPr>
          </a:p>
        </p:txBody>
      </p:sp>
      <p:sp>
        <p:nvSpPr>
          <p:cNvPr id="14380" name="Text Box 229"/>
          <p:cNvSpPr txBox="1">
            <a:spLocks noChangeArrowheads="1"/>
          </p:cNvSpPr>
          <p:nvPr/>
        </p:nvSpPr>
        <p:spPr bwMode="auto">
          <a:xfrm>
            <a:off x="5398952" y="3743325"/>
            <a:ext cx="450850" cy="30162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CB</a:t>
            </a:r>
          </a:p>
        </p:txBody>
      </p:sp>
      <p:sp>
        <p:nvSpPr>
          <p:cNvPr id="14381" name="Text Box 230"/>
          <p:cNvSpPr txBox="1">
            <a:spLocks noChangeArrowheads="1"/>
          </p:cNvSpPr>
          <p:nvPr/>
        </p:nvSpPr>
        <p:spPr bwMode="auto">
          <a:xfrm>
            <a:off x="6160952" y="4189413"/>
            <a:ext cx="449262" cy="261937"/>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BA</a:t>
            </a:r>
          </a:p>
        </p:txBody>
      </p:sp>
      <p:sp>
        <p:nvSpPr>
          <p:cNvPr id="14382" name="Text Box 231"/>
          <p:cNvSpPr txBox="1">
            <a:spLocks noChangeArrowheads="1"/>
          </p:cNvSpPr>
          <p:nvPr/>
        </p:nvSpPr>
        <p:spPr bwMode="auto">
          <a:xfrm>
            <a:off x="5902189" y="4324350"/>
            <a:ext cx="457200" cy="233363"/>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PZ</a:t>
            </a:r>
            <a:endParaRPr lang="it-IT" sz="1200" dirty="0">
              <a:solidFill>
                <a:srgbClr val="FFFF00"/>
              </a:solidFill>
            </a:endParaRPr>
          </a:p>
        </p:txBody>
      </p:sp>
      <p:sp>
        <p:nvSpPr>
          <p:cNvPr id="14383" name="Text Box 232"/>
          <p:cNvSpPr txBox="1">
            <a:spLocks noChangeArrowheads="1"/>
          </p:cNvSpPr>
          <p:nvPr/>
        </p:nvSpPr>
        <p:spPr bwMode="auto">
          <a:xfrm>
            <a:off x="6586402" y="4359275"/>
            <a:ext cx="449262" cy="227013"/>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TA</a:t>
            </a:r>
          </a:p>
        </p:txBody>
      </p:sp>
      <p:sp>
        <p:nvSpPr>
          <p:cNvPr id="14384" name="Text Box 233"/>
          <p:cNvSpPr txBox="1">
            <a:spLocks noChangeArrowheads="1"/>
          </p:cNvSpPr>
          <p:nvPr/>
        </p:nvSpPr>
        <p:spPr bwMode="auto">
          <a:xfrm>
            <a:off x="6329227" y="4976813"/>
            <a:ext cx="450850" cy="22542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CS</a:t>
            </a:r>
          </a:p>
        </p:txBody>
      </p:sp>
      <p:sp>
        <p:nvSpPr>
          <p:cNvPr id="14385" name="Text Box 234"/>
          <p:cNvSpPr txBox="1">
            <a:spLocks noChangeArrowheads="1"/>
          </p:cNvSpPr>
          <p:nvPr/>
        </p:nvSpPr>
        <p:spPr bwMode="auto">
          <a:xfrm>
            <a:off x="4516302" y="5926138"/>
            <a:ext cx="452437" cy="258762"/>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PA</a:t>
            </a:r>
          </a:p>
        </p:txBody>
      </p:sp>
      <p:sp>
        <p:nvSpPr>
          <p:cNvPr id="14386" name="Text Box 235"/>
          <p:cNvSpPr txBox="1">
            <a:spLocks noChangeArrowheads="1"/>
          </p:cNvSpPr>
          <p:nvPr/>
        </p:nvSpPr>
        <p:spPr bwMode="auto">
          <a:xfrm>
            <a:off x="5986327" y="4872038"/>
            <a:ext cx="450850" cy="228600"/>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CZ</a:t>
            </a:r>
          </a:p>
        </p:txBody>
      </p:sp>
      <p:sp>
        <p:nvSpPr>
          <p:cNvPr id="14387" name="Text Box 236"/>
          <p:cNvSpPr txBox="1">
            <a:spLocks noChangeArrowheads="1"/>
          </p:cNvSpPr>
          <p:nvPr/>
        </p:nvSpPr>
        <p:spPr bwMode="auto">
          <a:xfrm>
            <a:off x="5049702" y="5843588"/>
            <a:ext cx="449262" cy="227012"/>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CT</a:t>
            </a:r>
          </a:p>
        </p:txBody>
      </p:sp>
      <p:sp>
        <p:nvSpPr>
          <p:cNvPr id="14388" name="Text Box 237"/>
          <p:cNvSpPr txBox="1">
            <a:spLocks noChangeArrowheads="1"/>
          </p:cNvSpPr>
          <p:nvPr/>
        </p:nvSpPr>
        <p:spPr bwMode="auto">
          <a:xfrm>
            <a:off x="5178289" y="6169025"/>
            <a:ext cx="450850" cy="228600"/>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RG</a:t>
            </a:r>
          </a:p>
        </p:txBody>
      </p:sp>
      <p:sp>
        <p:nvSpPr>
          <p:cNvPr id="14389" name="Text Box 238"/>
          <p:cNvSpPr txBox="1">
            <a:spLocks noChangeArrowheads="1"/>
          </p:cNvSpPr>
          <p:nvPr/>
        </p:nvSpPr>
        <p:spPr bwMode="auto">
          <a:xfrm>
            <a:off x="5902189" y="5446713"/>
            <a:ext cx="555625" cy="261937"/>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200" dirty="0">
                <a:solidFill>
                  <a:srgbClr val="FFFF00"/>
                </a:solidFill>
              </a:rPr>
              <a:t>RC</a:t>
            </a:r>
          </a:p>
        </p:txBody>
      </p:sp>
      <p:sp>
        <p:nvSpPr>
          <p:cNvPr id="14390" name="Oval 239"/>
          <p:cNvSpPr>
            <a:spLocks noChangeArrowheads="1"/>
          </p:cNvSpPr>
          <p:nvPr/>
        </p:nvSpPr>
        <p:spPr bwMode="auto">
          <a:xfrm>
            <a:off x="4709977" y="3962400"/>
            <a:ext cx="169862" cy="144463"/>
          </a:xfrm>
          <a:prstGeom prst="ellipse">
            <a:avLst/>
          </a:prstGeom>
          <a:solidFill>
            <a:srgbClr val="FF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391" name="Text Box 240"/>
          <p:cNvSpPr txBox="1">
            <a:spLocks noChangeArrowheads="1"/>
          </p:cNvSpPr>
          <p:nvPr/>
        </p:nvSpPr>
        <p:spPr bwMode="auto">
          <a:xfrm>
            <a:off x="3770177" y="2154238"/>
            <a:ext cx="461962" cy="20002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t>BO</a:t>
            </a:r>
          </a:p>
        </p:txBody>
      </p:sp>
      <p:sp>
        <p:nvSpPr>
          <p:cNvPr id="14392" name="Text Box 241"/>
          <p:cNvSpPr txBox="1">
            <a:spLocks noChangeArrowheads="1"/>
          </p:cNvSpPr>
          <p:nvPr/>
        </p:nvSpPr>
        <p:spPr bwMode="auto">
          <a:xfrm>
            <a:off x="4281352" y="3600450"/>
            <a:ext cx="477837" cy="280988"/>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t>RM</a:t>
            </a:r>
          </a:p>
        </p:txBody>
      </p:sp>
      <p:sp>
        <p:nvSpPr>
          <p:cNvPr id="14393" name="Text Box 242"/>
          <p:cNvSpPr txBox="1">
            <a:spLocks noChangeArrowheads="1"/>
          </p:cNvSpPr>
          <p:nvPr/>
        </p:nvSpPr>
        <p:spPr bwMode="auto">
          <a:xfrm>
            <a:off x="4624252" y="3781425"/>
            <a:ext cx="488950" cy="228600"/>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t>LT</a:t>
            </a:r>
          </a:p>
        </p:txBody>
      </p:sp>
      <p:sp>
        <p:nvSpPr>
          <p:cNvPr id="14394" name="Text Box 243"/>
          <p:cNvSpPr txBox="1">
            <a:spLocks noChangeArrowheads="1"/>
          </p:cNvSpPr>
          <p:nvPr/>
        </p:nvSpPr>
        <p:spPr bwMode="auto">
          <a:xfrm>
            <a:off x="4579802" y="2660650"/>
            <a:ext cx="492125" cy="241300"/>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t>AN</a:t>
            </a:r>
          </a:p>
        </p:txBody>
      </p:sp>
      <p:sp>
        <p:nvSpPr>
          <p:cNvPr id="14395" name="Text Box 244"/>
          <p:cNvSpPr txBox="1">
            <a:spLocks noChangeArrowheads="1"/>
          </p:cNvSpPr>
          <p:nvPr/>
        </p:nvSpPr>
        <p:spPr bwMode="auto">
          <a:xfrm>
            <a:off x="3827327" y="2608263"/>
            <a:ext cx="488950" cy="223837"/>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t>FI</a:t>
            </a:r>
          </a:p>
        </p:txBody>
      </p:sp>
      <p:sp>
        <p:nvSpPr>
          <p:cNvPr id="14396" name="Text Box 245"/>
          <p:cNvSpPr txBox="1">
            <a:spLocks noChangeArrowheads="1"/>
          </p:cNvSpPr>
          <p:nvPr/>
        </p:nvSpPr>
        <p:spPr bwMode="auto">
          <a:xfrm>
            <a:off x="3395527" y="2608263"/>
            <a:ext cx="488950" cy="223837"/>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t>LI</a:t>
            </a:r>
          </a:p>
        </p:txBody>
      </p:sp>
      <p:sp>
        <p:nvSpPr>
          <p:cNvPr id="14397" name="Text Box 246"/>
          <p:cNvSpPr txBox="1">
            <a:spLocks noChangeArrowheads="1"/>
          </p:cNvSpPr>
          <p:nvPr/>
        </p:nvSpPr>
        <p:spPr bwMode="auto">
          <a:xfrm>
            <a:off x="4195627" y="2947988"/>
            <a:ext cx="490537" cy="22542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t>PG</a:t>
            </a:r>
          </a:p>
        </p:txBody>
      </p:sp>
      <p:sp>
        <p:nvSpPr>
          <p:cNvPr id="14398" name="Text Box 247"/>
          <p:cNvSpPr txBox="1">
            <a:spLocks noChangeArrowheads="1"/>
          </p:cNvSpPr>
          <p:nvPr/>
        </p:nvSpPr>
        <p:spPr bwMode="auto">
          <a:xfrm>
            <a:off x="2404927" y="4757738"/>
            <a:ext cx="490537" cy="23177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t>CA</a:t>
            </a:r>
          </a:p>
        </p:txBody>
      </p:sp>
      <p:sp>
        <p:nvSpPr>
          <p:cNvPr id="14399" name="Text Box 248"/>
          <p:cNvSpPr txBox="1">
            <a:spLocks noChangeArrowheads="1"/>
          </p:cNvSpPr>
          <p:nvPr/>
        </p:nvSpPr>
        <p:spPr bwMode="auto">
          <a:xfrm>
            <a:off x="3216139" y="2044700"/>
            <a:ext cx="490538" cy="222250"/>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t>PR</a:t>
            </a:r>
          </a:p>
        </p:txBody>
      </p:sp>
      <p:sp>
        <p:nvSpPr>
          <p:cNvPr id="14400" name="Oval 249"/>
          <p:cNvSpPr>
            <a:spLocks noChangeArrowheads="1"/>
          </p:cNvSpPr>
          <p:nvPr/>
        </p:nvSpPr>
        <p:spPr bwMode="auto">
          <a:xfrm>
            <a:off x="5433877" y="6350000"/>
            <a:ext cx="169862" cy="146050"/>
          </a:xfrm>
          <a:prstGeom prst="ellipse">
            <a:avLst/>
          </a:prstGeom>
          <a:solidFill>
            <a:srgbClr val="00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solidFill>
                <a:srgbClr val="FFFF00"/>
              </a:solidFill>
            </a:endParaRPr>
          </a:p>
        </p:txBody>
      </p:sp>
      <p:sp>
        <p:nvSpPr>
          <p:cNvPr id="14401" name="Oval 250"/>
          <p:cNvSpPr>
            <a:spLocks noChangeArrowheads="1"/>
          </p:cNvSpPr>
          <p:nvPr/>
        </p:nvSpPr>
        <p:spPr bwMode="auto">
          <a:xfrm>
            <a:off x="5391014" y="5953125"/>
            <a:ext cx="169863" cy="144463"/>
          </a:xfrm>
          <a:prstGeom prst="ellipse">
            <a:avLst/>
          </a:prstGeom>
          <a:solidFill>
            <a:srgbClr val="00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solidFill>
                <a:srgbClr val="FFFF00"/>
              </a:solidFill>
            </a:endParaRPr>
          </a:p>
        </p:txBody>
      </p:sp>
      <p:sp>
        <p:nvSpPr>
          <p:cNvPr id="14402" name="Oval 251"/>
          <p:cNvSpPr>
            <a:spLocks noChangeArrowheads="1"/>
          </p:cNvSpPr>
          <p:nvPr/>
        </p:nvSpPr>
        <p:spPr bwMode="auto">
          <a:xfrm>
            <a:off x="5519602" y="4541838"/>
            <a:ext cx="169862" cy="144462"/>
          </a:xfrm>
          <a:prstGeom prst="ellipse">
            <a:avLst/>
          </a:prstGeom>
          <a:solidFill>
            <a:srgbClr val="00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solidFill>
                <a:srgbClr val="FFFF00"/>
              </a:solidFill>
            </a:endParaRPr>
          </a:p>
        </p:txBody>
      </p:sp>
      <p:sp>
        <p:nvSpPr>
          <p:cNvPr id="14403" name="Oval 252"/>
          <p:cNvSpPr>
            <a:spLocks noChangeArrowheads="1"/>
          </p:cNvSpPr>
          <p:nvPr/>
        </p:nvSpPr>
        <p:spPr bwMode="auto">
          <a:xfrm>
            <a:off x="7042014" y="4451350"/>
            <a:ext cx="169863" cy="144463"/>
          </a:xfrm>
          <a:prstGeom prst="ellipse">
            <a:avLst/>
          </a:prstGeom>
          <a:solidFill>
            <a:srgbClr val="00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solidFill>
                <a:srgbClr val="FFFF00"/>
              </a:solidFill>
            </a:endParaRPr>
          </a:p>
        </p:txBody>
      </p:sp>
      <p:sp>
        <p:nvSpPr>
          <p:cNvPr id="14404" name="Oval 253"/>
          <p:cNvSpPr>
            <a:spLocks noChangeArrowheads="1"/>
          </p:cNvSpPr>
          <p:nvPr/>
        </p:nvSpPr>
        <p:spPr bwMode="auto">
          <a:xfrm>
            <a:off x="6073639" y="4505325"/>
            <a:ext cx="169863" cy="144463"/>
          </a:xfrm>
          <a:prstGeom prst="ellipse">
            <a:avLst/>
          </a:prstGeom>
          <a:solidFill>
            <a:srgbClr val="00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solidFill>
                <a:srgbClr val="FFFF00"/>
              </a:solidFill>
            </a:endParaRPr>
          </a:p>
        </p:txBody>
      </p:sp>
      <p:sp>
        <p:nvSpPr>
          <p:cNvPr id="14405" name="Oval 254"/>
          <p:cNvSpPr>
            <a:spLocks noChangeArrowheads="1"/>
          </p:cNvSpPr>
          <p:nvPr/>
        </p:nvSpPr>
        <p:spPr bwMode="auto">
          <a:xfrm>
            <a:off x="6030777" y="5156200"/>
            <a:ext cx="169862" cy="144463"/>
          </a:xfrm>
          <a:prstGeom prst="ellipse">
            <a:avLst/>
          </a:prstGeom>
          <a:solidFill>
            <a:srgbClr val="00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solidFill>
                <a:srgbClr val="FFFF00"/>
              </a:solidFill>
            </a:endParaRPr>
          </a:p>
        </p:txBody>
      </p:sp>
      <p:sp>
        <p:nvSpPr>
          <p:cNvPr id="14406" name="Oval 255"/>
          <p:cNvSpPr>
            <a:spLocks noChangeArrowheads="1"/>
          </p:cNvSpPr>
          <p:nvPr/>
        </p:nvSpPr>
        <p:spPr bwMode="auto">
          <a:xfrm>
            <a:off x="6414952" y="5192713"/>
            <a:ext cx="171450" cy="144462"/>
          </a:xfrm>
          <a:prstGeom prst="ellipse">
            <a:avLst/>
          </a:prstGeom>
          <a:solidFill>
            <a:srgbClr val="00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solidFill>
                <a:srgbClr val="FFFF00"/>
              </a:solidFill>
            </a:endParaRPr>
          </a:p>
        </p:txBody>
      </p:sp>
      <p:sp>
        <p:nvSpPr>
          <p:cNvPr id="14407" name="Oval 256"/>
          <p:cNvSpPr>
            <a:spLocks noChangeArrowheads="1"/>
          </p:cNvSpPr>
          <p:nvPr/>
        </p:nvSpPr>
        <p:spPr bwMode="auto">
          <a:xfrm>
            <a:off x="6713402" y="4578350"/>
            <a:ext cx="171450" cy="144463"/>
          </a:xfrm>
          <a:prstGeom prst="ellipse">
            <a:avLst/>
          </a:prstGeom>
          <a:solidFill>
            <a:srgbClr val="00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solidFill>
                <a:srgbClr val="FFFF00"/>
              </a:solidFill>
            </a:endParaRPr>
          </a:p>
        </p:txBody>
      </p:sp>
      <p:sp>
        <p:nvSpPr>
          <p:cNvPr id="14408" name="Oval 257"/>
          <p:cNvSpPr>
            <a:spLocks noChangeArrowheads="1"/>
          </p:cNvSpPr>
          <p:nvPr/>
        </p:nvSpPr>
        <p:spPr bwMode="auto">
          <a:xfrm>
            <a:off x="5251314" y="3819525"/>
            <a:ext cx="169863" cy="144463"/>
          </a:xfrm>
          <a:prstGeom prst="ellipse">
            <a:avLst/>
          </a:prstGeom>
          <a:solidFill>
            <a:srgbClr val="00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solidFill>
                <a:srgbClr val="FFFF00"/>
              </a:solidFill>
            </a:endParaRPr>
          </a:p>
        </p:txBody>
      </p:sp>
      <p:sp>
        <p:nvSpPr>
          <p:cNvPr id="14409" name="Oval 258"/>
          <p:cNvSpPr>
            <a:spLocks noChangeArrowheads="1"/>
          </p:cNvSpPr>
          <p:nvPr/>
        </p:nvSpPr>
        <p:spPr bwMode="auto">
          <a:xfrm>
            <a:off x="4111489" y="3527425"/>
            <a:ext cx="169863" cy="146050"/>
          </a:xfrm>
          <a:prstGeom prst="ellipse">
            <a:avLst/>
          </a:prstGeom>
          <a:solidFill>
            <a:srgbClr val="FF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410" name="Oval 259"/>
          <p:cNvSpPr>
            <a:spLocks noChangeArrowheads="1"/>
          </p:cNvSpPr>
          <p:nvPr/>
        </p:nvSpPr>
        <p:spPr bwMode="auto">
          <a:xfrm>
            <a:off x="2617652" y="4143375"/>
            <a:ext cx="171450" cy="144463"/>
          </a:xfrm>
          <a:prstGeom prst="ellipse">
            <a:avLst/>
          </a:prstGeom>
          <a:solidFill>
            <a:srgbClr val="FF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411" name="Oval 260"/>
          <p:cNvSpPr>
            <a:spLocks noChangeArrowheads="1"/>
          </p:cNvSpPr>
          <p:nvPr/>
        </p:nvSpPr>
        <p:spPr bwMode="auto">
          <a:xfrm>
            <a:off x="2660514" y="4938713"/>
            <a:ext cx="173038" cy="146050"/>
          </a:xfrm>
          <a:prstGeom prst="ellipse">
            <a:avLst/>
          </a:prstGeom>
          <a:solidFill>
            <a:srgbClr val="FF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412" name="Oval 261"/>
          <p:cNvSpPr>
            <a:spLocks noChangeArrowheads="1"/>
          </p:cNvSpPr>
          <p:nvPr/>
        </p:nvSpPr>
        <p:spPr bwMode="auto">
          <a:xfrm>
            <a:off x="3982902" y="2840038"/>
            <a:ext cx="171450" cy="144462"/>
          </a:xfrm>
          <a:prstGeom prst="ellipse">
            <a:avLst/>
          </a:prstGeom>
          <a:solidFill>
            <a:srgbClr val="FF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413" name="Oval 262"/>
          <p:cNvSpPr>
            <a:spLocks noChangeArrowheads="1"/>
          </p:cNvSpPr>
          <p:nvPr/>
        </p:nvSpPr>
        <p:spPr bwMode="auto">
          <a:xfrm>
            <a:off x="3559039" y="2840038"/>
            <a:ext cx="168275" cy="144462"/>
          </a:xfrm>
          <a:prstGeom prst="ellipse">
            <a:avLst/>
          </a:prstGeom>
          <a:solidFill>
            <a:srgbClr val="FF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414" name="Oval 263"/>
          <p:cNvSpPr>
            <a:spLocks noChangeArrowheads="1"/>
          </p:cNvSpPr>
          <p:nvPr/>
        </p:nvSpPr>
        <p:spPr bwMode="auto">
          <a:xfrm>
            <a:off x="4068627" y="2333625"/>
            <a:ext cx="171450" cy="144463"/>
          </a:xfrm>
          <a:prstGeom prst="ellipse">
            <a:avLst/>
          </a:prstGeom>
          <a:solidFill>
            <a:srgbClr val="FF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415" name="Oval 264"/>
          <p:cNvSpPr>
            <a:spLocks noChangeArrowheads="1"/>
          </p:cNvSpPr>
          <p:nvPr/>
        </p:nvSpPr>
        <p:spPr bwMode="auto">
          <a:xfrm>
            <a:off x="3514589" y="2189163"/>
            <a:ext cx="169863" cy="144462"/>
          </a:xfrm>
          <a:prstGeom prst="ellipse">
            <a:avLst/>
          </a:prstGeom>
          <a:solidFill>
            <a:srgbClr val="FF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416" name="Oval 265"/>
          <p:cNvSpPr>
            <a:spLocks noChangeArrowheads="1"/>
          </p:cNvSpPr>
          <p:nvPr/>
        </p:nvSpPr>
        <p:spPr bwMode="auto">
          <a:xfrm>
            <a:off x="4794114" y="2913063"/>
            <a:ext cx="171450" cy="144462"/>
          </a:xfrm>
          <a:prstGeom prst="ellipse">
            <a:avLst/>
          </a:prstGeom>
          <a:solidFill>
            <a:srgbClr val="FF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417" name="Oval 266"/>
          <p:cNvSpPr>
            <a:spLocks noChangeArrowheads="1"/>
          </p:cNvSpPr>
          <p:nvPr/>
        </p:nvSpPr>
        <p:spPr bwMode="auto">
          <a:xfrm>
            <a:off x="4367077" y="3130550"/>
            <a:ext cx="169862" cy="144463"/>
          </a:xfrm>
          <a:prstGeom prst="ellipse">
            <a:avLst/>
          </a:prstGeom>
          <a:solidFill>
            <a:srgbClr val="FF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418" name="Oval 267"/>
          <p:cNvSpPr>
            <a:spLocks noChangeArrowheads="1"/>
          </p:cNvSpPr>
          <p:nvPr/>
        </p:nvSpPr>
        <p:spPr bwMode="auto">
          <a:xfrm>
            <a:off x="4233727" y="3802063"/>
            <a:ext cx="212725" cy="211137"/>
          </a:xfrm>
          <a:prstGeom prst="ellipse">
            <a:avLst/>
          </a:prstGeom>
          <a:solidFill>
            <a:srgbClr val="FF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419" name="Oval 268"/>
          <p:cNvSpPr>
            <a:spLocks noChangeArrowheads="1"/>
          </p:cNvSpPr>
          <p:nvPr/>
        </p:nvSpPr>
        <p:spPr bwMode="auto">
          <a:xfrm>
            <a:off x="3441564" y="1462088"/>
            <a:ext cx="155575" cy="122237"/>
          </a:xfrm>
          <a:prstGeom prst="ellipse">
            <a:avLst/>
          </a:prstGeom>
          <a:solidFill>
            <a:srgbClr val="FF99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420" name="Oval 269"/>
          <p:cNvSpPr>
            <a:spLocks noChangeArrowheads="1"/>
          </p:cNvSpPr>
          <p:nvPr/>
        </p:nvSpPr>
        <p:spPr bwMode="auto">
          <a:xfrm>
            <a:off x="2816089" y="2262188"/>
            <a:ext cx="152400" cy="122237"/>
          </a:xfrm>
          <a:prstGeom prst="ellipse">
            <a:avLst/>
          </a:prstGeom>
          <a:solidFill>
            <a:srgbClr val="FF99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421" name="Text Box 270"/>
          <p:cNvSpPr txBox="1">
            <a:spLocks noChangeArrowheads="1"/>
          </p:cNvSpPr>
          <p:nvPr/>
        </p:nvSpPr>
        <p:spPr bwMode="auto">
          <a:xfrm>
            <a:off x="3879714" y="3346450"/>
            <a:ext cx="512763" cy="32702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t>VT</a:t>
            </a:r>
          </a:p>
        </p:txBody>
      </p:sp>
      <p:sp>
        <p:nvSpPr>
          <p:cNvPr id="14422" name="Oval 271"/>
          <p:cNvSpPr>
            <a:spLocks noChangeArrowheads="1"/>
          </p:cNvSpPr>
          <p:nvPr/>
        </p:nvSpPr>
        <p:spPr bwMode="auto">
          <a:xfrm>
            <a:off x="5862502" y="5759450"/>
            <a:ext cx="173037" cy="144463"/>
          </a:xfrm>
          <a:prstGeom prst="ellipse">
            <a:avLst/>
          </a:prstGeom>
          <a:solidFill>
            <a:srgbClr val="00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p>
        </p:txBody>
      </p:sp>
      <p:sp>
        <p:nvSpPr>
          <p:cNvPr id="14423" name="Text Box 272"/>
          <p:cNvSpPr txBox="1">
            <a:spLocks noChangeArrowheads="1"/>
          </p:cNvSpPr>
          <p:nvPr/>
        </p:nvSpPr>
        <p:spPr bwMode="auto">
          <a:xfrm>
            <a:off x="2612889" y="4343400"/>
            <a:ext cx="492125" cy="258763"/>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t>SS</a:t>
            </a:r>
          </a:p>
        </p:txBody>
      </p:sp>
      <p:sp>
        <p:nvSpPr>
          <p:cNvPr id="14424" name="Oval 273"/>
          <p:cNvSpPr>
            <a:spLocks noChangeArrowheads="1"/>
          </p:cNvSpPr>
          <p:nvPr/>
        </p:nvSpPr>
        <p:spPr bwMode="auto">
          <a:xfrm>
            <a:off x="6105389" y="4054475"/>
            <a:ext cx="169863" cy="144463"/>
          </a:xfrm>
          <a:prstGeom prst="ellipse">
            <a:avLst/>
          </a:prstGeom>
          <a:solidFill>
            <a:srgbClr val="00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solidFill>
                <a:srgbClr val="FFFF00"/>
              </a:solidFill>
            </a:endParaRPr>
          </a:p>
        </p:txBody>
      </p:sp>
      <p:sp>
        <p:nvSpPr>
          <p:cNvPr id="14425" name="Oval 274"/>
          <p:cNvSpPr>
            <a:spLocks noChangeArrowheads="1"/>
          </p:cNvSpPr>
          <p:nvPr/>
        </p:nvSpPr>
        <p:spPr bwMode="auto">
          <a:xfrm>
            <a:off x="5421177" y="4127500"/>
            <a:ext cx="169862" cy="144463"/>
          </a:xfrm>
          <a:prstGeom prst="ellipse">
            <a:avLst/>
          </a:prstGeom>
          <a:solidFill>
            <a:srgbClr val="00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solidFill>
                <a:srgbClr val="FFFF00"/>
              </a:solidFill>
            </a:endParaRPr>
          </a:p>
        </p:txBody>
      </p:sp>
      <p:sp>
        <p:nvSpPr>
          <p:cNvPr id="14426" name="Text Box 275"/>
          <p:cNvSpPr txBox="1">
            <a:spLocks noChangeArrowheads="1"/>
          </p:cNvSpPr>
          <p:nvPr/>
        </p:nvSpPr>
        <p:spPr bwMode="auto">
          <a:xfrm>
            <a:off x="6988039" y="4630738"/>
            <a:ext cx="449263" cy="261937"/>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LE</a:t>
            </a:r>
          </a:p>
        </p:txBody>
      </p:sp>
      <p:sp>
        <p:nvSpPr>
          <p:cNvPr id="14427" name="Text Box 276"/>
          <p:cNvSpPr txBox="1">
            <a:spLocks noChangeArrowheads="1"/>
          </p:cNvSpPr>
          <p:nvPr/>
        </p:nvSpPr>
        <p:spPr bwMode="auto">
          <a:xfrm>
            <a:off x="5529127" y="4090988"/>
            <a:ext cx="449262" cy="261937"/>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CE</a:t>
            </a:r>
          </a:p>
        </p:txBody>
      </p:sp>
      <p:sp>
        <p:nvSpPr>
          <p:cNvPr id="14428" name="Text Box 113"/>
          <p:cNvSpPr txBox="1">
            <a:spLocks noChangeArrowheads="1"/>
          </p:cNvSpPr>
          <p:nvPr/>
        </p:nvSpPr>
        <p:spPr bwMode="auto">
          <a:xfrm>
            <a:off x="5745027" y="1381398"/>
            <a:ext cx="1765300" cy="679450"/>
          </a:xfrm>
          <a:prstGeom prst="rect">
            <a:avLst/>
          </a:prstGeom>
          <a:solidFill>
            <a:srgbClr val="008000"/>
          </a:solidFill>
          <a:ln w="38100">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defRPr/>
            </a:pPr>
            <a:r>
              <a:rPr lang="it-IT" sz="1800" dirty="0">
                <a:solidFill>
                  <a:srgbClr val="FFFF00"/>
                </a:solidFill>
              </a:rPr>
              <a:t>GRUPPO T.S. MILANO</a:t>
            </a:r>
          </a:p>
        </p:txBody>
      </p:sp>
      <p:sp>
        <p:nvSpPr>
          <p:cNvPr id="14429" name="Text Box 114"/>
          <p:cNvSpPr txBox="1">
            <a:spLocks noChangeArrowheads="1"/>
          </p:cNvSpPr>
          <p:nvPr/>
        </p:nvSpPr>
        <p:spPr bwMode="auto">
          <a:xfrm>
            <a:off x="1208584" y="2996952"/>
            <a:ext cx="1765300" cy="679450"/>
          </a:xfrm>
          <a:prstGeom prst="rect">
            <a:avLst/>
          </a:prstGeom>
          <a:solidFill>
            <a:srgbClr val="FFFFFF"/>
          </a:solidFill>
          <a:ln w="38100">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defRPr/>
            </a:pPr>
            <a:r>
              <a:rPr lang="it-IT" sz="1800" dirty="0"/>
              <a:t>GRUPPO T.S. ROMA</a:t>
            </a:r>
          </a:p>
        </p:txBody>
      </p:sp>
      <p:sp>
        <p:nvSpPr>
          <p:cNvPr id="14430" name="Text Box 115"/>
          <p:cNvSpPr txBox="1">
            <a:spLocks noChangeArrowheads="1"/>
          </p:cNvSpPr>
          <p:nvPr/>
        </p:nvSpPr>
        <p:spPr bwMode="auto">
          <a:xfrm>
            <a:off x="7724204" y="5589240"/>
            <a:ext cx="1765300" cy="679450"/>
          </a:xfrm>
          <a:prstGeom prst="rect">
            <a:avLst/>
          </a:prstGeom>
          <a:solidFill>
            <a:schemeClr val="hlink"/>
          </a:solidFill>
          <a:ln w="38100">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defRPr/>
            </a:pPr>
            <a:r>
              <a:rPr lang="it-IT" sz="1800" dirty="0">
                <a:solidFill>
                  <a:srgbClr val="FFFF00"/>
                </a:solidFill>
              </a:rPr>
              <a:t>GRUPPO T.S. NAPOLI</a:t>
            </a:r>
          </a:p>
        </p:txBody>
      </p:sp>
      <p:sp>
        <p:nvSpPr>
          <p:cNvPr id="14432" name="Oval 273"/>
          <p:cNvSpPr>
            <a:spLocks noChangeArrowheads="1"/>
          </p:cNvSpPr>
          <p:nvPr/>
        </p:nvSpPr>
        <p:spPr bwMode="auto">
          <a:xfrm>
            <a:off x="5745027" y="3802063"/>
            <a:ext cx="169862" cy="144462"/>
          </a:xfrm>
          <a:prstGeom prst="ellipse">
            <a:avLst/>
          </a:prstGeom>
          <a:solidFill>
            <a:srgbClr val="00FF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sz="1800" dirty="0">
              <a:solidFill>
                <a:srgbClr val="FFFF00"/>
              </a:solidFill>
            </a:endParaRPr>
          </a:p>
        </p:txBody>
      </p:sp>
      <p:sp>
        <p:nvSpPr>
          <p:cNvPr id="14433" name="Text Box 230"/>
          <p:cNvSpPr txBox="1">
            <a:spLocks noChangeArrowheads="1"/>
          </p:cNvSpPr>
          <p:nvPr/>
        </p:nvSpPr>
        <p:spPr bwMode="auto">
          <a:xfrm>
            <a:off x="5745027" y="3900488"/>
            <a:ext cx="449262" cy="261937"/>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it-IT" sz="1000" dirty="0">
                <a:solidFill>
                  <a:srgbClr val="FFFF00"/>
                </a:solidFill>
              </a:rPr>
              <a:t>FG</a:t>
            </a:r>
          </a:p>
        </p:txBody>
      </p:sp>
      <p:sp>
        <p:nvSpPr>
          <p:cNvPr id="14434" name="Text Box 115"/>
          <p:cNvSpPr txBox="1">
            <a:spLocks noChangeArrowheads="1"/>
          </p:cNvSpPr>
          <p:nvPr/>
        </p:nvSpPr>
        <p:spPr bwMode="auto">
          <a:xfrm>
            <a:off x="884548" y="129406"/>
            <a:ext cx="1260140" cy="923330"/>
          </a:xfrm>
          <a:prstGeom prst="rect">
            <a:avLst/>
          </a:prstGeom>
          <a:solidFill>
            <a:schemeClr val="hlink"/>
          </a:solidFill>
          <a:ln w="38100">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defRPr/>
            </a:pPr>
            <a:r>
              <a:rPr lang="it-IT" sz="5400" dirty="0">
                <a:solidFill>
                  <a:srgbClr val="FFFF00"/>
                </a:solidFill>
              </a:rPr>
              <a:t>38</a:t>
            </a: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ChangeArrowheads="1"/>
          </p:cNvSpPr>
          <p:nvPr/>
        </p:nvSpPr>
        <p:spPr bwMode="auto">
          <a:xfrm>
            <a:off x="1353071" y="2681288"/>
            <a:ext cx="7272337" cy="819150"/>
          </a:xfrm>
          <a:prstGeom prst="rect">
            <a:avLst/>
          </a:prstGeom>
          <a:solidFill>
            <a:srgbClr val="FFFFFF"/>
          </a:solidFill>
          <a:ln w="57150">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defRPr/>
            </a:pPr>
            <a:r>
              <a:rPr lang="it-IT" sz="4400" dirty="0">
                <a:solidFill>
                  <a:srgbClr val="0000CC"/>
                </a:solidFill>
              </a:rPr>
              <a:t>COMPITI</a:t>
            </a: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3"/>
          <p:cNvSpPr>
            <a:spLocks noChangeArrowheads="1"/>
          </p:cNvSpPr>
          <p:nvPr/>
        </p:nvSpPr>
        <p:spPr bwMode="auto">
          <a:xfrm>
            <a:off x="1228725" y="242888"/>
            <a:ext cx="8353425" cy="576262"/>
          </a:xfrm>
          <a:prstGeom prst="rect">
            <a:avLst/>
          </a:prstGeom>
          <a:solidFill>
            <a:srgbClr val="FFFFFF"/>
          </a:solidFill>
          <a:ln w="57150" algn="ctr">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defRPr/>
            </a:pPr>
            <a:r>
              <a:rPr lang="it-IT" sz="2800" dirty="0">
                <a:solidFill>
                  <a:srgbClr val="0000CC"/>
                </a:solidFill>
              </a:rPr>
              <a:t>TUTELA DELLA SALUTE PUBBLICA</a:t>
            </a:r>
          </a:p>
        </p:txBody>
      </p:sp>
      <p:sp>
        <p:nvSpPr>
          <p:cNvPr id="1770500" name="Oval 4"/>
          <p:cNvSpPr>
            <a:spLocks noChangeArrowheads="1"/>
          </p:cNvSpPr>
          <p:nvPr/>
        </p:nvSpPr>
        <p:spPr bwMode="auto">
          <a:xfrm>
            <a:off x="4088904" y="1412776"/>
            <a:ext cx="2304653" cy="720080"/>
          </a:xfrm>
          <a:prstGeom prst="ellipse">
            <a:avLst/>
          </a:prstGeom>
          <a:solidFill>
            <a:schemeClr val="hlink"/>
          </a:solidFill>
          <a:ln w="57150">
            <a:solidFill>
              <a:srgbClr val="FF0000"/>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r>
              <a:rPr lang="it-IT" sz="3200" dirty="0">
                <a:solidFill>
                  <a:srgbClr val="FFFFFF"/>
                </a:solidFill>
                <a:effectLst>
                  <a:outerShdw blurRad="38100" dist="38100" dir="2700000" algn="tl">
                    <a:srgbClr val="000000"/>
                  </a:outerShdw>
                </a:effectLst>
              </a:rPr>
              <a:t> </a:t>
            </a:r>
            <a:r>
              <a:rPr lang="it-IT" dirty="0">
                <a:solidFill>
                  <a:srgbClr val="FFFFFF"/>
                </a:solidFill>
                <a:effectLst>
                  <a:outerShdw blurRad="38100" dist="38100" dir="2700000" algn="tl">
                    <a:srgbClr val="000000"/>
                  </a:outerShdw>
                </a:effectLst>
              </a:rPr>
              <a:t>SICUREZZA</a:t>
            </a:r>
          </a:p>
        </p:txBody>
      </p:sp>
      <p:grpSp>
        <p:nvGrpSpPr>
          <p:cNvPr id="2" name="Group 21"/>
          <p:cNvGrpSpPr>
            <a:grpSpLocks/>
          </p:cNvGrpSpPr>
          <p:nvPr/>
        </p:nvGrpSpPr>
        <p:grpSpPr bwMode="auto">
          <a:xfrm>
            <a:off x="849313" y="1304925"/>
            <a:ext cx="2843212" cy="2949575"/>
            <a:chOff x="535" y="822"/>
            <a:chExt cx="1791" cy="1858"/>
          </a:xfrm>
          <a:solidFill>
            <a:srgbClr val="FFFF00"/>
          </a:solidFill>
          <a:scene3d>
            <a:camera prst="orthographicFront">
              <a:rot lat="0" lon="0" rev="0"/>
            </a:camera>
            <a:lightRig rig="balanced" dir="t">
              <a:rot lat="0" lon="0" rev="8700000"/>
            </a:lightRig>
          </a:scene3d>
        </p:grpSpPr>
        <p:sp>
          <p:nvSpPr>
            <p:cNvPr id="18444" name="AutoShape 25"/>
            <p:cNvSpPr>
              <a:spLocks noChangeArrowheads="1"/>
            </p:cNvSpPr>
            <p:nvPr/>
          </p:nvSpPr>
          <p:spPr bwMode="auto">
            <a:xfrm rot="5400000">
              <a:off x="974" y="473"/>
              <a:ext cx="799" cy="1497"/>
            </a:xfrm>
            <a:prstGeom prst="roundRect">
              <a:avLst>
                <a:gd name="adj" fmla="val 16667"/>
              </a:avLst>
            </a:prstGeom>
            <a:grpFill/>
            <a:ln w="57150">
              <a:solidFill>
                <a:srgbClr val="FF0000"/>
              </a:solidFill>
              <a:round/>
              <a:headEnd/>
              <a:tailEnd/>
            </a:ln>
            <a:effectLst>
              <a:outerShdw blurRad="44450" dist="27940" dir="5400000" algn="ctr">
                <a:srgbClr val="000000">
                  <a:alpha val="32000"/>
                </a:srgbClr>
              </a:outerShdw>
            </a:effectLst>
            <a:sp3d>
              <a:bevelT w="190500" h="38100"/>
            </a:sp3d>
          </p:spPr>
          <p:txBody>
            <a:bodyPr rot="10800000" vert="eaVert" wrap="none" anchor="ctr"/>
            <a:lstStyle/>
            <a:p>
              <a:pPr>
                <a:defRPr/>
              </a:pPr>
              <a:r>
                <a:rPr lang="it-IT" dirty="0">
                  <a:solidFill>
                    <a:srgbClr val="0000CC"/>
                  </a:solidFill>
                </a:rPr>
                <a:t>ALIMENTARE</a:t>
              </a:r>
            </a:p>
          </p:txBody>
        </p:sp>
        <p:sp>
          <p:nvSpPr>
            <p:cNvPr id="18445" name="Rectangle 61"/>
            <p:cNvSpPr>
              <a:spLocks noChangeArrowheads="1"/>
            </p:cNvSpPr>
            <p:nvPr/>
          </p:nvSpPr>
          <p:spPr bwMode="auto">
            <a:xfrm>
              <a:off x="535" y="1969"/>
              <a:ext cx="1790" cy="237"/>
            </a:xfrm>
            <a:prstGeom prst="rect">
              <a:avLst/>
            </a:prstGeom>
            <a:grpFill/>
            <a:ln w="9525" algn="ctr">
              <a:solidFill>
                <a:srgbClr val="FF0000"/>
              </a:solidFill>
              <a:miter lim="800000"/>
              <a:headEnd/>
              <a:tailEnd/>
            </a:ln>
            <a:effectLst>
              <a:outerShdw blurRad="44450" dist="27940" dir="5400000" algn="ctr">
                <a:srgbClr val="000000">
                  <a:alpha val="32000"/>
                </a:srgbClr>
              </a:outerShdw>
            </a:effectLst>
            <a:sp3d>
              <a:bevelT w="190500" h="38100"/>
            </a:sp3d>
          </p:spPr>
          <p:txBody>
            <a:bodyPr wrap="none">
              <a:spAutoFit/>
            </a:bodyPr>
            <a:lstStyle/>
            <a:p>
              <a:pPr>
                <a:defRPr/>
              </a:pPr>
              <a:r>
                <a:rPr lang="it-IT" sz="1800" dirty="0">
                  <a:solidFill>
                    <a:srgbClr val="FF0000"/>
                  </a:solidFill>
                </a:rPr>
                <a:t>SALUBRITA’ ALIMENTI</a:t>
              </a:r>
            </a:p>
          </p:txBody>
        </p:sp>
        <p:sp>
          <p:nvSpPr>
            <p:cNvPr id="18446" name="AutoShape 62"/>
            <p:cNvSpPr>
              <a:spLocks noChangeArrowheads="1"/>
            </p:cNvSpPr>
            <p:nvPr/>
          </p:nvSpPr>
          <p:spPr bwMode="auto">
            <a:xfrm>
              <a:off x="1260" y="1616"/>
              <a:ext cx="181" cy="317"/>
            </a:xfrm>
            <a:prstGeom prst="downArrow">
              <a:avLst>
                <a:gd name="adj1" fmla="val 50000"/>
                <a:gd name="adj2" fmla="val 43785"/>
              </a:avLst>
            </a:prstGeom>
            <a:grpFill/>
            <a:ln w="9525">
              <a:solidFill>
                <a:srgbClr val="FF0000"/>
              </a:solidFill>
              <a:miter lim="800000"/>
              <a:headEnd/>
              <a:tailEnd/>
            </a:ln>
            <a:effectLst>
              <a:outerShdw blurRad="44450" dist="27940" dir="5400000" algn="ctr">
                <a:srgbClr val="000000">
                  <a:alpha val="32000"/>
                </a:srgbClr>
              </a:outerShdw>
            </a:effectLst>
            <a:sp3d>
              <a:bevelT w="190500" h="38100"/>
            </a:sp3d>
          </p:spPr>
          <p:txBody>
            <a:bodyPr wrap="none" anchor="ctr"/>
            <a:lstStyle/>
            <a:p>
              <a:pPr>
                <a:defRPr/>
              </a:pPr>
              <a:endParaRPr lang="it-IT" sz="1800" dirty="0"/>
            </a:p>
          </p:txBody>
        </p:sp>
        <p:sp>
          <p:nvSpPr>
            <p:cNvPr id="18447" name="Rectangle 61"/>
            <p:cNvSpPr>
              <a:spLocks noChangeArrowheads="1"/>
            </p:cNvSpPr>
            <p:nvPr/>
          </p:nvSpPr>
          <p:spPr bwMode="auto">
            <a:xfrm>
              <a:off x="557" y="2273"/>
              <a:ext cx="1769" cy="407"/>
            </a:xfrm>
            <a:prstGeom prst="rect">
              <a:avLst/>
            </a:prstGeom>
            <a:grpFill/>
            <a:ln w="9525" algn="ctr">
              <a:solidFill>
                <a:srgbClr val="FF0000"/>
              </a:solidFill>
              <a:miter lim="800000"/>
              <a:headEnd/>
              <a:tailEnd/>
            </a:ln>
            <a:effectLst>
              <a:outerShdw blurRad="44450" dist="27940" dir="5400000" algn="ctr">
                <a:srgbClr val="000000">
                  <a:alpha val="32000"/>
                </a:srgbClr>
              </a:outerShdw>
            </a:effectLst>
            <a:sp3d>
              <a:bevelT w="190500" h="38100"/>
            </a:sp3d>
          </p:spPr>
          <p:txBody>
            <a:bodyPr>
              <a:spAutoFit/>
            </a:bodyPr>
            <a:lstStyle/>
            <a:p>
              <a:pPr>
                <a:defRPr/>
              </a:pPr>
              <a:r>
                <a:rPr lang="it-IT" sz="1800" dirty="0">
                  <a:solidFill>
                    <a:srgbClr val="FF0000"/>
                  </a:solidFill>
                </a:rPr>
                <a:t>ANIMALI  DA REDDITO E MANGIMI</a:t>
              </a:r>
            </a:p>
          </p:txBody>
        </p:sp>
      </p:grpSp>
      <p:sp>
        <p:nvSpPr>
          <p:cNvPr id="18437" name="AutoShape 26"/>
          <p:cNvSpPr>
            <a:spLocks noChangeArrowheads="1"/>
          </p:cNvSpPr>
          <p:nvPr/>
        </p:nvSpPr>
        <p:spPr bwMode="auto">
          <a:xfrm rot="5400000">
            <a:off x="7671494" y="710667"/>
            <a:ext cx="1187971" cy="2376488"/>
          </a:xfrm>
          <a:prstGeom prst="roundRect">
            <a:avLst>
              <a:gd name="adj" fmla="val 16667"/>
            </a:avLst>
          </a:prstGeom>
          <a:solidFill>
            <a:srgbClr val="FFFFFF"/>
          </a:solidFill>
          <a:ln w="57150" algn="ctr">
            <a:solidFill>
              <a:srgbClr val="FF0000"/>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anchor="ctr"/>
          <a:lstStyle/>
          <a:p>
            <a:pPr>
              <a:defRPr/>
            </a:pPr>
            <a:r>
              <a:rPr lang="it-IT" dirty="0">
                <a:solidFill>
                  <a:srgbClr val="0000CC"/>
                </a:solidFill>
              </a:rPr>
              <a:t>SANITARIA</a:t>
            </a:r>
          </a:p>
        </p:txBody>
      </p:sp>
      <p:sp>
        <p:nvSpPr>
          <p:cNvPr id="18438" name="Rectangle 56"/>
          <p:cNvSpPr>
            <a:spLocks noChangeArrowheads="1"/>
          </p:cNvSpPr>
          <p:nvPr/>
        </p:nvSpPr>
        <p:spPr bwMode="auto">
          <a:xfrm>
            <a:off x="5060577" y="3356992"/>
            <a:ext cx="4716959" cy="461665"/>
          </a:xfrm>
          <a:prstGeom prst="rect">
            <a:avLst/>
          </a:prstGeom>
          <a:solidFill>
            <a:srgbClr val="0000CC"/>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defRPr/>
            </a:pPr>
            <a:r>
              <a:rPr lang="it-IT" dirty="0">
                <a:solidFill>
                  <a:srgbClr val="FFFFFF"/>
                </a:solidFill>
              </a:rPr>
              <a:t>SANITA’ PUBBLICA E PRIVATA</a:t>
            </a:r>
          </a:p>
        </p:txBody>
      </p:sp>
      <p:sp>
        <p:nvSpPr>
          <p:cNvPr id="18439" name="Rectangle 57"/>
          <p:cNvSpPr>
            <a:spLocks noChangeArrowheads="1"/>
          </p:cNvSpPr>
          <p:nvPr/>
        </p:nvSpPr>
        <p:spPr bwMode="auto">
          <a:xfrm>
            <a:off x="5060577" y="3894147"/>
            <a:ext cx="4716959" cy="830997"/>
          </a:xfrm>
          <a:prstGeom prst="rect">
            <a:avLst/>
          </a:prstGeom>
          <a:solidFill>
            <a:srgbClr val="0000CC"/>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defRPr/>
            </a:pPr>
            <a:r>
              <a:rPr lang="it-IT" dirty="0">
                <a:solidFill>
                  <a:srgbClr val="FFFFFF"/>
                </a:solidFill>
              </a:rPr>
              <a:t>PROFESSIONI/ARTI SANITARIE</a:t>
            </a:r>
          </a:p>
        </p:txBody>
      </p:sp>
      <p:sp>
        <p:nvSpPr>
          <p:cNvPr id="18440" name="Rectangle 58"/>
          <p:cNvSpPr>
            <a:spLocks noChangeArrowheads="1"/>
          </p:cNvSpPr>
          <p:nvPr/>
        </p:nvSpPr>
        <p:spPr bwMode="auto">
          <a:xfrm>
            <a:off x="5060577" y="5363924"/>
            <a:ext cx="4716959" cy="461665"/>
          </a:xfrm>
          <a:prstGeom prst="rect">
            <a:avLst/>
          </a:prstGeom>
          <a:solidFill>
            <a:srgbClr val="0000CC"/>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defRPr/>
            </a:pPr>
            <a:r>
              <a:rPr lang="it-IT" dirty="0">
                <a:solidFill>
                  <a:srgbClr val="FFFFFF"/>
                </a:solidFill>
              </a:rPr>
              <a:t>FARMACEUTICA</a:t>
            </a:r>
          </a:p>
        </p:txBody>
      </p:sp>
      <p:sp>
        <p:nvSpPr>
          <p:cNvPr id="18441" name="Rectangle 59"/>
          <p:cNvSpPr>
            <a:spLocks noChangeArrowheads="1"/>
          </p:cNvSpPr>
          <p:nvPr/>
        </p:nvSpPr>
        <p:spPr bwMode="auto">
          <a:xfrm>
            <a:off x="5060577" y="4797152"/>
            <a:ext cx="4716959" cy="461665"/>
          </a:xfrm>
          <a:prstGeom prst="rect">
            <a:avLst/>
          </a:prstGeom>
          <a:solidFill>
            <a:srgbClr val="0000CC"/>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defRPr/>
            </a:pPr>
            <a:r>
              <a:rPr lang="it-IT" dirty="0">
                <a:solidFill>
                  <a:srgbClr val="FFFFFF"/>
                </a:solidFill>
              </a:rPr>
              <a:t>ANTIDOPING</a:t>
            </a:r>
          </a:p>
        </p:txBody>
      </p:sp>
      <p:sp>
        <p:nvSpPr>
          <p:cNvPr id="18442" name="AutoShape 60"/>
          <p:cNvSpPr>
            <a:spLocks noChangeArrowheads="1"/>
          </p:cNvSpPr>
          <p:nvPr/>
        </p:nvSpPr>
        <p:spPr bwMode="auto">
          <a:xfrm>
            <a:off x="8157357" y="2492896"/>
            <a:ext cx="252028" cy="792088"/>
          </a:xfrm>
          <a:prstGeom prst="downArrow">
            <a:avLst>
              <a:gd name="adj1" fmla="val 50000"/>
              <a:gd name="adj2" fmla="val 28616"/>
            </a:avLst>
          </a:prstGeom>
          <a:solidFill>
            <a:schemeClr val="hlink"/>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it-IT" dirty="0"/>
          </a:p>
        </p:txBody>
      </p:sp>
      <p:sp>
        <p:nvSpPr>
          <p:cNvPr id="18443" name="Rectangle 56"/>
          <p:cNvSpPr>
            <a:spLocks noChangeArrowheads="1"/>
          </p:cNvSpPr>
          <p:nvPr/>
        </p:nvSpPr>
        <p:spPr bwMode="auto">
          <a:xfrm>
            <a:off x="5060577" y="5919663"/>
            <a:ext cx="4716959" cy="461665"/>
          </a:xfrm>
          <a:prstGeom prst="rect">
            <a:avLst/>
          </a:prstGeom>
          <a:solidFill>
            <a:srgbClr val="0000CC"/>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defRPr/>
            </a:pPr>
            <a:r>
              <a:rPr lang="it-IT" dirty="0">
                <a:solidFill>
                  <a:srgbClr val="FFFFFF"/>
                </a:solidFill>
              </a:rPr>
              <a:t>ANIMALI D’AFFEZIONE</a:t>
            </a: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 name="Immagine 9"/>
          <p:cNvPicPr>
            <a:picLocks noChangeAspect="1"/>
          </p:cNvPicPr>
          <p:nvPr/>
        </p:nvPicPr>
        <p:blipFill>
          <a:blip r:embed="rId2"/>
          <a:stretch>
            <a:fillRect/>
          </a:stretch>
        </p:blipFill>
        <p:spPr>
          <a:xfrm>
            <a:off x="1" y="0"/>
            <a:ext cx="9993560" cy="6785037"/>
          </a:xfrm>
          <a:prstGeom prst="rect">
            <a:avLst/>
          </a:prstGeom>
        </p:spPr>
      </p:pic>
    </p:spTree>
    <p:extLst>
      <p:ext uri="{BB962C8B-B14F-4D97-AF65-F5344CB8AC3E}">
        <p14:creationId xmlns:p14="http://schemas.microsoft.com/office/powerpoint/2010/main" val="2995315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2"/>
          <p:cNvSpPr>
            <a:spLocks noChangeArrowheads="1"/>
          </p:cNvSpPr>
          <p:nvPr/>
        </p:nvSpPr>
        <p:spPr bwMode="auto">
          <a:xfrm>
            <a:off x="848617" y="320675"/>
            <a:ext cx="8424863" cy="584776"/>
          </a:xfrm>
          <a:prstGeom prst="rect">
            <a:avLst/>
          </a:prstGeom>
          <a:solidFill>
            <a:srgbClr val="FFFFFF"/>
          </a:solidFill>
          <a:ln w="57150" algn="ctr">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defRPr/>
            </a:pPr>
            <a:r>
              <a:rPr lang="it-IT" sz="3200" dirty="0">
                <a:solidFill>
                  <a:srgbClr val="0000CC"/>
                </a:solidFill>
              </a:rPr>
              <a:t>CARATTERISTICHE DEI CONTROLLI</a:t>
            </a:r>
          </a:p>
        </p:txBody>
      </p:sp>
      <p:sp>
        <p:nvSpPr>
          <p:cNvPr id="40963" name="Rectangle 14"/>
          <p:cNvSpPr>
            <a:spLocks noChangeArrowheads="1"/>
          </p:cNvSpPr>
          <p:nvPr/>
        </p:nvSpPr>
        <p:spPr bwMode="auto">
          <a:xfrm>
            <a:off x="704528" y="3717032"/>
            <a:ext cx="1871663" cy="503907"/>
          </a:xfrm>
          <a:prstGeom prst="rect">
            <a:avLst/>
          </a:prstGeom>
          <a:solidFill>
            <a:srgbClr val="FFFFFF"/>
          </a:solidFill>
          <a:ln w="57150" algn="ctr">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nSpc>
                <a:spcPct val="200000"/>
              </a:lnSpc>
              <a:defRPr/>
            </a:pPr>
            <a:r>
              <a:rPr lang="it-IT" sz="1100" dirty="0">
                <a:solidFill>
                  <a:srgbClr val="0000CC"/>
                </a:solidFill>
              </a:rPr>
              <a:t>PRODUZIONE</a:t>
            </a:r>
          </a:p>
          <a:p>
            <a:pPr>
              <a:defRPr/>
            </a:pPr>
            <a:endParaRPr lang="it-IT" sz="1100" dirty="0">
              <a:solidFill>
                <a:srgbClr val="0000CC"/>
              </a:solidFill>
            </a:endParaRPr>
          </a:p>
        </p:txBody>
      </p:sp>
      <p:sp>
        <p:nvSpPr>
          <p:cNvPr id="40972" name="Rectangle 23"/>
          <p:cNvSpPr>
            <a:spLocks noChangeArrowheads="1"/>
          </p:cNvSpPr>
          <p:nvPr/>
        </p:nvSpPr>
        <p:spPr bwMode="auto">
          <a:xfrm>
            <a:off x="7689304" y="3717032"/>
            <a:ext cx="1944688" cy="468052"/>
          </a:xfrm>
          <a:prstGeom prst="rect">
            <a:avLst/>
          </a:prstGeom>
          <a:solidFill>
            <a:srgbClr val="FFFFFF"/>
          </a:solidFill>
          <a:ln w="57150" algn="ctr">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1"/>
          <a:lstStyle/>
          <a:p>
            <a:pPr>
              <a:defRPr/>
            </a:pPr>
            <a:endParaRPr lang="it-IT" sz="1100" dirty="0">
              <a:solidFill>
                <a:srgbClr val="0000CC"/>
              </a:solidFill>
            </a:endParaRPr>
          </a:p>
          <a:p>
            <a:pPr>
              <a:defRPr/>
            </a:pPr>
            <a:endParaRPr lang="it-IT" sz="1100" dirty="0">
              <a:solidFill>
                <a:srgbClr val="0000CC"/>
              </a:solidFill>
            </a:endParaRPr>
          </a:p>
          <a:p>
            <a:pPr>
              <a:defRPr/>
            </a:pPr>
            <a:r>
              <a:rPr lang="it-IT" sz="1100" dirty="0">
                <a:solidFill>
                  <a:srgbClr val="0000CC"/>
                </a:solidFill>
              </a:rPr>
              <a:t>SOMMINISTRAZIONE</a:t>
            </a:r>
          </a:p>
          <a:p>
            <a:pPr>
              <a:defRPr/>
            </a:pPr>
            <a:endParaRPr lang="it-IT" sz="1100" dirty="0">
              <a:solidFill>
                <a:srgbClr val="0000CC"/>
              </a:solidFill>
            </a:endParaRPr>
          </a:p>
          <a:p>
            <a:pPr>
              <a:defRPr/>
            </a:pPr>
            <a:endParaRPr lang="it-IT" sz="1100" dirty="0">
              <a:solidFill>
                <a:srgbClr val="0000CC"/>
              </a:solidFill>
            </a:endParaRPr>
          </a:p>
        </p:txBody>
      </p:sp>
      <p:pic>
        <p:nvPicPr>
          <p:cNvPr id="1026" name="Picture 2" descr="J:\Foto presentazione Gen Piccinno\foto da sostituire\pag 14\PZSUPERMERCATIDEPOSITIALIMENTI10.JPG"/>
          <p:cNvPicPr>
            <a:picLocks noChangeAspect="1" noChangeArrowheads="1"/>
          </p:cNvPicPr>
          <p:nvPr/>
        </p:nvPicPr>
        <p:blipFill>
          <a:blip r:embed="rId3" cstate="print">
            <a:lum bright="20000"/>
          </a:blip>
          <a:srcRect l="8394" r="9598" b="22512"/>
          <a:stretch>
            <a:fillRect/>
          </a:stretch>
        </p:blipFill>
        <p:spPr bwMode="auto">
          <a:xfrm>
            <a:off x="5277036" y="1088740"/>
            <a:ext cx="1980220" cy="2494766"/>
          </a:xfrm>
          <a:prstGeom prst="rect">
            <a:avLst/>
          </a:prstGeom>
          <a:noFill/>
          <a:ln w="2857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6" name="Picture 2"/>
          <p:cNvPicPr>
            <a:picLocks noChangeAspect="1" noChangeArrowheads="1"/>
          </p:cNvPicPr>
          <p:nvPr/>
        </p:nvPicPr>
        <p:blipFill>
          <a:blip r:embed="rId4" cstate="print"/>
          <a:srcRect l="32822"/>
          <a:stretch>
            <a:fillRect/>
          </a:stretch>
        </p:blipFill>
        <p:spPr bwMode="auto">
          <a:xfrm>
            <a:off x="7689304" y="1052736"/>
            <a:ext cx="1920013" cy="2520280"/>
          </a:xfrm>
          <a:prstGeom prst="rect">
            <a:avLst/>
          </a:prstGeom>
          <a:noFill/>
          <a:ln w="2857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27" name="Picture 3" descr="J:\Foto presentazione Gen Piccinno\foto da sostituire\pag. 13\PRMACELLOBOVINO34.JPG"/>
          <p:cNvPicPr>
            <a:picLocks noChangeAspect="1" noChangeArrowheads="1"/>
          </p:cNvPicPr>
          <p:nvPr/>
        </p:nvPicPr>
        <p:blipFill>
          <a:blip r:embed="rId5" cstate="print"/>
          <a:srcRect l="35969" r="9382"/>
          <a:stretch>
            <a:fillRect/>
          </a:stretch>
        </p:blipFill>
        <p:spPr bwMode="auto">
          <a:xfrm>
            <a:off x="2972780" y="1052736"/>
            <a:ext cx="1836204" cy="2520000"/>
          </a:xfrm>
          <a:prstGeom prst="rect">
            <a:avLst/>
          </a:prstGeom>
          <a:noFill/>
          <a:ln w="2857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28" name="Picture 4" descr="J:\Foto presentazione Gen Piccinno\foto da sostituire\pag. 22\CEALLEVAMENTOBUFALINO05.JPG"/>
          <p:cNvPicPr>
            <a:picLocks noChangeAspect="1" noChangeArrowheads="1"/>
          </p:cNvPicPr>
          <p:nvPr/>
        </p:nvPicPr>
        <p:blipFill>
          <a:blip r:embed="rId6" cstate="print"/>
          <a:srcRect l="28323" t="2857" r="14884" b="-1440"/>
          <a:stretch>
            <a:fillRect/>
          </a:stretch>
        </p:blipFill>
        <p:spPr bwMode="auto">
          <a:xfrm>
            <a:off x="704528" y="1052736"/>
            <a:ext cx="1872208" cy="2543377"/>
          </a:xfrm>
          <a:prstGeom prst="rect">
            <a:avLst/>
          </a:prstGeom>
          <a:noFill/>
          <a:ln w="2857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5" name="Picture 2" descr="http://t3.gstatic.com/images?q=tbn:ANd9GcRkS3_rSKqLLEm8aTuzHNyiefcN2fBQUwskWZDdB42IAf8pWlQ&amp;t=1&amp;usg=__9s4-3Hv0bVe5Hf-6tNDNYZ0tfOo="/>
          <p:cNvPicPr>
            <a:picLocks noChangeAspect="1" noChangeArrowheads="1"/>
          </p:cNvPicPr>
          <p:nvPr/>
        </p:nvPicPr>
        <p:blipFill>
          <a:blip r:embed="rId7" cstate="print"/>
          <a:srcRect/>
          <a:stretch>
            <a:fillRect/>
          </a:stretch>
        </p:blipFill>
        <p:spPr bwMode="auto">
          <a:xfrm>
            <a:off x="776536" y="4401108"/>
            <a:ext cx="1739576" cy="2196244"/>
          </a:xfrm>
          <a:prstGeom prst="rect">
            <a:avLst/>
          </a:prstGeom>
          <a:noFill/>
          <a:ln>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7" name="Picture 3" descr="C:\Documents and Settings\c.piccinno\Desktop\olio\BA Oleificio\BAOLEIFICIO (6).JPG"/>
          <p:cNvPicPr>
            <a:picLocks noChangeAspect="1" noChangeArrowheads="1"/>
          </p:cNvPicPr>
          <p:nvPr/>
        </p:nvPicPr>
        <p:blipFill>
          <a:blip r:embed="rId8" cstate="print"/>
          <a:srcRect l="39632"/>
          <a:stretch>
            <a:fillRect/>
          </a:stretch>
        </p:blipFill>
        <p:spPr bwMode="auto">
          <a:xfrm>
            <a:off x="2864768" y="4401108"/>
            <a:ext cx="1944216" cy="2156153"/>
          </a:xfrm>
          <a:prstGeom prst="rect">
            <a:avLst/>
          </a:prstGeom>
          <a:noFill/>
          <a:ln>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8" name="Picture 4"/>
          <p:cNvPicPr>
            <a:picLocks noChangeAspect="1" noChangeArrowheads="1"/>
          </p:cNvPicPr>
          <p:nvPr/>
        </p:nvPicPr>
        <p:blipFill>
          <a:blip r:embed="rId9" cstate="print">
            <a:lum bright="10000"/>
          </a:blip>
          <a:srcRect/>
          <a:stretch>
            <a:fillRect/>
          </a:stretch>
        </p:blipFill>
        <p:spPr bwMode="auto">
          <a:xfrm>
            <a:off x="5169024" y="4401108"/>
            <a:ext cx="2180534" cy="2160240"/>
          </a:xfrm>
          <a:prstGeom prst="rect">
            <a:avLst/>
          </a:prstGeom>
          <a:no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9" name="Picture 2"/>
          <p:cNvPicPr>
            <a:picLocks noChangeAspect="1" noChangeArrowheads="1"/>
          </p:cNvPicPr>
          <p:nvPr/>
        </p:nvPicPr>
        <p:blipFill>
          <a:blip r:embed="rId10" cstate="print">
            <a:lum bright="20000"/>
          </a:blip>
          <a:srcRect/>
          <a:stretch>
            <a:fillRect/>
          </a:stretch>
        </p:blipFill>
        <p:spPr bwMode="auto">
          <a:xfrm>
            <a:off x="7833320" y="4365104"/>
            <a:ext cx="1692188" cy="2223859"/>
          </a:xfrm>
          <a:prstGeom prst="rect">
            <a:avLst/>
          </a:prstGeom>
          <a:no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0" name="Rectangle 14"/>
          <p:cNvSpPr>
            <a:spLocks noChangeArrowheads="1"/>
          </p:cNvSpPr>
          <p:nvPr/>
        </p:nvSpPr>
        <p:spPr bwMode="auto">
          <a:xfrm>
            <a:off x="2936776" y="3717032"/>
            <a:ext cx="1871663" cy="503907"/>
          </a:xfrm>
          <a:prstGeom prst="rect">
            <a:avLst/>
          </a:prstGeom>
          <a:solidFill>
            <a:srgbClr val="FFFFFF"/>
          </a:solidFill>
          <a:ln w="57150" algn="ctr">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nSpc>
                <a:spcPct val="200000"/>
              </a:lnSpc>
              <a:defRPr/>
            </a:pPr>
            <a:r>
              <a:rPr lang="it-IT" sz="1100" dirty="0">
                <a:solidFill>
                  <a:srgbClr val="0000CC"/>
                </a:solidFill>
              </a:rPr>
              <a:t>TRASFORMAZIONE</a:t>
            </a:r>
          </a:p>
          <a:p>
            <a:pPr>
              <a:defRPr/>
            </a:pPr>
            <a:endParaRPr lang="it-IT" sz="1100" dirty="0">
              <a:solidFill>
                <a:srgbClr val="0000CC"/>
              </a:solidFill>
            </a:endParaRPr>
          </a:p>
        </p:txBody>
      </p:sp>
      <p:sp>
        <p:nvSpPr>
          <p:cNvPr id="21" name="Rectangle 14"/>
          <p:cNvSpPr>
            <a:spLocks noChangeArrowheads="1"/>
          </p:cNvSpPr>
          <p:nvPr/>
        </p:nvSpPr>
        <p:spPr bwMode="auto">
          <a:xfrm>
            <a:off x="5241032" y="3717032"/>
            <a:ext cx="2015679" cy="503907"/>
          </a:xfrm>
          <a:prstGeom prst="rect">
            <a:avLst/>
          </a:prstGeom>
          <a:solidFill>
            <a:srgbClr val="FFFFFF"/>
          </a:solidFill>
          <a:ln w="57150" algn="ctr">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nSpc>
                <a:spcPct val="200000"/>
              </a:lnSpc>
              <a:defRPr/>
            </a:pPr>
            <a:r>
              <a:rPr lang="it-IT" sz="1100" dirty="0">
                <a:solidFill>
                  <a:srgbClr val="0000CC"/>
                </a:solidFill>
              </a:rPr>
              <a:t>COMMERCIALIZZAZIONE</a:t>
            </a:r>
          </a:p>
          <a:p>
            <a:pPr>
              <a:defRPr/>
            </a:pPr>
            <a:endParaRPr lang="it-IT" sz="1100" dirty="0">
              <a:solidFill>
                <a:srgbClr val="0000CC"/>
              </a:solidFill>
            </a:endParaRPr>
          </a:p>
        </p:txBody>
      </p:sp>
    </p:spTree>
    <p:extLst>
      <p:ext uri="{BB962C8B-B14F-4D97-AF65-F5344CB8AC3E}">
        <p14:creationId xmlns:p14="http://schemas.microsoft.com/office/powerpoint/2010/main" val="3024153232"/>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973138" y="288925"/>
            <a:ext cx="8689975" cy="481013"/>
          </a:xfrm>
          <a:solidFill>
            <a:srgbClr val="FFFFFF"/>
          </a:solidFill>
          <a:ln w="57150">
            <a:solidFill>
              <a:srgbClr val="FF0000"/>
            </a:solidFill>
            <a:miter lim="800000"/>
            <a:headEnd/>
            <a:tailEnd/>
          </a:ln>
        </p:spPr>
        <p:txBody>
          <a:bodyPr>
            <a:spAutoFit/>
          </a:bodyPr>
          <a:lstStyle/>
          <a:p>
            <a:r>
              <a:rPr lang="it-IT" altLang="it-IT" sz="2800">
                <a:latin typeface="Times New Roman" pitchFamily="18" charset="0"/>
                <a:cs typeface="Times New Roman" pitchFamily="18" charset="0"/>
              </a:rPr>
              <a:t>MODALITÀ DI ATTIVAZIONE DEI NAS</a:t>
            </a:r>
          </a:p>
        </p:txBody>
      </p:sp>
      <p:sp>
        <p:nvSpPr>
          <p:cNvPr id="11267" name="Text Box 9"/>
          <p:cNvSpPr txBox="1">
            <a:spLocks noChangeArrowheads="1"/>
          </p:cNvSpPr>
          <p:nvPr/>
        </p:nvSpPr>
        <p:spPr bwMode="auto">
          <a:xfrm>
            <a:off x="681038" y="1092200"/>
            <a:ext cx="3395662" cy="461963"/>
          </a:xfrm>
          <a:prstGeom prst="rect">
            <a:avLst/>
          </a:prstGeom>
          <a:solidFill>
            <a:srgbClr val="FFFFFF"/>
          </a:solidFill>
          <a:ln w="38100">
            <a:solidFill>
              <a:srgbClr val="FF0000"/>
            </a:solidFill>
            <a:miter lim="800000"/>
            <a:headEnd/>
            <a:tailEnd/>
          </a:ln>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a:solidFill>
                  <a:schemeClr val="bg1"/>
                </a:solidFill>
                <a:latin typeface="Times New Roman" pitchFamily="18" charset="0"/>
                <a:cs typeface="Times New Roman" pitchFamily="18" charset="0"/>
              </a:rPr>
              <a:t>INIZIATIVA </a:t>
            </a:r>
          </a:p>
        </p:txBody>
      </p:sp>
      <p:sp>
        <p:nvSpPr>
          <p:cNvPr id="11268" name="Text Box 9"/>
          <p:cNvSpPr txBox="1">
            <a:spLocks noChangeArrowheads="1"/>
          </p:cNvSpPr>
          <p:nvPr/>
        </p:nvSpPr>
        <p:spPr bwMode="auto">
          <a:xfrm>
            <a:off x="1338263" y="1981200"/>
            <a:ext cx="3286125" cy="461963"/>
          </a:xfrm>
          <a:prstGeom prst="rect">
            <a:avLst/>
          </a:prstGeom>
          <a:solidFill>
            <a:srgbClr val="FFFFFF"/>
          </a:solidFill>
          <a:ln w="38100">
            <a:solidFill>
              <a:srgbClr val="FF0000"/>
            </a:solidFill>
            <a:miter lim="800000"/>
            <a:headEnd/>
            <a:tailEnd/>
          </a:ln>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dirty="0">
                <a:solidFill>
                  <a:schemeClr val="bg1"/>
                </a:solidFill>
                <a:latin typeface="Times New Roman" pitchFamily="18" charset="0"/>
                <a:cs typeface="Times New Roman" pitchFamily="18" charset="0"/>
              </a:rPr>
              <a:t>DELEGA A.G.</a:t>
            </a:r>
          </a:p>
        </p:txBody>
      </p:sp>
      <p:sp>
        <p:nvSpPr>
          <p:cNvPr id="11269" name="Text Box 9"/>
          <p:cNvSpPr txBox="1">
            <a:spLocks noChangeArrowheads="1"/>
          </p:cNvSpPr>
          <p:nvPr/>
        </p:nvSpPr>
        <p:spPr bwMode="auto">
          <a:xfrm>
            <a:off x="1666875" y="2820988"/>
            <a:ext cx="5184775" cy="461962"/>
          </a:xfrm>
          <a:prstGeom prst="rect">
            <a:avLst/>
          </a:prstGeom>
          <a:solidFill>
            <a:srgbClr val="FFFFFF"/>
          </a:solidFill>
          <a:ln w="38100">
            <a:solidFill>
              <a:srgbClr val="FF0000"/>
            </a:solidFill>
            <a:miter lim="800000"/>
            <a:headEnd/>
            <a:tailEnd/>
          </a:ln>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dirty="0">
                <a:solidFill>
                  <a:schemeClr val="bg1"/>
                </a:solidFill>
                <a:latin typeface="Times New Roman" pitchFamily="18" charset="0"/>
                <a:cs typeface="Times New Roman" pitchFamily="18" charset="0"/>
              </a:rPr>
              <a:t>ATTIVAZIONE DEL MINISTERO</a:t>
            </a:r>
          </a:p>
        </p:txBody>
      </p:sp>
      <p:sp>
        <p:nvSpPr>
          <p:cNvPr id="11270" name="Text Box 9"/>
          <p:cNvSpPr txBox="1">
            <a:spLocks noChangeArrowheads="1"/>
          </p:cNvSpPr>
          <p:nvPr/>
        </p:nvSpPr>
        <p:spPr bwMode="auto">
          <a:xfrm>
            <a:off x="2141538" y="3806825"/>
            <a:ext cx="5513387" cy="461963"/>
          </a:xfrm>
          <a:prstGeom prst="rect">
            <a:avLst/>
          </a:prstGeom>
          <a:solidFill>
            <a:srgbClr val="FFFFFF"/>
          </a:solidFill>
          <a:ln w="38100">
            <a:solidFill>
              <a:srgbClr val="FF0000"/>
            </a:solidFill>
            <a:miter lim="800000"/>
            <a:headEnd/>
            <a:tailEnd/>
          </a:ln>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a:solidFill>
                  <a:schemeClr val="bg1"/>
                </a:solidFill>
                <a:latin typeface="Times New Roman" pitchFamily="18" charset="0"/>
                <a:cs typeface="Times New Roman" pitchFamily="18" charset="0"/>
              </a:rPr>
              <a:t>ASSOCIAZIONI DI CATEGORIA</a:t>
            </a:r>
          </a:p>
        </p:txBody>
      </p:sp>
      <p:sp>
        <p:nvSpPr>
          <p:cNvPr id="11271" name="Text Box 9"/>
          <p:cNvSpPr txBox="1">
            <a:spLocks noChangeArrowheads="1"/>
          </p:cNvSpPr>
          <p:nvPr/>
        </p:nvSpPr>
        <p:spPr bwMode="auto">
          <a:xfrm>
            <a:off x="2649538" y="4652963"/>
            <a:ext cx="5586412" cy="431800"/>
          </a:xfrm>
          <a:prstGeom prst="rect">
            <a:avLst/>
          </a:prstGeom>
          <a:solidFill>
            <a:srgbClr val="FFFFFF"/>
          </a:solidFill>
          <a:ln w="38100">
            <a:solidFill>
              <a:srgbClr val="FF0000"/>
            </a:solidFill>
            <a:miter lim="800000"/>
            <a:headEnd/>
            <a:tailEnd/>
          </a:ln>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sz="2200">
                <a:solidFill>
                  <a:schemeClr val="bg1"/>
                </a:solidFill>
                <a:latin typeface="Times New Roman" pitchFamily="18" charset="0"/>
                <a:cs typeface="Times New Roman" pitchFamily="18" charset="0"/>
              </a:rPr>
              <a:t>LAMENTELE DEI CONSUMATORI</a:t>
            </a:r>
          </a:p>
        </p:txBody>
      </p:sp>
      <p:sp>
        <p:nvSpPr>
          <p:cNvPr id="11272" name="Text Box 9"/>
          <p:cNvSpPr txBox="1">
            <a:spLocks noChangeArrowheads="1"/>
          </p:cNvSpPr>
          <p:nvPr/>
        </p:nvSpPr>
        <p:spPr bwMode="auto">
          <a:xfrm>
            <a:off x="3602038" y="5716588"/>
            <a:ext cx="5184775" cy="461962"/>
          </a:xfrm>
          <a:prstGeom prst="rect">
            <a:avLst/>
          </a:prstGeom>
          <a:solidFill>
            <a:srgbClr val="FFFFFF"/>
          </a:solidFill>
          <a:ln w="38100">
            <a:solidFill>
              <a:srgbClr val="FF0000"/>
            </a:solidFill>
            <a:miter lim="800000"/>
            <a:headEnd/>
            <a:tailEnd/>
          </a:ln>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dirty="0">
                <a:solidFill>
                  <a:schemeClr val="bg1"/>
                </a:solidFill>
                <a:latin typeface="Times New Roman" pitchFamily="18" charset="0"/>
                <a:cs typeface="Times New Roman" pitchFamily="18" charset="0"/>
              </a:rPr>
              <a:t>REPARTI ARMA CARABINIERI </a:t>
            </a:r>
          </a:p>
        </p:txBody>
      </p:sp>
      <p:pic>
        <p:nvPicPr>
          <p:cNvPr id="33801" name="Picture 4" descr="http://t3.gstatic.com/images?q=tbn:ch_34pBQ2w7PoM:http://www.repubblica.it/2008/01/sezioni/cronaca/anno-giudiziario/corti-appello/foto_12101332_56560.jpg">
            <a:hlinkClick r:id="rId3"/>
          </p:cNvPr>
          <p:cNvPicPr>
            <a:picLocks noChangeAspect="1" noChangeArrowheads="1"/>
          </p:cNvPicPr>
          <p:nvPr/>
        </p:nvPicPr>
        <p:blipFill>
          <a:blip r:embed="rId4" cstate="print"/>
          <a:srcRect/>
          <a:stretch>
            <a:fillRect/>
          </a:stretch>
        </p:blipFill>
        <p:spPr bwMode="auto">
          <a:xfrm>
            <a:off x="4518224" y="1530350"/>
            <a:ext cx="914400" cy="10763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33802" name="Picture 6" descr="http://t2.gstatic.com/images?q=tbn:ef_qj0BQzZwfvM:http://www.aduc.it/generale/files/image/2009-09/1875157_ministero_salute.jpg">
            <a:hlinkClick r:id="rId5"/>
          </p:cNvPr>
          <p:cNvPicPr>
            <a:picLocks noChangeAspect="1" noChangeArrowheads="1"/>
          </p:cNvPicPr>
          <p:nvPr/>
        </p:nvPicPr>
        <p:blipFill>
          <a:blip r:embed="rId6" cstate="print"/>
          <a:srcRect/>
          <a:stretch>
            <a:fillRect/>
          </a:stretch>
        </p:blipFill>
        <p:spPr bwMode="auto">
          <a:xfrm>
            <a:off x="6955556" y="2280505"/>
            <a:ext cx="1093788" cy="109378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33803" name="Picture 8" descr="http://t2.gstatic.com/images?q=tbn:HYwutxATS8Np6M:http://www.globalpress.it/images/big/200802191352assicurazione-auto.jpg">
            <a:hlinkClick r:id="rId7"/>
          </p:cNvPr>
          <p:cNvPicPr>
            <a:picLocks noChangeAspect="1" noChangeArrowheads="1"/>
          </p:cNvPicPr>
          <p:nvPr/>
        </p:nvPicPr>
        <p:blipFill>
          <a:blip r:embed="rId8" cstate="print"/>
          <a:srcRect/>
          <a:stretch>
            <a:fillRect/>
          </a:stretch>
        </p:blipFill>
        <p:spPr bwMode="auto">
          <a:xfrm>
            <a:off x="8023225" y="3830638"/>
            <a:ext cx="1676400" cy="127158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33804" name="Picture 10" descr="http://t1.gstatic.com/images?q=tbn:eed5mPI7QaOy5M:http://www.cribiella.net/foto_news/grandi/arma_dei_carabinieri-logo.gif">
            <a:hlinkClick r:id="rId9"/>
          </p:cNvPr>
          <p:cNvPicPr>
            <a:picLocks noChangeAspect="1" noChangeArrowheads="1"/>
          </p:cNvPicPr>
          <p:nvPr/>
        </p:nvPicPr>
        <p:blipFill>
          <a:blip r:embed="rId10" cstate="print"/>
          <a:srcRect/>
          <a:stretch>
            <a:fillRect/>
          </a:stretch>
        </p:blipFill>
        <p:spPr bwMode="auto">
          <a:xfrm>
            <a:off x="8640763" y="5265204"/>
            <a:ext cx="990600" cy="9906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reeform 2"/>
          <p:cNvSpPr>
            <a:spLocks/>
          </p:cNvSpPr>
          <p:nvPr/>
        </p:nvSpPr>
        <p:spPr bwMode="auto">
          <a:xfrm>
            <a:off x="4076700" y="3695700"/>
            <a:ext cx="1588" cy="3175"/>
          </a:xfrm>
          <a:custGeom>
            <a:avLst/>
            <a:gdLst>
              <a:gd name="T0" fmla="*/ 0 w 2"/>
              <a:gd name="T1" fmla="*/ 0 h 3"/>
              <a:gd name="T2" fmla="*/ 2147483647 w 2"/>
              <a:gd name="T3" fmla="*/ 2147483647 h 3"/>
              <a:gd name="T4" fmla="*/ 0 w 2"/>
              <a:gd name="T5" fmla="*/ 2147483647 h 3"/>
              <a:gd name="T6" fmla="*/ 0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0" y="0"/>
                </a:moveTo>
                <a:lnTo>
                  <a:pt x="2" y="3"/>
                </a:lnTo>
                <a:lnTo>
                  <a:pt x="0" y="3"/>
                </a:lnTo>
                <a:lnTo>
                  <a:pt x="0" y="0"/>
                </a:lnTo>
                <a:close/>
              </a:path>
            </a:pathLst>
          </a:custGeom>
          <a:solidFill>
            <a:srgbClr val="008E8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2291" name="AutoShape 3"/>
          <p:cNvSpPr>
            <a:spLocks/>
          </p:cNvSpPr>
          <p:nvPr/>
        </p:nvSpPr>
        <p:spPr bwMode="auto">
          <a:xfrm rot="5400000">
            <a:off x="4827588" y="-981075"/>
            <a:ext cx="647700" cy="6156325"/>
          </a:xfrm>
          <a:prstGeom prst="leftBrace">
            <a:avLst>
              <a:gd name="adj1" fmla="val 39164"/>
              <a:gd name="adj2" fmla="val 54949"/>
            </a:avLst>
          </a:prstGeom>
          <a:noFill/>
          <a:ln w="762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endParaRPr lang="it-IT" altLang="it-IT">
              <a:solidFill>
                <a:schemeClr val="bg1"/>
              </a:solidFill>
              <a:latin typeface="Times New Roman" pitchFamily="18" charset="0"/>
            </a:endParaRPr>
          </a:p>
        </p:txBody>
      </p:sp>
      <p:sp>
        <p:nvSpPr>
          <p:cNvPr id="12292" name="Rectangle 5"/>
          <p:cNvSpPr>
            <a:spLocks noChangeArrowheads="1"/>
          </p:cNvSpPr>
          <p:nvPr/>
        </p:nvSpPr>
        <p:spPr bwMode="auto">
          <a:xfrm>
            <a:off x="3513138" y="1016000"/>
            <a:ext cx="3097212" cy="708025"/>
          </a:xfrm>
          <a:prstGeom prst="rect">
            <a:avLst/>
          </a:prstGeom>
          <a:solidFill>
            <a:srgbClr val="FFFFFF"/>
          </a:solidFill>
          <a:ln w="9525">
            <a:solidFill>
              <a:srgbClr val="CC0000"/>
            </a:solidFill>
            <a:miter lim="800000"/>
            <a:headEnd/>
            <a:tailEnd/>
          </a:ln>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sz="2000">
                <a:solidFill>
                  <a:srgbClr val="0000CC"/>
                </a:solidFill>
                <a:latin typeface="Times New Roman" pitchFamily="18" charset="0"/>
              </a:rPr>
              <a:t>I NAS CARABINIERI SVOLGONO ATTIVITÀ:</a:t>
            </a:r>
          </a:p>
        </p:txBody>
      </p:sp>
      <p:sp>
        <p:nvSpPr>
          <p:cNvPr id="12293" name="Text Box 7"/>
          <p:cNvSpPr txBox="1">
            <a:spLocks noChangeArrowheads="1"/>
          </p:cNvSpPr>
          <p:nvPr/>
        </p:nvSpPr>
        <p:spPr bwMode="auto">
          <a:xfrm>
            <a:off x="4880992" y="2492375"/>
            <a:ext cx="4716462" cy="1471613"/>
          </a:xfrm>
          <a:prstGeom prst="rect">
            <a:avLst/>
          </a:prstGeom>
          <a:solidFill>
            <a:srgbClr val="FFFFFF"/>
          </a:solidFill>
          <a:ln w="9525">
            <a:solidFill>
              <a:srgbClr val="CC0000"/>
            </a:solidFill>
            <a:miter lim="800000"/>
            <a:headEnd/>
            <a:tailEnd/>
          </a:ln>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SzTx/>
              <a:buFontTx/>
              <a:buNone/>
            </a:pPr>
            <a:r>
              <a:rPr lang="it-IT" altLang="it-IT" u="sng" dirty="0">
                <a:solidFill>
                  <a:srgbClr val="0000CC"/>
                </a:solidFill>
                <a:latin typeface="Times New Roman" pitchFamily="18" charset="0"/>
              </a:rPr>
              <a:t>ISPETTIVE</a:t>
            </a:r>
          </a:p>
          <a:p>
            <a:pPr algn="ctr">
              <a:spcBef>
                <a:spcPts val="300"/>
              </a:spcBef>
              <a:buSzTx/>
              <a:buFontTx/>
              <a:buNone/>
            </a:pPr>
            <a:r>
              <a:rPr lang="it-IT" altLang="it-IT" sz="2200" dirty="0">
                <a:solidFill>
                  <a:schemeClr val="hlink"/>
                </a:solidFill>
                <a:latin typeface="Times New Roman" pitchFamily="18" charset="0"/>
              </a:rPr>
              <a:t>ISPETTORI SANITARI </a:t>
            </a:r>
          </a:p>
          <a:p>
            <a:pPr algn="ctr">
              <a:spcBef>
                <a:spcPts val="300"/>
              </a:spcBef>
              <a:buSzTx/>
              <a:buFontTx/>
              <a:buNone/>
            </a:pPr>
            <a:r>
              <a:rPr lang="it-IT" altLang="it-IT" sz="2200" dirty="0">
                <a:solidFill>
                  <a:schemeClr val="hlink"/>
                </a:solidFill>
                <a:latin typeface="Times New Roman" pitchFamily="18" charset="0"/>
              </a:rPr>
              <a:t>TECNICI DELLA PREVENZIONE ISPETTORI ANTI-DOPING</a:t>
            </a:r>
          </a:p>
        </p:txBody>
      </p:sp>
      <p:sp>
        <p:nvSpPr>
          <p:cNvPr id="12294" name="Text Box 9"/>
          <p:cNvSpPr txBox="1">
            <a:spLocks noChangeArrowheads="1"/>
          </p:cNvSpPr>
          <p:nvPr/>
        </p:nvSpPr>
        <p:spPr bwMode="auto">
          <a:xfrm>
            <a:off x="632520" y="2497138"/>
            <a:ext cx="3743325" cy="823912"/>
          </a:xfrm>
          <a:prstGeom prst="rect">
            <a:avLst/>
          </a:prstGeom>
          <a:solidFill>
            <a:srgbClr val="FFFFFF"/>
          </a:solidFill>
          <a:ln w="9525">
            <a:solidFill>
              <a:srgbClr val="CC0000"/>
            </a:solidFill>
            <a:miter lim="800000"/>
            <a:headEnd/>
            <a:tailEnd/>
          </a:ln>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u="sng">
                <a:solidFill>
                  <a:srgbClr val="000099"/>
                </a:solidFill>
                <a:latin typeface="Times New Roman" pitchFamily="18" charset="0"/>
              </a:rPr>
              <a:t>INVESTIGATIVE</a:t>
            </a:r>
            <a:r>
              <a:rPr lang="it-IT" altLang="it-IT">
                <a:solidFill>
                  <a:srgbClr val="000099"/>
                </a:solidFill>
                <a:latin typeface="Times New Roman" pitchFamily="18" charset="0"/>
              </a:rPr>
              <a:t> </a:t>
            </a:r>
          </a:p>
          <a:p>
            <a:pPr algn="ctr">
              <a:lnSpc>
                <a:spcPct val="50000"/>
              </a:lnSpc>
              <a:spcBef>
                <a:spcPct val="50000"/>
              </a:spcBef>
              <a:buSzTx/>
              <a:buFontTx/>
              <a:buNone/>
            </a:pPr>
            <a:r>
              <a:rPr lang="it-IT" altLang="it-IT" sz="2200">
                <a:solidFill>
                  <a:srgbClr val="FF0000"/>
                </a:solidFill>
                <a:latin typeface="Times New Roman" pitchFamily="18" charset="0"/>
              </a:rPr>
              <a:t>POLIZIA GIUDIZIARIA</a:t>
            </a:r>
          </a:p>
        </p:txBody>
      </p:sp>
      <p:sp>
        <p:nvSpPr>
          <p:cNvPr id="12295" name="Rectangle 3"/>
          <p:cNvSpPr>
            <a:spLocks noChangeArrowheads="1"/>
          </p:cNvSpPr>
          <p:nvPr/>
        </p:nvSpPr>
        <p:spPr bwMode="auto">
          <a:xfrm>
            <a:off x="776536" y="242888"/>
            <a:ext cx="8353425" cy="584776"/>
          </a:xfrm>
          <a:prstGeom prst="rect">
            <a:avLst/>
          </a:prstGeom>
          <a:solidFill>
            <a:srgbClr val="FFFFFF"/>
          </a:solidFill>
          <a:ln w="57150" algn="ctr">
            <a:solidFill>
              <a:srgbClr val="FF0000"/>
            </a:solidFill>
            <a:miter lim="800000"/>
            <a:headEnd/>
            <a:tailEnd/>
          </a:ln>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sz="3200" dirty="0">
                <a:solidFill>
                  <a:srgbClr val="0000CC"/>
                </a:solidFill>
                <a:latin typeface="Times New Roman" pitchFamily="18" charset="0"/>
              </a:rPr>
              <a:t>ATTIVITA’</a:t>
            </a:r>
          </a:p>
        </p:txBody>
      </p:sp>
      <p:sp>
        <p:nvSpPr>
          <p:cNvPr id="12296" name="Freeform 2"/>
          <p:cNvSpPr>
            <a:spLocks/>
          </p:cNvSpPr>
          <p:nvPr/>
        </p:nvSpPr>
        <p:spPr bwMode="auto">
          <a:xfrm>
            <a:off x="4076700" y="3695700"/>
            <a:ext cx="1588" cy="3175"/>
          </a:xfrm>
          <a:custGeom>
            <a:avLst/>
            <a:gdLst>
              <a:gd name="T0" fmla="*/ 0 w 2"/>
              <a:gd name="T1" fmla="*/ 0 h 3"/>
              <a:gd name="T2" fmla="*/ 2147483647 w 2"/>
              <a:gd name="T3" fmla="*/ 2147483647 h 3"/>
              <a:gd name="T4" fmla="*/ 0 w 2"/>
              <a:gd name="T5" fmla="*/ 2147483647 h 3"/>
              <a:gd name="T6" fmla="*/ 0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0" y="0"/>
                </a:moveTo>
                <a:lnTo>
                  <a:pt x="2" y="3"/>
                </a:lnTo>
                <a:lnTo>
                  <a:pt x="0" y="3"/>
                </a:lnTo>
                <a:lnTo>
                  <a:pt x="0" y="0"/>
                </a:lnTo>
                <a:close/>
              </a:path>
            </a:pathLst>
          </a:custGeom>
          <a:solidFill>
            <a:srgbClr val="008E8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pic>
        <p:nvPicPr>
          <p:cNvPr id="11" name="Picture 1" descr="C:\ComandoTutela Salute marzo 2007\Ufficio Stampa\Foto istituzionali\agenzia Tam Tam 28.10.09\_002222.JPG"/>
          <p:cNvPicPr>
            <a:picLocks noChangeAspect="1" noChangeArrowheads="1"/>
          </p:cNvPicPr>
          <p:nvPr/>
        </p:nvPicPr>
        <p:blipFill>
          <a:blip r:embed="rId2" cstate="print"/>
          <a:srcRect l="26635"/>
          <a:stretch>
            <a:fillRect/>
          </a:stretch>
        </p:blipFill>
        <p:spPr bwMode="auto">
          <a:xfrm rot="20379207">
            <a:off x="782797" y="3537012"/>
            <a:ext cx="3450123" cy="3128786"/>
          </a:xfrm>
          <a:prstGeom prst="roundRect">
            <a:avLst>
              <a:gd name="adj" fmla="val 50000"/>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Picture 2" descr="C:\ComandoTutela Salute marzo 2007\Ufficio Stampa\Foto istituzionali\agenzia Tam Tam 28.10.09\_002142.JPG"/>
          <p:cNvPicPr>
            <a:picLocks noChangeAspect="1" noChangeArrowheads="1"/>
          </p:cNvPicPr>
          <p:nvPr/>
        </p:nvPicPr>
        <p:blipFill>
          <a:blip r:embed="rId3" cstate="print"/>
          <a:srcRect l="9777"/>
          <a:stretch>
            <a:fillRect/>
          </a:stretch>
        </p:blipFill>
        <p:spPr bwMode="auto">
          <a:xfrm>
            <a:off x="5529064" y="3934718"/>
            <a:ext cx="3708412" cy="273464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1856556" y="1412776"/>
            <a:ext cx="7200900" cy="461963"/>
          </a:xfrm>
          <a:prstGeom prst="rect">
            <a:avLst/>
          </a:prstGeom>
          <a:solidFill>
            <a:srgbClr val="FFFFFF"/>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eaLnBrk="0" hangingPunct="0"/>
            <a:r>
              <a:rPr lang="it-IT" sz="2400" b="1">
                <a:solidFill>
                  <a:srgbClr val="000099"/>
                </a:solidFill>
                <a:latin typeface="Times New Roman" pitchFamily="18" charset="0"/>
              </a:rPr>
              <a:t>Corso per ispettori “Antisofisticazioni e Sanità”</a:t>
            </a:r>
            <a:endParaRPr lang="it-IT" sz="2400" b="1">
              <a:solidFill>
                <a:srgbClr val="FF0000"/>
              </a:solidFill>
              <a:latin typeface="Times New Roman" pitchFamily="18" charset="0"/>
            </a:endParaRPr>
          </a:p>
        </p:txBody>
      </p:sp>
      <p:sp>
        <p:nvSpPr>
          <p:cNvPr id="3" name="Text Box 9"/>
          <p:cNvSpPr txBox="1">
            <a:spLocks noChangeArrowheads="1"/>
          </p:cNvSpPr>
          <p:nvPr/>
        </p:nvSpPr>
        <p:spPr bwMode="auto">
          <a:xfrm>
            <a:off x="1856482" y="4293096"/>
            <a:ext cx="7200900" cy="460375"/>
          </a:xfrm>
          <a:prstGeom prst="rect">
            <a:avLst/>
          </a:prstGeom>
          <a:solidFill>
            <a:srgbClr val="FFFFFF"/>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eaLnBrk="0" hangingPunct="0"/>
            <a:r>
              <a:rPr lang="it-IT" sz="2400" b="1" dirty="0">
                <a:solidFill>
                  <a:srgbClr val="000099"/>
                </a:solidFill>
                <a:latin typeface="Times New Roman" pitchFamily="18" charset="0"/>
              </a:rPr>
              <a:t>Master intensivo “Ispettore Investigativo Antidoping”</a:t>
            </a:r>
            <a:endParaRPr lang="it-IT" sz="2200" b="1" dirty="0">
              <a:solidFill>
                <a:srgbClr val="FF0000"/>
              </a:solidFill>
              <a:latin typeface="Times New Roman" pitchFamily="18" charset="0"/>
            </a:endParaRPr>
          </a:p>
        </p:txBody>
      </p:sp>
      <p:pic>
        <p:nvPicPr>
          <p:cNvPr id="4" name="Picture 8" descr="nuovologo"/>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041232" y="1988840"/>
            <a:ext cx="1116720" cy="1105289"/>
          </a:xfrm>
          <a:prstGeom prst="roundRect">
            <a:avLst>
              <a:gd name="adj" fmla="val 16667"/>
            </a:avLst>
          </a:prstGeom>
          <a:solidFill>
            <a:schemeClr val="bg2">
              <a:lumMod val="20000"/>
              <a:lumOff val="80000"/>
            </a:schemeClr>
          </a:solidFill>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 name="Picture 2" descr="C:\ComandoTutela Salute marzo 2007\Ufficio Stampa\Foto istituzionali\foto corso nas e FLEP\18° Corso NAS\29 10 2008 saluto sottosegretario ferruccio fazio\29 10 2008 SALUTO DEL SOTTOSEGRETARIO FERRUCCIO FAZIO 012.jpg"/>
          <p:cNvPicPr>
            <a:picLocks noChangeAspect="1" noChangeArrowheads="1"/>
          </p:cNvPicPr>
          <p:nvPr/>
        </p:nvPicPr>
        <p:blipFill>
          <a:blip r:embed="rId3" cstate="print"/>
          <a:srcRect l="3668" t="32877" b="16438"/>
          <a:stretch>
            <a:fillRect/>
          </a:stretch>
        </p:blipFill>
        <p:spPr bwMode="auto">
          <a:xfrm>
            <a:off x="1856556" y="1988840"/>
            <a:ext cx="3781888" cy="18002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Picture 2" descr="http://t2.gstatic.com/images?q=tbn:ANd9GcSlbS3NH6H-lZoRuBdpJ6YOj4vRtX_Mg5lBJbSXYKZSztHMB3oLBw"/>
          <p:cNvPicPr>
            <a:picLocks noChangeAspect="1" noChangeArrowheads="1"/>
          </p:cNvPicPr>
          <p:nvPr/>
        </p:nvPicPr>
        <p:blipFill>
          <a:blip r:embed="rId4" cstate="print"/>
          <a:srcRect/>
          <a:stretch>
            <a:fillRect/>
          </a:stretch>
        </p:blipFill>
        <p:spPr bwMode="auto">
          <a:xfrm>
            <a:off x="1720044" y="4941168"/>
            <a:ext cx="1432756" cy="151020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Picture 4" descr="http://t1.gstatic.com/images?q=tbn:ANd9GcQPdQ48k84cxZmgvCYa4ynwJ03IEAXjZaQ1sq7rcAdGX_DU9di7"/>
          <p:cNvPicPr>
            <a:picLocks noChangeAspect="1" noChangeArrowheads="1"/>
          </p:cNvPicPr>
          <p:nvPr/>
        </p:nvPicPr>
        <p:blipFill>
          <a:blip r:embed="rId5" cstate="print"/>
          <a:srcRect/>
          <a:stretch>
            <a:fillRect/>
          </a:stretch>
        </p:blipFill>
        <p:spPr bwMode="auto">
          <a:xfrm>
            <a:off x="5817096" y="3212976"/>
            <a:ext cx="3312368" cy="79208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Picture 6" descr="http://t1.gstatic.com/images?q=tbn:ANd9GcS8t4jAOQY8wpjLbdUNKcutNSkSxwe-AV88Yg9EBM-ikySt5inu"/>
          <p:cNvPicPr>
            <a:picLocks noChangeAspect="1" noChangeArrowheads="1"/>
          </p:cNvPicPr>
          <p:nvPr/>
        </p:nvPicPr>
        <p:blipFill>
          <a:blip r:embed="rId6" cstate="print">
            <a:extLst>
              <a:ext uri="{BEBA8EAE-BF5A-486C-A8C5-ECC9F3942E4B}">
                <a14:imgProps xmlns:a14="http://schemas.microsoft.com/office/drawing/2010/main">
                  <a14:imgLayer r:embed="rId7">
                    <a14:imgEffect>
                      <a14:colorTemperature colorTemp="4700"/>
                    </a14:imgEffect>
                    <a14:imgEffect>
                      <a14:brightnessContrast bright="40000" contrast="-20000"/>
                    </a14:imgEffect>
                  </a14:imgLayer>
                </a14:imgProps>
              </a:ext>
            </a:extLst>
          </a:blip>
          <a:srcRect/>
          <a:stretch>
            <a:fillRect/>
          </a:stretch>
        </p:blipFill>
        <p:spPr bwMode="auto">
          <a:xfrm>
            <a:off x="3484240" y="5085184"/>
            <a:ext cx="1828800" cy="1371601"/>
          </a:xfrm>
          <a:prstGeom prst="roundRect">
            <a:avLst>
              <a:gd name="adj" fmla="val 16667"/>
            </a:avLst>
          </a:prstGeom>
          <a:solidFill>
            <a:schemeClr val="bg1">
              <a:lumMod val="75000"/>
            </a:schemeClr>
          </a:solidFill>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Picture 8" descr="nuovologo"/>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608476" y="5098599"/>
            <a:ext cx="1368748" cy="1354737"/>
          </a:xfrm>
          <a:prstGeom prst="roundRect">
            <a:avLst>
              <a:gd name="adj" fmla="val 16667"/>
            </a:avLst>
          </a:prstGeom>
          <a:solidFill>
            <a:schemeClr val="bg2">
              <a:lumMod val="20000"/>
              <a:lumOff val="80000"/>
            </a:schemeClr>
          </a:solidFill>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0" name="Text Box 32"/>
          <p:cNvSpPr txBox="1">
            <a:spLocks noChangeArrowheads="1"/>
          </p:cNvSpPr>
          <p:nvPr/>
        </p:nvSpPr>
        <p:spPr bwMode="auto">
          <a:xfrm>
            <a:off x="1125516" y="404664"/>
            <a:ext cx="5195636" cy="598713"/>
          </a:xfrm>
          <a:prstGeom prst="rect">
            <a:avLst/>
          </a:prstGeom>
          <a:solidFill>
            <a:srgbClr val="FFFF00"/>
          </a:solidFill>
          <a:ln w="9525" algn="ctr">
            <a:solidFill>
              <a:srgbClr val="FF0000"/>
            </a:solidFill>
            <a:miter lim="800000"/>
            <a:headEnd/>
            <a:tailEnd/>
          </a:ln>
        </p:spPr>
        <p:txBody>
          <a:bodyPr/>
          <a:lstStyle/>
          <a:p>
            <a:pPr marL="22225" indent="-22225" algn="just" eaLnBrk="0" hangingPunct="0">
              <a:spcBef>
                <a:spcPts val="0"/>
              </a:spcBef>
              <a:defRPr/>
            </a:pPr>
            <a:endParaRPr lang="it-IT" sz="500" b="1" dirty="0">
              <a:solidFill>
                <a:srgbClr val="000099"/>
              </a:solidFill>
              <a:latin typeface="Verdana" pitchFamily="34" charset="0"/>
              <a:ea typeface="Verdana" pitchFamily="34" charset="0"/>
              <a:cs typeface="Verdana" pitchFamily="34" charset="0"/>
            </a:endParaRPr>
          </a:p>
          <a:p>
            <a:pPr marL="22225" indent="-22225" algn="l" eaLnBrk="0" hangingPunct="0">
              <a:spcBef>
                <a:spcPts val="0"/>
              </a:spcBef>
              <a:defRPr/>
            </a:pPr>
            <a:r>
              <a:rPr lang="it-IT" sz="2400" b="1" dirty="0">
                <a:ln w="50800"/>
                <a:solidFill>
                  <a:srgbClr val="C00000"/>
                </a:solidFill>
                <a:latin typeface="Times New Roman" pitchFamily="18" charset="0"/>
              </a:rPr>
              <a:t>Corsi di base di specializzazione:</a:t>
            </a:r>
          </a:p>
          <a:p>
            <a:pPr marL="22225" indent="-22225" algn="just" eaLnBrk="0" hangingPunct="0">
              <a:spcBef>
                <a:spcPts val="0"/>
              </a:spcBef>
              <a:defRPr/>
            </a:pPr>
            <a:endParaRPr lang="it-IT" sz="500" b="0" dirty="0">
              <a:solidFill>
                <a:srgbClr val="000099"/>
              </a:solidFill>
              <a:effectLst>
                <a:outerShdw blurRad="38100" dist="38100" dir="2700000" algn="tl">
                  <a:srgbClr val="C0C0C0"/>
                </a:outerShdw>
              </a:effectLst>
              <a:latin typeface="Verdana" pitchFamily="34" charset="0"/>
              <a:ea typeface="Verdana" pitchFamily="34" charset="0"/>
              <a:cs typeface="Verdana" pitchFamily="34" charset="0"/>
            </a:endParaRPr>
          </a:p>
          <a:p>
            <a:pPr marL="22225" indent="-22225" algn="just" eaLnBrk="0" hangingPunct="0">
              <a:lnSpc>
                <a:spcPct val="130000"/>
              </a:lnSpc>
              <a:spcBef>
                <a:spcPts val="0"/>
              </a:spcBef>
              <a:defRPr/>
            </a:pPr>
            <a:r>
              <a:rPr lang="it-IT" sz="1600" b="0" dirty="0">
                <a:solidFill>
                  <a:srgbClr val="000099"/>
                </a:solidFill>
                <a:effectLst>
                  <a:outerShdw blurRad="38100" dist="38100" dir="2700000" algn="tl">
                    <a:srgbClr val="C0C0C0"/>
                  </a:outerShdw>
                </a:effectLst>
                <a:latin typeface="Verdana" pitchFamily="34" charset="0"/>
                <a:ea typeface="Verdana" pitchFamily="34" charset="0"/>
                <a:cs typeface="Verdana" pitchFamily="34" charset="0"/>
              </a:rPr>
              <a:t> </a:t>
            </a:r>
            <a:endParaRPr lang="it-IT" sz="1400" b="0" i="1" dirty="0">
              <a:solidFill>
                <a:srgbClr val="000099"/>
              </a:solidFill>
              <a:effectLst>
                <a:outerShdw blurRad="38100" dist="38100" dir="2700000" algn="tl">
                  <a:srgbClr val="C0C0C0"/>
                </a:outerShdw>
              </a:effectLst>
              <a:latin typeface="Verdana" pitchFamily="34" charset="0"/>
              <a:ea typeface="Verdana" pitchFamily="34" charset="0"/>
              <a:cs typeface="Verdana" pitchFamily="34" charset="0"/>
            </a:endParaRPr>
          </a:p>
        </p:txBody>
      </p:sp>
      <p:cxnSp>
        <p:nvCxnSpPr>
          <p:cNvPr id="11" name="Connettore 1 10"/>
          <p:cNvCxnSpPr/>
          <p:nvPr/>
        </p:nvCxnSpPr>
        <p:spPr bwMode="auto">
          <a:xfrm>
            <a:off x="1280592" y="1052736"/>
            <a:ext cx="33586" cy="3456384"/>
          </a:xfrm>
          <a:prstGeom prst="line">
            <a:avLst/>
          </a:prstGeom>
          <a:solidFill>
            <a:schemeClr val="accent1"/>
          </a:solidFill>
          <a:ln w="12700" cap="flat" cmpd="sng" algn="ctr">
            <a:solidFill>
              <a:srgbClr val="FF0000"/>
            </a:solidFill>
            <a:prstDash val="solid"/>
            <a:round/>
            <a:headEnd type="none" w="med" len="med"/>
            <a:tailEnd type="none" w="med" len="med"/>
          </a:ln>
          <a:effectLst/>
        </p:spPr>
      </p:cxnSp>
      <p:sp>
        <p:nvSpPr>
          <p:cNvPr id="12" name="Line 26"/>
          <p:cNvSpPr>
            <a:spLocks noChangeShapeType="1"/>
          </p:cNvSpPr>
          <p:nvPr/>
        </p:nvSpPr>
        <p:spPr bwMode="auto">
          <a:xfrm>
            <a:off x="1314178" y="1628800"/>
            <a:ext cx="398462" cy="0"/>
          </a:xfrm>
          <a:prstGeom prst="line">
            <a:avLst/>
          </a:prstGeom>
          <a:noFill/>
          <a:ln w="9525">
            <a:solidFill>
              <a:srgbClr val="FF1D1D"/>
            </a:solidFill>
            <a:round/>
            <a:headEnd type="oval" w="med" len="med"/>
            <a:tailEnd type="triangle" w="med" len="med"/>
          </a:ln>
        </p:spPr>
        <p:txBody>
          <a:bodyPr>
            <a:spAutoFit/>
          </a:bodyPr>
          <a:lstStyle/>
          <a:p>
            <a:endParaRPr lang="it-IT"/>
          </a:p>
        </p:txBody>
      </p:sp>
      <p:sp>
        <p:nvSpPr>
          <p:cNvPr id="13" name="Line 26"/>
          <p:cNvSpPr>
            <a:spLocks noChangeShapeType="1"/>
          </p:cNvSpPr>
          <p:nvPr/>
        </p:nvSpPr>
        <p:spPr bwMode="auto">
          <a:xfrm>
            <a:off x="1314178" y="4509120"/>
            <a:ext cx="398462" cy="0"/>
          </a:xfrm>
          <a:prstGeom prst="line">
            <a:avLst/>
          </a:prstGeom>
          <a:noFill/>
          <a:ln w="9525">
            <a:solidFill>
              <a:srgbClr val="FF1D1D"/>
            </a:solidFill>
            <a:round/>
            <a:headEnd type="oval" w="med" len="med"/>
            <a:tailEnd type="triangle" w="med" len="med"/>
          </a:ln>
        </p:spPr>
        <p:txBody>
          <a:bodyPr>
            <a:spAutoFit/>
          </a:bodyPr>
          <a:lstStyle/>
          <a:p>
            <a:endParaRPr lang="it-IT"/>
          </a:p>
        </p:txBody>
      </p:sp>
      <p:pic>
        <p:nvPicPr>
          <p:cNvPr id="14" name="Picture 2" descr="http://t1.gstatic.com/images?q=tbn:ANd9GcSynvFoBVviF5a6f6ORQ5Y5ohRHk0KFVk_Y3z2jKbM_ne60Z9wuZQ"/>
          <p:cNvPicPr>
            <a:picLocks noChangeAspect="1" noChangeArrowheads="1"/>
          </p:cNvPicPr>
          <p:nvPr/>
        </p:nvPicPr>
        <p:blipFill>
          <a:blip r:embed="rId8" cstate="print"/>
          <a:srcRect/>
          <a:stretch>
            <a:fillRect/>
          </a:stretch>
        </p:blipFill>
        <p:spPr bwMode="auto">
          <a:xfrm>
            <a:off x="7372672" y="5157192"/>
            <a:ext cx="1540768" cy="115557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045090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Oval 2"/>
          <p:cNvSpPr>
            <a:spLocks noChangeArrowheads="1"/>
          </p:cNvSpPr>
          <p:nvPr/>
        </p:nvSpPr>
        <p:spPr bwMode="auto">
          <a:xfrm>
            <a:off x="560512" y="3624263"/>
            <a:ext cx="3382963" cy="935037"/>
          </a:xfrm>
          <a:prstGeom prst="ellipse">
            <a:avLst/>
          </a:prstGeom>
          <a:solidFill>
            <a:srgbClr val="FFFFFF"/>
          </a:solidFill>
          <a:ln w="57150">
            <a:solidFill>
              <a:srgbClr val="FF0000"/>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it-IT">
              <a:solidFill>
                <a:srgbClr val="0000CC"/>
              </a:solidFill>
            </a:endParaRPr>
          </a:p>
        </p:txBody>
      </p:sp>
      <p:sp>
        <p:nvSpPr>
          <p:cNvPr id="39939" name="Rectangle 8"/>
          <p:cNvSpPr>
            <a:spLocks noChangeArrowheads="1"/>
          </p:cNvSpPr>
          <p:nvPr/>
        </p:nvSpPr>
        <p:spPr bwMode="auto">
          <a:xfrm>
            <a:off x="849313" y="224644"/>
            <a:ext cx="8712200" cy="1144588"/>
          </a:xfrm>
          <a:prstGeom prst="rect">
            <a:avLst/>
          </a:prstGeom>
          <a:solidFill>
            <a:srgbClr val="FFFFFF"/>
          </a:solidFill>
          <a:ln w="57150">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defRPr/>
            </a:pPr>
            <a:r>
              <a:rPr lang="it-IT" sz="3200" dirty="0">
                <a:solidFill>
                  <a:srgbClr val="0000CC"/>
                </a:solidFill>
              </a:rPr>
              <a:t>ISPEZIONI IGIENICO-SANITARIE </a:t>
            </a:r>
          </a:p>
        </p:txBody>
      </p:sp>
      <p:sp>
        <p:nvSpPr>
          <p:cNvPr id="39940" name="Rectangle 3"/>
          <p:cNvSpPr>
            <a:spLocks noChangeArrowheads="1"/>
          </p:cNvSpPr>
          <p:nvPr/>
        </p:nvSpPr>
        <p:spPr bwMode="auto">
          <a:xfrm>
            <a:off x="524508" y="3840163"/>
            <a:ext cx="3276600" cy="427037"/>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spcBef>
                <a:spcPct val="0"/>
              </a:spcBef>
              <a:defRPr/>
            </a:pPr>
            <a:r>
              <a:rPr lang="it-IT" sz="2200" u="sng" dirty="0">
                <a:solidFill>
                  <a:srgbClr val="0000CC"/>
                </a:solidFill>
                <a:cs typeface="Times New Roman" pitchFamily="18" charset="0"/>
              </a:rPr>
              <a:t>ATTIVITA’ TIPICHE</a:t>
            </a:r>
            <a:r>
              <a:rPr lang="it-IT" sz="2200" dirty="0">
                <a:solidFill>
                  <a:srgbClr val="0000CC"/>
                </a:solidFill>
              </a:rPr>
              <a:t> </a:t>
            </a:r>
          </a:p>
        </p:txBody>
      </p:sp>
      <p:sp>
        <p:nvSpPr>
          <p:cNvPr id="39950" name="Rectangle 4"/>
          <p:cNvSpPr>
            <a:spLocks noChangeArrowheads="1"/>
          </p:cNvSpPr>
          <p:nvPr/>
        </p:nvSpPr>
        <p:spPr bwMode="auto">
          <a:xfrm>
            <a:off x="4664968" y="2220913"/>
            <a:ext cx="3095625" cy="708025"/>
          </a:xfrm>
          <a:prstGeom prst="rect">
            <a:avLst/>
          </a:prstGeom>
          <a:solidFill>
            <a:srgbClr val="FFFFFF"/>
          </a:solidFill>
          <a:ln w="57150">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spcBef>
                <a:spcPct val="0"/>
              </a:spcBef>
              <a:defRPr/>
            </a:pPr>
            <a:endParaRPr lang="it-IT" sz="800" dirty="0">
              <a:solidFill>
                <a:srgbClr val="0000CC"/>
              </a:solidFill>
              <a:cs typeface="Times New Roman" pitchFamily="18" charset="0"/>
            </a:endParaRPr>
          </a:p>
          <a:p>
            <a:pPr>
              <a:spcBef>
                <a:spcPct val="0"/>
              </a:spcBef>
              <a:defRPr/>
            </a:pPr>
            <a:r>
              <a:rPr lang="it-IT" dirty="0">
                <a:solidFill>
                  <a:srgbClr val="0000CC"/>
                </a:solidFill>
                <a:cs typeface="Times New Roman" pitchFamily="18" charset="0"/>
              </a:rPr>
              <a:t>CAMPIONAMENTO</a:t>
            </a:r>
          </a:p>
          <a:p>
            <a:pPr>
              <a:spcBef>
                <a:spcPct val="0"/>
              </a:spcBef>
              <a:defRPr/>
            </a:pPr>
            <a:endParaRPr lang="it-IT" sz="800" dirty="0">
              <a:solidFill>
                <a:srgbClr val="0000CC"/>
              </a:solidFill>
            </a:endParaRPr>
          </a:p>
        </p:txBody>
      </p:sp>
      <p:sp>
        <p:nvSpPr>
          <p:cNvPr id="39951" name="Line 15"/>
          <p:cNvSpPr>
            <a:spLocks noChangeShapeType="1"/>
          </p:cNvSpPr>
          <p:nvPr/>
        </p:nvSpPr>
        <p:spPr bwMode="auto">
          <a:xfrm flipV="1">
            <a:off x="3508334" y="2964225"/>
            <a:ext cx="1516674" cy="830254"/>
          </a:xfrm>
          <a:prstGeom prst="line">
            <a:avLst/>
          </a:prstGeom>
          <a:noFill/>
          <a:ln w="57150">
            <a:solidFill>
              <a:srgbClr val="FF0000"/>
            </a:solidFill>
            <a:round/>
            <a:headEn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a:p>
        </p:txBody>
      </p:sp>
      <p:sp>
        <p:nvSpPr>
          <p:cNvPr id="39948" name="Rectangle 5"/>
          <p:cNvSpPr>
            <a:spLocks noChangeArrowheads="1"/>
          </p:cNvSpPr>
          <p:nvPr/>
        </p:nvSpPr>
        <p:spPr bwMode="auto">
          <a:xfrm>
            <a:off x="4592960" y="3587752"/>
            <a:ext cx="3095625" cy="830263"/>
          </a:xfrm>
          <a:prstGeom prst="rect">
            <a:avLst/>
          </a:prstGeom>
          <a:solidFill>
            <a:srgbClr val="FFFFFF"/>
          </a:solidFill>
          <a:ln w="57150">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spcBef>
                <a:spcPct val="0"/>
              </a:spcBef>
              <a:defRPr/>
            </a:pPr>
            <a:r>
              <a:rPr lang="it-IT">
                <a:solidFill>
                  <a:srgbClr val="0000CC"/>
                </a:solidFill>
                <a:cs typeface="Times New Roman" pitchFamily="18" charset="0"/>
              </a:rPr>
              <a:t>SEQUESTRO </a:t>
            </a:r>
          </a:p>
          <a:p>
            <a:pPr>
              <a:spcBef>
                <a:spcPct val="0"/>
              </a:spcBef>
              <a:defRPr/>
            </a:pPr>
            <a:r>
              <a:rPr lang="it-IT">
                <a:solidFill>
                  <a:srgbClr val="0000CC"/>
                </a:solidFill>
                <a:cs typeface="Times New Roman" pitchFamily="18" charset="0"/>
              </a:rPr>
              <a:t>SANITARIO</a:t>
            </a:r>
            <a:r>
              <a:rPr lang="it-IT">
                <a:solidFill>
                  <a:srgbClr val="0000CC"/>
                </a:solidFill>
              </a:rPr>
              <a:t> </a:t>
            </a:r>
          </a:p>
        </p:txBody>
      </p:sp>
      <p:sp>
        <p:nvSpPr>
          <p:cNvPr id="39949" name="Line 17"/>
          <p:cNvSpPr>
            <a:spLocks noChangeShapeType="1"/>
          </p:cNvSpPr>
          <p:nvPr/>
        </p:nvSpPr>
        <p:spPr bwMode="auto">
          <a:xfrm flipV="1">
            <a:off x="3837113" y="4077071"/>
            <a:ext cx="755699" cy="0"/>
          </a:xfrm>
          <a:prstGeom prst="line">
            <a:avLst/>
          </a:prstGeom>
          <a:noFill/>
          <a:ln w="57150">
            <a:solidFill>
              <a:srgbClr val="FF0000"/>
            </a:solidFill>
            <a:round/>
            <a:headEn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a:p>
        </p:txBody>
      </p:sp>
      <p:sp>
        <p:nvSpPr>
          <p:cNvPr id="39946" name="Rectangle 13"/>
          <p:cNvSpPr>
            <a:spLocks noChangeArrowheads="1"/>
          </p:cNvSpPr>
          <p:nvPr/>
        </p:nvSpPr>
        <p:spPr bwMode="auto">
          <a:xfrm>
            <a:off x="4664968" y="5013327"/>
            <a:ext cx="3024188" cy="1244600"/>
          </a:xfrm>
          <a:prstGeom prst="rect">
            <a:avLst/>
          </a:prstGeom>
          <a:solidFill>
            <a:srgbClr val="FFFFFF"/>
          </a:solidFill>
          <a:ln w="57150">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spcBef>
                <a:spcPct val="0"/>
              </a:spcBef>
              <a:defRPr/>
            </a:pPr>
            <a:r>
              <a:rPr lang="it-IT" dirty="0">
                <a:solidFill>
                  <a:srgbClr val="0000CC"/>
                </a:solidFill>
                <a:cs typeface="Times New Roman" pitchFamily="18" charset="0"/>
              </a:rPr>
              <a:t>RICHIESTA ADOZIONE PROVVEDIMENTI</a:t>
            </a:r>
            <a:r>
              <a:rPr lang="it-IT" dirty="0">
                <a:solidFill>
                  <a:srgbClr val="0000CC"/>
                </a:solidFill>
              </a:rPr>
              <a:t> </a:t>
            </a:r>
          </a:p>
        </p:txBody>
      </p:sp>
      <p:sp>
        <p:nvSpPr>
          <p:cNvPr id="39947" name="Line 18"/>
          <p:cNvSpPr>
            <a:spLocks noChangeShapeType="1"/>
          </p:cNvSpPr>
          <p:nvPr/>
        </p:nvSpPr>
        <p:spPr bwMode="auto">
          <a:xfrm>
            <a:off x="3652624" y="4366173"/>
            <a:ext cx="975956" cy="935036"/>
          </a:xfrm>
          <a:prstGeom prst="line">
            <a:avLst/>
          </a:prstGeom>
          <a:noFill/>
          <a:ln w="57150">
            <a:solidFill>
              <a:srgbClr val="FF0000"/>
            </a:solidFill>
            <a:round/>
            <a:headEn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endParaRPr lang="it-IT"/>
          </a:p>
        </p:txBody>
      </p:sp>
      <p:pic>
        <p:nvPicPr>
          <p:cNvPr id="1026" name="Picture 2"/>
          <p:cNvPicPr>
            <a:picLocks noChangeAspect="1" noChangeArrowheads="1"/>
          </p:cNvPicPr>
          <p:nvPr/>
        </p:nvPicPr>
        <p:blipFill>
          <a:blip r:embed="rId2" cstate="print"/>
          <a:srcRect/>
          <a:stretch>
            <a:fillRect/>
          </a:stretch>
        </p:blipFill>
        <p:spPr bwMode="auto">
          <a:xfrm>
            <a:off x="2068473" y="4702548"/>
            <a:ext cx="1439861" cy="2038820"/>
          </a:xfrm>
          <a:prstGeom prst="rect">
            <a:avLst/>
          </a:prstGeom>
          <a:no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4370" name="Parentesi graffa chiusa 4"/>
          <p:cNvSpPr>
            <a:spLocks/>
          </p:cNvSpPr>
          <p:nvPr/>
        </p:nvSpPr>
        <p:spPr bwMode="auto">
          <a:xfrm>
            <a:off x="7761312" y="2574925"/>
            <a:ext cx="396875" cy="1428750"/>
          </a:xfrm>
          <a:prstGeom prst="rightBrace">
            <a:avLst>
              <a:gd name="adj1" fmla="val 8333"/>
              <a:gd name="adj2" fmla="val 500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endParaRPr lang="it-IT" altLang="it-IT" sz="1800" b="0"/>
          </a:p>
        </p:txBody>
      </p:sp>
      <p:sp>
        <p:nvSpPr>
          <p:cNvPr id="14371" name="CasellaDiTesto 5"/>
          <p:cNvSpPr txBox="1">
            <a:spLocks noChangeArrowheads="1"/>
          </p:cNvSpPr>
          <p:nvPr/>
        </p:nvSpPr>
        <p:spPr bwMode="auto">
          <a:xfrm>
            <a:off x="8121352" y="2564904"/>
            <a:ext cx="1656184" cy="147732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sz="1800" dirty="0">
                <a:solidFill>
                  <a:srgbClr val="FFFFFF"/>
                </a:solidFill>
                <a:latin typeface="Times New Roman" pitchFamily="18" charset="0"/>
                <a:cs typeface="Times New Roman" pitchFamily="18" charset="0"/>
              </a:rPr>
              <a:t>NELL’ARMA CC </a:t>
            </a:r>
          </a:p>
          <a:p>
            <a:pPr algn="ctr">
              <a:lnSpc>
                <a:spcPct val="100000"/>
              </a:lnSpc>
              <a:spcBef>
                <a:spcPct val="50000"/>
              </a:spcBef>
              <a:buSzTx/>
              <a:buFontTx/>
              <a:buNone/>
            </a:pPr>
            <a:r>
              <a:rPr lang="it-IT" altLang="it-IT" sz="1800" dirty="0">
                <a:solidFill>
                  <a:srgbClr val="FFFFFF"/>
                </a:solidFill>
                <a:latin typeface="Times New Roman" pitchFamily="18" charset="0"/>
                <a:cs typeface="Times New Roman" pitchFamily="18" charset="0"/>
              </a:rPr>
              <a:t>UNICA </a:t>
            </a:r>
          </a:p>
          <a:p>
            <a:pPr algn="ctr">
              <a:lnSpc>
                <a:spcPct val="100000"/>
              </a:lnSpc>
              <a:spcBef>
                <a:spcPct val="50000"/>
              </a:spcBef>
              <a:buSzTx/>
              <a:buFontTx/>
              <a:buNone/>
            </a:pPr>
            <a:r>
              <a:rPr lang="it-IT" altLang="it-IT" sz="1800" dirty="0">
                <a:solidFill>
                  <a:srgbClr val="FFFFFF"/>
                </a:solidFill>
                <a:latin typeface="Times New Roman" pitchFamily="18" charset="0"/>
                <a:cs typeface="Times New Roman" pitchFamily="18" charset="0"/>
              </a:rPr>
              <a:t>ABILITATA</a:t>
            </a:r>
          </a:p>
        </p:txBody>
      </p:sp>
      <p:pic>
        <p:nvPicPr>
          <p:cNvPr id="3" name="Immagine 2">
            <a:extLst>
              <a:ext uri="{FF2B5EF4-FFF2-40B4-BE49-F238E27FC236}">
                <a16:creationId xmlns:a16="http://schemas.microsoft.com/office/drawing/2014/main" id="{2E1E23BC-5AA5-49A6-AE99-334CCCF889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74420">
            <a:off x="919898" y="1468426"/>
            <a:ext cx="2918972" cy="1900482"/>
          </a:xfrm>
          <a:prstGeom prst="rect">
            <a:avLst/>
          </a:prstGeom>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9034" name="Rectangle 10"/>
          <p:cNvSpPr>
            <a:spLocks noChangeArrowheads="1"/>
          </p:cNvSpPr>
          <p:nvPr/>
        </p:nvSpPr>
        <p:spPr bwMode="auto">
          <a:xfrm>
            <a:off x="2533740" y="381000"/>
            <a:ext cx="5511620" cy="553998"/>
          </a:xfrm>
          <a:prstGeom prst="rect">
            <a:avLst/>
          </a:prstGeom>
          <a:noFill/>
          <a:ln w="9525">
            <a:noFill/>
            <a:miter lim="800000"/>
            <a:headEnd/>
            <a:tailEnd/>
          </a:ln>
          <a:effectLst/>
        </p:spPr>
        <p:txBody>
          <a:bodyPr wrap="none">
            <a:spAutoFit/>
          </a:bodyPr>
          <a:lstStyle/>
          <a:p>
            <a:pPr>
              <a:lnSpc>
                <a:spcPct val="80000"/>
              </a:lnSpc>
              <a:spcBef>
                <a:spcPct val="30000"/>
              </a:spcBef>
              <a:defRPr/>
            </a:pPr>
            <a:r>
              <a:rPr lang="it-IT" sz="3600" dirty="0">
                <a:solidFill>
                  <a:srgbClr val="CCECFF"/>
                </a:solidFill>
                <a:effectLst>
                  <a:outerShdw blurRad="38100" dist="38100" dir="2700000" algn="tl">
                    <a:srgbClr val="000000"/>
                  </a:outerShdw>
                </a:effectLst>
              </a:rPr>
              <a:t>LE FRODI ALIMENTARI</a:t>
            </a:r>
          </a:p>
        </p:txBody>
      </p:sp>
      <p:sp>
        <p:nvSpPr>
          <p:cNvPr id="16387" name="Text Box 11"/>
          <p:cNvSpPr txBox="1">
            <a:spLocks noChangeArrowheads="1"/>
          </p:cNvSpPr>
          <p:nvPr/>
        </p:nvSpPr>
        <p:spPr bwMode="auto">
          <a:xfrm>
            <a:off x="1143000" y="952500"/>
            <a:ext cx="83820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buSzTx/>
              <a:buFontTx/>
              <a:buNone/>
            </a:pPr>
            <a:endParaRPr lang="it-IT" altLang="it-IT" sz="1800" b="0">
              <a:latin typeface="Times New Roman" pitchFamily="18" charset="0"/>
            </a:endParaRPr>
          </a:p>
        </p:txBody>
      </p:sp>
      <p:sp>
        <p:nvSpPr>
          <p:cNvPr id="16388" name="Text Box 12"/>
          <p:cNvSpPr txBox="1">
            <a:spLocks noChangeArrowheads="1"/>
          </p:cNvSpPr>
          <p:nvPr/>
        </p:nvSpPr>
        <p:spPr bwMode="auto">
          <a:xfrm>
            <a:off x="1143000" y="1066800"/>
            <a:ext cx="8382000"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buSzTx/>
              <a:buFontTx/>
              <a:buNone/>
            </a:pPr>
            <a:r>
              <a:rPr lang="it-IT" altLang="it-IT" sz="2600">
                <a:solidFill>
                  <a:srgbClr val="FFFFFF"/>
                </a:solidFill>
                <a:latin typeface="Times New Roman" pitchFamily="18" charset="0"/>
                <a:cs typeface="Times New Roman" pitchFamily="18" charset="0"/>
              </a:rPr>
              <a:t>Secondo i più recenti orientamenti giuridici, in relazione alla produzione ed alla vendita dei prodotti alimentari, si è soliti distinguere tra due forme di inganno:</a:t>
            </a:r>
            <a:r>
              <a:rPr lang="it-IT" altLang="it-IT" sz="2600">
                <a:solidFill>
                  <a:schemeClr val="bg1"/>
                </a:solidFill>
                <a:latin typeface="Times New Roman" pitchFamily="18" charset="0"/>
                <a:cs typeface="Times New Roman" pitchFamily="18" charset="0"/>
              </a:rPr>
              <a:t> </a:t>
            </a:r>
            <a:r>
              <a:rPr lang="it-IT" altLang="it-IT" sz="2600">
                <a:solidFill>
                  <a:schemeClr val="hlink"/>
                </a:solidFill>
                <a:latin typeface="Times New Roman" pitchFamily="18" charset="0"/>
                <a:cs typeface="Times New Roman" pitchFamily="18" charset="0"/>
              </a:rPr>
              <a:t>la frode sanitaria e la frode commerciale. </a:t>
            </a:r>
          </a:p>
        </p:txBody>
      </p:sp>
      <p:sp>
        <p:nvSpPr>
          <p:cNvPr id="1409037" name="Text Box 13"/>
          <p:cNvSpPr txBox="1">
            <a:spLocks noChangeArrowheads="1"/>
          </p:cNvSpPr>
          <p:nvPr/>
        </p:nvSpPr>
        <p:spPr bwMode="auto">
          <a:xfrm>
            <a:off x="1295400" y="2895600"/>
            <a:ext cx="2901950" cy="366713"/>
          </a:xfrm>
          <a:prstGeom prst="rect">
            <a:avLst/>
          </a:prstGeom>
          <a:noFill/>
          <a:ln w="28575">
            <a:noFill/>
            <a:miter lim="800000"/>
            <a:headEnd/>
            <a:tailEnd/>
          </a:ln>
          <a:effectLst/>
        </p:spPr>
        <p:txBody>
          <a:bodyPr>
            <a:spAutoFit/>
          </a:bodyPr>
          <a:lstStyle/>
          <a:p>
            <a:pPr>
              <a:defRPr/>
            </a:pPr>
            <a:r>
              <a:rPr lang="it-IT" sz="1800">
                <a:solidFill>
                  <a:srgbClr val="CCECFF"/>
                </a:solidFill>
                <a:effectLst>
                  <a:outerShdw blurRad="38100" dist="38100" dir="2700000" algn="tl">
                    <a:srgbClr val="000000"/>
                  </a:outerShdw>
                </a:effectLst>
              </a:rPr>
              <a:t>FRODE SANITARIA</a:t>
            </a:r>
          </a:p>
        </p:txBody>
      </p:sp>
      <p:sp>
        <p:nvSpPr>
          <p:cNvPr id="1409038" name="Text Box 14"/>
          <p:cNvSpPr txBox="1">
            <a:spLocks noChangeArrowheads="1"/>
          </p:cNvSpPr>
          <p:nvPr/>
        </p:nvSpPr>
        <p:spPr bwMode="auto">
          <a:xfrm>
            <a:off x="5745163" y="2895600"/>
            <a:ext cx="3138487" cy="366713"/>
          </a:xfrm>
          <a:prstGeom prst="rect">
            <a:avLst/>
          </a:prstGeom>
          <a:noFill/>
          <a:ln w="28575">
            <a:noFill/>
            <a:miter lim="800000"/>
            <a:headEnd/>
            <a:tailEnd/>
          </a:ln>
          <a:effectLst/>
        </p:spPr>
        <p:txBody>
          <a:bodyPr>
            <a:spAutoFit/>
          </a:bodyPr>
          <a:lstStyle/>
          <a:p>
            <a:pPr>
              <a:defRPr/>
            </a:pPr>
            <a:r>
              <a:rPr lang="it-IT" sz="1800">
                <a:solidFill>
                  <a:srgbClr val="CCECFF"/>
                </a:solidFill>
                <a:effectLst>
                  <a:outerShdw blurRad="38100" dist="38100" dir="2700000" algn="tl">
                    <a:srgbClr val="000000"/>
                  </a:outerShdw>
                </a:effectLst>
              </a:rPr>
              <a:t>FRODE COMMERCIALE</a:t>
            </a:r>
          </a:p>
        </p:txBody>
      </p:sp>
      <p:sp>
        <p:nvSpPr>
          <p:cNvPr id="16391" name="Line 15"/>
          <p:cNvSpPr>
            <a:spLocks noChangeShapeType="1"/>
          </p:cNvSpPr>
          <p:nvPr/>
        </p:nvSpPr>
        <p:spPr bwMode="auto">
          <a:xfrm>
            <a:off x="5105400" y="2743200"/>
            <a:ext cx="0" cy="40386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6392" name="Line 16"/>
          <p:cNvSpPr>
            <a:spLocks noChangeShapeType="1"/>
          </p:cNvSpPr>
          <p:nvPr/>
        </p:nvSpPr>
        <p:spPr bwMode="auto">
          <a:xfrm>
            <a:off x="1273175" y="2667000"/>
            <a:ext cx="863282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pic>
        <p:nvPicPr>
          <p:cNvPr id="16393" name="Picture 17" descr="BD06873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3581400"/>
            <a:ext cx="2900363"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 name="Picture 18" descr="BS00469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2600" y="3505200"/>
            <a:ext cx="1909763" cy="179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5" name="Picture 19" descr="BS00750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39000" y="4495800"/>
            <a:ext cx="2335213" cy="185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797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10"/>
          <p:cNvSpPr txBox="1">
            <a:spLocks noChangeArrowheads="1"/>
          </p:cNvSpPr>
          <p:nvPr/>
        </p:nvSpPr>
        <p:spPr bwMode="auto">
          <a:xfrm>
            <a:off x="1143000" y="952500"/>
            <a:ext cx="83820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buSzTx/>
              <a:buFontTx/>
              <a:buNone/>
            </a:pPr>
            <a:endParaRPr lang="it-IT" altLang="it-IT" sz="1800" b="0">
              <a:latin typeface="Times New Roman" pitchFamily="18" charset="0"/>
            </a:endParaRPr>
          </a:p>
        </p:txBody>
      </p:sp>
      <p:sp>
        <p:nvSpPr>
          <p:cNvPr id="1410059" name="Rectangle 11"/>
          <p:cNvSpPr>
            <a:spLocks noChangeArrowheads="1"/>
          </p:cNvSpPr>
          <p:nvPr/>
        </p:nvSpPr>
        <p:spPr bwMode="auto">
          <a:xfrm>
            <a:off x="631825" y="549275"/>
            <a:ext cx="8382000" cy="2936188"/>
          </a:xfrm>
          <a:prstGeom prst="rect">
            <a:avLst/>
          </a:prstGeom>
          <a:noFill/>
          <a:ln w="9525">
            <a:noFill/>
            <a:miter lim="800000"/>
            <a:headEnd/>
            <a:tailEnd/>
          </a:ln>
          <a:effectLst/>
        </p:spPr>
        <p:txBody>
          <a:bodyPr>
            <a:spAutoFit/>
          </a:bodyPr>
          <a:lstStyle/>
          <a:p>
            <a:pPr algn="just" eaLnBrk="1" hangingPunct="1">
              <a:lnSpc>
                <a:spcPct val="110000"/>
              </a:lnSpc>
              <a:spcBef>
                <a:spcPct val="30000"/>
              </a:spcBef>
              <a:defRPr/>
            </a:pPr>
            <a:r>
              <a:rPr lang="it-IT" sz="2800" u="sng" dirty="0">
                <a:solidFill>
                  <a:schemeClr val="hlink"/>
                </a:solidFill>
                <a:effectLst>
                  <a:outerShdw blurRad="38100" dist="38100" dir="2700000" algn="tl">
                    <a:srgbClr val="000000"/>
                  </a:outerShdw>
                </a:effectLst>
              </a:rPr>
              <a:t>Frodi commerciali</a:t>
            </a:r>
            <a:r>
              <a:rPr lang="it-IT" sz="2800" dirty="0">
                <a:solidFill>
                  <a:schemeClr val="hlink"/>
                </a:solidFill>
              </a:rPr>
              <a:t>:</a:t>
            </a:r>
            <a:r>
              <a:rPr lang="it-IT" sz="2800" dirty="0">
                <a:solidFill>
                  <a:schemeClr val="tx1"/>
                </a:solidFill>
              </a:rPr>
              <a:t> </a:t>
            </a:r>
            <a:r>
              <a:rPr lang="it-IT" sz="2800" dirty="0">
                <a:solidFill>
                  <a:srgbClr val="FFFFFF"/>
                </a:solidFill>
              </a:rPr>
              <a:t>c</a:t>
            </a:r>
            <a:r>
              <a:rPr lang="it-IT" sz="2800" dirty="0">
                <a:solidFill>
                  <a:srgbClr val="FFFFFF"/>
                </a:solidFill>
                <a:cs typeface="Times New Roman" pitchFamily="18" charset="0"/>
              </a:rPr>
              <a:t>omprendono tutte le azioni fraudolente  sugli alimenti o sulle loro confezioni che, </a:t>
            </a:r>
            <a:r>
              <a:rPr lang="it-IT" sz="2800" u="sng" dirty="0">
                <a:solidFill>
                  <a:srgbClr val="FFFFFF"/>
                </a:solidFill>
                <a:cs typeface="Times New Roman" pitchFamily="18" charset="0"/>
              </a:rPr>
              <a:t>pur non determinando concreto o immediato nocumento per la salute pubblica</a:t>
            </a:r>
            <a:r>
              <a:rPr lang="it-IT" sz="2800" dirty="0">
                <a:solidFill>
                  <a:srgbClr val="FFFFFF"/>
                </a:solidFill>
                <a:cs typeface="Times New Roman" pitchFamily="18" charset="0"/>
              </a:rPr>
              <a:t>, favoriscono illeciti profitti a danno del </a:t>
            </a:r>
            <a:r>
              <a:rPr lang="it-IT" sz="2800" dirty="0" smtClean="0">
                <a:solidFill>
                  <a:srgbClr val="FFFFFF"/>
                </a:solidFill>
                <a:cs typeface="Times New Roman" pitchFamily="18" charset="0"/>
              </a:rPr>
              <a:t>consumatore </a:t>
            </a:r>
            <a:r>
              <a:rPr lang="it-IT" sz="2800" i="1" u="sng" dirty="0" smtClean="0">
                <a:solidFill>
                  <a:srgbClr val="FFFF00"/>
                </a:solidFill>
                <a:cs typeface="Times New Roman" pitchFamily="18" charset="0"/>
              </a:rPr>
              <a:t>come l’uso fraudolento dell’indicazione «prodotto artigianale». </a:t>
            </a:r>
            <a:endParaRPr lang="it-IT" sz="2800" i="1" u="sng" dirty="0">
              <a:solidFill>
                <a:srgbClr val="FFFF00"/>
              </a:solidFill>
              <a:cs typeface="Times New Roman" pitchFamily="18" charset="0"/>
            </a:endParaRPr>
          </a:p>
        </p:txBody>
      </p:sp>
      <p:sp>
        <p:nvSpPr>
          <p:cNvPr id="1410060" name="Rectangle 12"/>
          <p:cNvSpPr>
            <a:spLocks noChangeArrowheads="1"/>
          </p:cNvSpPr>
          <p:nvPr/>
        </p:nvSpPr>
        <p:spPr bwMode="auto">
          <a:xfrm>
            <a:off x="704850" y="3789363"/>
            <a:ext cx="8382000" cy="2314575"/>
          </a:xfrm>
          <a:prstGeom prst="rect">
            <a:avLst/>
          </a:prstGeom>
          <a:noFill/>
          <a:ln w="9525">
            <a:noFill/>
            <a:miter lim="800000"/>
            <a:headEnd/>
            <a:tailEnd/>
          </a:ln>
          <a:effectLst/>
        </p:spPr>
        <p:txBody>
          <a:bodyPr>
            <a:spAutoFit/>
          </a:bodyPr>
          <a:lstStyle/>
          <a:p>
            <a:pPr algn="just" eaLnBrk="1" hangingPunct="1">
              <a:lnSpc>
                <a:spcPct val="130000"/>
              </a:lnSpc>
              <a:spcBef>
                <a:spcPct val="30000"/>
              </a:spcBef>
              <a:defRPr/>
            </a:pPr>
            <a:r>
              <a:rPr lang="it-IT" sz="2800" u="sng" dirty="0">
                <a:solidFill>
                  <a:schemeClr val="hlink"/>
                </a:solidFill>
                <a:effectLst>
                  <a:outerShdw blurRad="38100" dist="38100" dir="2700000" algn="tl">
                    <a:srgbClr val="000000"/>
                  </a:outerShdw>
                </a:effectLst>
              </a:rPr>
              <a:t>Frodi sanitarie</a:t>
            </a:r>
            <a:r>
              <a:rPr lang="it-IT" sz="2800" dirty="0">
                <a:solidFill>
                  <a:schemeClr val="hlink"/>
                </a:solidFill>
              </a:rPr>
              <a:t>:</a:t>
            </a:r>
            <a:r>
              <a:rPr lang="it-IT" sz="2800" dirty="0">
                <a:solidFill>
                  <a:srgbClr val="FFFF00"/>
                </a:solidFill>
              </a:rPr>
              <a:t> </a:t>
            </a:r>
            <a:r>
              <a:rPr lang="it-IT" sz="2800" dirty="0">
                <a:solidFill>
                  <a:srgbClr val="FFFFFF"/>
                </a:solidFill>
                <a:cs typeface="Times New Roman" pitchFamily="18" charset="0"/>
              </a:rPr>
              <a:t>Il presupposto della frode è insito nella </a:t>
            </a:r>
            <a:r>
              <a:rPr lang="it-IT" sz="2800" u="sng" dirty="0">
                <a:solidFill>
                  <a:srgbClr val="FFFFFF"/>
                </a:solidFill>
                <a:cs typeface="Times New Roman" pitchFamily="18" charset="0"/>
              </a:rPr>
              <a:t>probabilità o certezza di procurare un danno alla salute</a:t>
            </a:r>
            <a:r>
              <a:rPr lang="it-IT" sz="2800" dirty="0">
                <a:solidFill>
                  <a:srgbClr val="FFFFFF"/>
                </a:solidFill>
                <a:cs typeface="Times New Roman" pitchFamily="18" charset="0"/>
              </a:rPr>
              <a:t> dei cittadini, di rendere potenzialmente o sicuramente nocive le derrate alimentari.</a:t>
            </a:r>
          </a:p>
        </p:txBody>
      </p:sp>
    </p:spTree>
    <p:extLst>
      <p:ext uri="{BB962C8B-B14F-4D97-AF65-F5344CB8AC3E}">
        <p14:creationId xmlns:p14="http://schemas.microsoft.com/office/powerpoint/2010/main" val="3618521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2252663" y="1054100"/>
            <a:ext cx="620871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endParaRPr lang="it-IT" altLang="it-IT">
              <a:solidFill>
                <a:schemeClr val="bg1"/>
              </a:solidFill>
              <a:latin typeface="Times New Roman" pitchFamily="18" charset="0"/>
            </a:endParaRPr>
          </a:p>
        </p:txBody>
      </p:sp>
      <p:sp>
        <p:nvSpPr>
          <p:cNvPr id="1411075" name="Rectangle 3"/>
          <p:cNvSpPr>
            <a:spLocks noChangeArrowheads="1"/>
          </p:cNvSpPr>
          <p:nvPr/>
        </p:nvSpPr>
        <p:spPr bwMode="auto">
          <a:xfrm>
            <a:off x="282575" y="2667000"/>
            <a:ext cx="3538538" cy="946150"/>
          </a:xfrm>
          <a:prstGeom prst="rect">
            <a:avLst/>
          </a:prstGeom>
          <a:noFill/>
          <a:ln w="9525">
            <a:noFill/>
            <a:miter lim="800000"/>
            <a:headEnd/>
            <a:tailEnd/>
          </a:ln>
          <a:effectLst/>
        </p:spPr>
        <p:txBody>
          <a:bodyPr lIns="92075" tIns="46038" rIns="92075" bIns="46038">
            <a:spAutoFit/>
          </a:bodyPr>
          <a:lstStyle/>
          <a:p>
            <a:pPr marL="285750" indent="-285750">
              <a:spcBef>
                <a:spcPct val="0"/>
              </a:spcBef>
              <a:defRPr/>
            </a:pPr>
            <a:r>
              <a:rPr lang="it-IT" sz="2800">
                <a:solidFill>
                  <a:srgbClr val="FFFFFF"/>
                </a:solidFill>
                <a:effectLst>
                  <a:outerShdw blurRad="38100" dist="38100" dir="2700000" algn="tl">
                    <a:srgbClr val="000000"/>
                  </a:outerShdw>
                </a:effectLst>
              </a:rPr>
              <a:t>FRODI</a:t>
            </a:r>
          </a:p>
          <a:p>
            <a:pPr marL="285750" indent="-285750">
              <a:spcBef>
                <a:spcPct val="0"/>
              </a:spcBef>
              <a:defRPr/>
            </a:pPr>
            <a:r>
              <a:rPr lang="it-IT" sz="2800">
                <a:solidFill>
                  <a:srgbClr val="FFFFFF"/>
                </a:solidFill>
                <a:effectLst>
                  <a:outerShdw blurRad="38100" dist="38100" dir="2700000" algn="tl">
                    <a:srgbClr val="000000"/>
                  </a:outerShdw>
                </a:effectLst>
              </a:rPr>
              <a:t> ALIMENTARI</a:t>
            </a:r>
          </a:p>
        </p:txBody>
      </p:sp>
      <p:graphicFrame>
        <p:nvGraphicFramePr>
          <p:cNvPr id="18436" name="Object 4"/>
          <p:cNvGraphicFramePr>
            <a:graphicFrameLocks noChangeAspect="1"/>
          </p:cNvGraphicFramePr>
          <p:nvPr/>
        </p:nvGraphicFramePr>
        <p:xfrm>
          <a:off x="2246313" y="2339975"/>
          <a:ext cx="1466850" cy="904875"/>
        </p:xfrm>
        <a:graphic>
          <a:graphicData uri="http://schemas.openxmlformats.org/presentationml/2006/ole">
            <mc:AlternateContent xmlns:mc="http://schemas.openxmlformats.org/markup-compatibility/2006">
              <mc:Choice xmlns:v="urn:schemas-microsoft-com:vml" Requires="v">
                <p:oleObj spid="_x0000_s35847" name="Grafico" r:id="rId4" imgW="1695413" imgH="904764" progId="MSGraph.Chart.8">
                  <p:embed followColorScheme="full"/>
                </p:oleObj>
              </mc:Choice>
              <mc:Fallback>
                <p:oleObj name="Grafico" r:id="rId4" imgW="1695413" imgH="904764" progId="MSGraph.Chart.8">
                  <p:embed followColorScheme="full"/>
                  <p:pic>
                    <p:nvPicPr>
                      <p:cNvPr id="18436" name="Object 4"/>
                      <p:cNvPicPr>
                        <a:picLocks noChangeAspect="1" noChangeArrowheads="1"/>
                      </p:cNvPicPr>
                      <p:nvPr/>
                    </p:nvPicPr>
                    <p:blipFill>
                      <a:blip r:embed="rId5"/>
                      <a:srcRect/>
                      <a:stretch>
                        <a:fillRect/>
                      </a:stretch>
                    </p:blipFill>
                    <p:spPr bwMode="auto">
                      <a:xfrm>
                        <a:off x="2246313" y="2339975"/>
                        <a:ext cx="1466850" cy="904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37" name="AutoShape 5"/>
          <p:cNvSpPr>
            <a:spLocks noChangeArrowheads="1"/>
          </p:cNvSpPr>
          <p:nvPr/>
        </p:nvSpPr>
        <p:spPr bwMode="auto">
          <a:xfrm rot="5313">
            <a:off x="4267200" y="5103813"/>
            <a:ext cx="1131888" cy="685800"/>
          </a:xfrm>
          <a:prstGeom prst="rightArrow">
            <a:avLst>
              <a:gd name="adj1" fmla="val 47417"/>
              <a:gd name="adj2" fmla="val 47458"/>
            </a:avLst>
          </a:prstGeom>
          <a:solidFill>
            <a:srgbClr val="FFFF00"/>
          </a:solidFill>
          <a:ln w="28575">
            <a:solidFill>
              <a:schemeClr val="tx1"/>
            </a:solidFill>
            <a:miter lim="800000"/>
            <a:headEnd/>
            <a:tailEnd/>
          </a:ln>
        </p:spPr>
        <p:txBody>
          <a:bodyPr wrap="none" anchor="ct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endParaRPr lang="it-IT" altLang="it-IT">
              <a:solidFill>
                <a:schemeClr val="bg1"/>
              </a:solidFill>
              <a:latin typeface="Times New Roman" pitchFamily="18" charset="0"/>
            </a:endParaRPr>
          </a:p>
        </p:txBody>
      </p:sp>
      <p:sp>
        <p:nvSpPr>
          <p:cNvPr id="18438" name="AutoShape 6"/>
          <p:cNvSpPr>
            <a:spLocks/>
          </p:cNvSpPr>
          <p:nvPr/>
        </p:nvSpPr>
        <p:spPr bwMode="auto">
          <a:xfrm>
            <a:off x="3538538" y="457200"/>
            <a:ext cx="636587" cy="5334000"/>
          </a:xfrm>
          <a:prstGeom prst="leftBrace">
            <a:avLst>
              <a:gd name="adj1" fmla="val 104738"/>
              <a:gd name="adj2" fmla="val 50269"/>
            </a:avLst>
          </a:prstGeom>
          <a:noFill/>
          <a:ln w="28575">
            <a:solidFill>
              <a:schemeClr va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endParaRPr lang="it-IT" altLang="it-IT">
              <a:solidFill>
                <a:schemeClr val="bg1"/>
              </a:solidFill>
              <a:latin typeface="Times New Roman" pitchFamily="18" charset="0"/>
            </a:endParaRPr>
          </a:p>
        </p:txBody>
      </p:sp>
      <p:sp>
        <p:nvSpPr>
          <p:cNvPr id="18439" name="AutoShape 7"/>
          <p:cNvSpPr>
            <a:spLocks noChangeArrowheads="1"/>
          </p:cNvSpPr>
          <p:nvPr/>
        </p:nvSpPr>
        <p:spPr bwMode="auto">
          <a:xfrm rot="5313">
            <a:off x="4244975" y="3579813"/>
            <a:ext cx="1062038" cy="685800"/>
          </a:xfrm>
          <a:prstGeom prst="rightArrow">
            <a:avLst>
              <a:gd name="adj1" fmla="val 47417"/>
              <a:gd name="adj2" fmla="val 44530"/>
            </a:avLst>
          </a:prstGeom>
          <a:solidFill>
            <a:srgbClr val="FFFF00"/>
          </a:solidFill>
          <a:ln w="28575">
            <a:solidFill>
              <a:schemeClr val="tx1"/>
            </a:solidFill>
            <a:miter lim="800000"/>
            <a:headEnd/>
            <a:tailEnd/>
          </a:ln>
        </p:spPr>
        <p:txBody>
          <a:bodyPr wrap="none" anchor="ct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endParaRPr lang="it-IT" altLang="it-IT">
              <a:solidFill>
                <a:schemeClr val="bg1"/>
              </a:solidFill>
              <a:latin typeface="Times New Roman" pitchFamily="18" charset="0"/>
            </a:endParaRPr>
          </a:p>
        </p:txBody>
      </p:sp>
      <p:sp>
        <p:nvSpPr>
          <p:cNvPr id="18440" name="AutoShape 8"/>
          <p:cNvSpPr>
            <a:spLocks noChangeArrowheads="1"/>
          </p:cNvSpPr>
          <p:nvPr/>
        </p:nvSpPr>
        <p:spPr bwMode="auto">
          <a:xfrm rot="5313">
            <a:off x="4225925" y="1903413"/>
            <a:ext cx="1150938" cy="685800"/>
          </a:xfrm>
          <a:prstGeom prst="rightArrow">
            <a:avLst>
              <a:gd name="adj1" fmla="val 47417"/>
              <a:gd name="adj2" fmla="val 48257"/>
            </a:avLst>
          </a:prstGeom>
          <a:solidFill>
            <a:srgbClr val="FFFF00"/>
          </a:solidFill>
          <a:ln w="28575">
            <a:solidFill>
              <a:schemeClr val="tx1"/>
            </a:solidFill>
            <a:miter lim="800000"/>
            <a:headEnd/>
            <a:tailEnd/>
          </a:ln>
        </p:spPr>
        <p:txBody>
          <a:bodyPr wrap="none" anchor="ct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endParaRPr lang="it-IT" altLang="it-IT">
              <a:solidFill>
                <a:schemeClr val="bg1"/>
              </a:solidFill>
              <a:latin typeface="Times New Roman" pitchFamily="18" charset="0"/>
            </a:endParaRPr>
          </a:p>
        </p:txBody>
      </p:sp>
      <p:sp>
        <p:nvSpPr>
          <p:cNvPr id="18441" name="AutoShape 9"/>
          <p:cNvSpPr>
            <a:spLocks noChangeArrowheads="1"/>
          </p:cNvSpPr>
          <p:nvPr/>
        </p:nvSpPr>
        <p:spPr bwMode="auto">
          <a:xfrm rot="5313">
            <a:off x="4232275" y="457200"/>
            <a:ext cx="1131888" cy="685800"/>
          </a:xfrm>
          <a:prstGeom prst="rightArrow">
            <a:avLst>
              <a:gd name="adj1" fmla="val 47417"/>
              <a:gd name="adj2" fmla="val 47458"/>
            </a:avLst>
          </a:prstGeom>
          <a:solidFill>
            <a:srgbClr val="FFFF00"/>
          </a:solidFill>
          <a:ln w="28575">
            <a:solidFill>
              <a:schemeClr val="tx1"/>
            </a:solidFill>
            <a:miter lim="800000"/>
            <a:headEnd/>
            <a:tailEnd/>
          </a:ln>
        </p:spPr>
        <p:txBody>
          <a:bodyPr wrap="none" anchor="ct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endParaRPr lang="it-IT" altLang="it-IT">
              <a:solidFill>
                <a:schemeClr val="bg1"/>
              </a:solidFill>
              <a:latin typeface="Times New Roman" pitchFamily="18" charset="0"/>
            </a:endParaRPr>
          </a:p>
        </p:txBody>
      </p:sp>
      <p:sp>
        <p:nvSpPr>
          <p:cNvPr id="1411082" name="Text Box 10"/>
          <p:cNvSpPr txBox="1">
            <a:spLocks noChangeArrowheads="1"/>
          </p:cNvSpPr>
          <p:nvPr/>
        </p:nvSpPr>
        <p:spPr bwMode="auto">
          <a:xfrm>
            <a:off x="5410200" y="2133600"/>
            <a:ext cx="3070225" cy="457200"/>
          </a:xfrm>
          <a:prstGeom prst="rect">
            <a:avLst/>
          </a:prstGeom>
          <a:noFill/>
          <a:ln w="28575">
            <a:noFill/>
            <a:miter lim="800000"/>
            <a:headEnd/>
            <a:tailEnd/>
          </a:ln>
          <a:effectLst/>
        </p:spPr>
        <p:txBody>
          <a:bodyPr>
            <a:spAutoFit/>
          </a:bodyPr>
          <a:lstStyle/>
          <a:p>
            <a:pPr marL="103188">
              <a:defRPr/>
            </a:pPr>
            <a:r>
              <a:rPr lang="it-IT">
                <a:solidFill>
                  <a:srgbClr val="FF9900"/>
                </a:solidFill>
                <a:effectLst>
                  <a:outerShdw blurRad="38100" dist="38100" dir="2700000" algn="tl">
                    <a:srgbClr val="000000"/>
                  </a:outerShdw>
                </a:effectLst>
              </a:rPr>
              <a:t>ADULTERAZIONE</a:t>
            </a:r>
          </a:p>
        </p:txBody>
      </p:sp>
      <p:sp>
        <p:nvSpPr>
          <p:cNvPr id="1411083" name="Text Box 11"/>
          <p:cNvSpPr txBox="1">
            <a:spLocks noChangeArrowheads="1"/>
          </p:cNvSpPr>
          <p:nvPr/>
        </p:nvSpPr>
        <p:spPr bwMode="auto">
          <a:xfrm>
            <a:off x="5410200" y="3810000"/>
            <a:ext cx="2689225" cy="457200"/>
          </a:xfrm>
          <a:prstGeom prst="rect">
            <a:avLst/>
          </a:prstGeom>
          <a:noFill/>
          <a:ln w="28575">
            <a:noFill/>
            <a:miter lim="800000"/>
            <a:headEnd/>
            <a:tailEnd/>
          </a:ln>
          <a:effectLst/>
        </p:spPr>
        <p:txBody>
          <a:bodyPr>
            <a:spAutoFit/>
          </a:bodyPr>
          <a:lstStyle/>
          <a:p>
            <a:pPr>
              <a:defRPr/>
            </a:pPr>
            <a:r>
              <a:rPr lang="it-IT">
                <a:solidFill>
                  <a:srgbClr val="00CC00"/>
                </a:solidFill>
                <a:effectLst>
                  <a:outerShdw blurRad="38100" dist="38100" dir="2700000" algn="tl">
                    <a:srgbClr val="000000"/>
                  </a:outerShdw>
                </a:effectLst>
              </a:rPr>
              <a:t>ALTERAZIONE</a:t>
            </a:r>
          </a:p>
        </p:txBody>
      </p:sp>
      <p:sp>
        <p:nvSpPr>
          <p:cNvPr id="1411084" name="Text Box 12"/>
          <p:cNvSpPr txBox="1">
            <a:spLocks noChangeArrowheads="1"/>
          </p:cNvSpPr>
          <p:nvPr/>
        </p:nvSpPr>
        <p:spPr bwMode="auto">
          <a:xfrm>
            <a:off x="5410200" y="609600"/>
            <a:ext cx="2971800" cy="731838"/>
          </a:xfrm>
          <a:prstGeom prst="rect">
            <a:avLst/>
          </a:prstGeom>
          <a:noFill/>
          <a:ln w="28575">
            <a:noFill/>
            <a:miter lim="800000"/>
            <a:headEnd/>
            <a:tailEnd/>
          </a:ln>
          <a:effectLst/>
        </p:spPr>
        <p:txBody>
          <a:bodyPr>
            <a:spAutoFit/>
          </a:bodyPr>
          <a:lstStyle/>
          <a:p>
            <a:pPr>
              <a:defRPr/>
            </a:pPr>
            <a:r>
              <a:rPr lang="it-IT">
                <a:solidFill>
                  <a:srgbClr val="33CCFF"/>
                </a:solidFill>
                <a:effectLst>
                  <a:outerShdw blurRad="38100" dist="38100" dir="2700000" algn="tl">
                    <a:srgbClr val="000000"/>
                  </a:outerShdw>
                </a:effectLst>
              </a:rPr>
              <a:t>SOFISTICAZIONE</a:t>
            </a:r>
            <a:endParaRPr lang="it-IT" sz="1200">
              <a:solidFill>
                <a:srgbClr val="33CCFF"/>
              </a:solidFill>
              <a:effectLst>
                <a:outerShdw blurRad="38100" dist="38100" dir="2700000" algn="tl">
                  <a:srgbClr val="000000"/>
                </a:outerShdw>
              </a:effectLst>
            </a:endParaRPr>
          </a:p>
          <a:p>
            <a:pPr>
              <a:defRPr/>
            </a:pPr>
            <a:endParaRPr lang="it-IT" sz="1200">
              <a:solidFill>
                <a:srgbClr val="33CCFF"/>
              </a:solidFill>
              <a:effectLst>
                <a:outerShdw blurRad="38100" dist="38100" dir="2700000" algn="tl">
                  <a:srgbClr val="000000"/>
                </a:outerShdw>
              </a:effectLst>
            </a:endParaRPr>
          </a:p>
        </p:txBody>
      </p:sp>
      <p:sp>
        <p:nvSpPr>
          <p:cNvPr id="1411085" name="Text Box 13"/>
          <p:cNvSpPr txBox="1">
            <a:spLocks noChangeArrowheads="1"/>
          </p:cNvSpPr>
          <p:nvPr/>
        </p:nvSpPr>
        <p:spPr bwMode="auto">
          <a:xfrm>
            <a:off x="5376863" y="5181600"/>
            <a:ext cx="3233737" cy="457200"/>
          </a:xfrm>
          <a:prstGeom prst="rect">
            <a:avLst/>
          </a:prstGeom>
          <a:noFill/>
          <a:ln w="28575">
            <a:noFill/>
            <a:miter lim="800000"/>
            <a:headEnd/>
            <a:tailEnd/>
          </a:ln>
          <a:effectLst/>
        </p:spPr>
        <p:txBody>
          <a:bodyPr>
            <a:spAutoFit/>
          </a:bodyPr>
          <a:lstStyle/>
          <a:p>
            <a:pPr>
              <a:defRPr/>
            </a:pPr>
            <a:r>
              <a:rPr lang="it-IT">
                <a:solidFill>
                  <a:srgbClr val="FF3300"/>
                </a:solidFill>
                <a:effectLst>
                  <a:outerShdw blurRad="38100" dist="38100" dir="2700000" algn="tl">
                    <a:srgbClr val="000000"/>
                  </a:outerShdw>
                </a:effectLst>
              </a:rPr>
              <a:t>CONTRAFFAZIONE</a:t>
            </a:r>
          </a:p>
        </p:txBody>
      </p:sp>
      <p:pic>
        <p:nvPicPr>
          <p:cNvPr id="18446" name="Picture 14" descr="!cid_00e901c44c74$6e5b21c0$0504640a@tellab"/>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8137525" y="2971800"/>
            <a:ext cx="1768475" cy="150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7" name="Picture 15" descr="!cid_00e501c44c74$6e5380a0$0504640a@tellab"/>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8686800" y="1752600"/>
            <a:ext cx="67151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8" name="Picture 16" descr="!cid_00ea01c44c74$6e644980$0504640a@tellab"/>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8415338" y="457200"/>
            <a:ext cx="1490662"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9" name="Picture 17" descr="!cid_00eb01c44c74$6e644980$0504640a@tellab"/>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8632825" y="4800600"/>
            <a:ext cx="9620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6560816"/>
      </p:ext>
    </p:extLst>
  </p:cSld>
  <p:clrMapOvr>
    <a:masterClrMapping/>
  </p:clrMapOvr>
  <p:transition>
    <p:zoom dir="in"/>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0" name="Rectangle 10"/>
          <p:cNvSpPr>
            <a:spLocks noChangeArrowheads="1"/>
          </p:cNvSpPr>
          <p:nvPr/>
        </p:nvSpPr>
        <p:spPr bwMode="auto">
          <a:xfrm>
            <a:off x="914400" y="228600"/>
            <a:ext cx="8686800" cy="3830638"/>
          </a:xfrm>
          <a:prstGeom prst="rect">
            <a:avLst/>
          </a:prstGeom>
          <a:noFill/>
          <a:ln w="9525">
            <a:noFill/>
            <a:miter lim="800000"/>
            <a:headEnd/>
            <a:tailEnd/>
          </a:ln>
          <a:effectLst/>
        </p:spPr>
        <p:txBody>
          <a:bodyPr>
            <a:spAutoFit/>
          </a:bodyPr>
          <a:lstStyle/>
          <a:p>
            <a:pPr>
              <a:spcBef>
                <a:spcPct val="0"/>
              </a:spcBef>
              <a:defRPr/>
            </a:pPr>
            <a:r>
              <a:rPr lang="it-IT" sz="3200" u="sng" dirty="0">
                <a:solidFill>
                  <a:schemeClr val="hlink"/>
                </a:solidFill>
                <a:effectLst>
                  <a:outerShdw blurRad="38100" dist="38100" dir="2700000" algn="tl">
                    <a:srgbClr val="000000"/>
                  </a:outerShdw>
                </a:effectLst>
                <a:cs typeface="Times New Roman" pitchFamily="18" charset="0"/>
              </a:rPr>
              <a:t>SOFISTICAZIONE</a:t>
            </a:r>
          </a:p>
          <a:p>
            <a:pPr algn="just">
              <a:lnSpc>
                <a:spcPct val="95000"/>
              </a:lnSpc>
              <a:spcBef>
                <a:spcPct val="0"/>
              </a:spcBef>
              <a:defRPr/>
            </a:pPr>
            <a:r>
              <a:rPr lang="it-IT" sz="2800" dirty="0">
                <a:solidFill>
                  <a:srgbClr val="33CCFF"/>
                </a:solidFill>
                <a:cs typeface="Times New Roman" pitchFamily="18" charset="0"/>
              </a:rPr>
              <a:t>E’ un'operazione fraudolenta che consiste</a:t>
            </a:r>
            <a:r>
              <a:rPr lang="it-IT" sz="2800" dirty="0">
                <a:solidFill>
                  <a:srgbClr val="000099"/>
                </a:solidFill>
                <a:cs typeface="Times New Roman" pitchFamily="18" charset="0"/>
              </a:rPr>
              <a:t> </a:t>
            </a:r>
            <a:r>
              <a:rPr lang="it-IT" sz="2800" dirty="0">
                <a:solidFill>
                  <a:schemeClr val="hlink"/>
                </a:solidFill>
                <a:cs typeface="Times New Roman" pitchFamily="18" charset="0"/>
              </a:rPr>
              <a:t>nell'aggiungere  all'alimento  sostanze  estranee</a:t>
            </a:r>
            <a:r>
              <a:rPr lang="it-IT" sz="2800" dirty="0">
                <a:solidFill>
                  <a:srgbClr val="000099"/>
                </a:solidFill>
                <a:cs typeface="Times New Roman" pitchFamily="18" charset="0"/>
              </a:rPr>
              <a:t>  </a:t>
            </a:r>
            <a:r>
              <a:rPr lang="it-IT" sz="2800" dirty="0">
                <a:solidFill>
                  <a:schemeClr val="hlink"/>
                </a:solidFill>
                <a:cs typeface="Times New Roman" pitchFamily="18" charset="0"/>
              </a:rPr>
              <a:t>alla  sua composizione</a:t>
            </a:r>
            <a:r>
              <a:rPr lang="it-IT" sz="2800" dirty="0">
                <a:cs typeface="Times New Roman" pitchFamily="18" charset="0"/>
              </a:rPr>
              <a:t> </a:t>
            </a:r>
            <a:r>
              <a:rPr lang="it-IT" sz="2800" dirty="0">
                <a:solidFill>
                  <a:srgbClr val="33CCFF"/>
                </a:solidFill>
                <a:cs typeface="Times New Roman" pitchFamily="18" charset="0"/>
              </a:rPr>
              <a:t>con lo scopo di migliorarne l'aspetto o di coprirne difetti e renderlo, quindi, più appetibile (es.: mozzarella  trattata con perossido di benzoile per “sbiancarla” o salsiccia fresca trattata con additivo a base di anidride solforosa per renderla di colore rosso vivo e lucente, </a:t>
            </a:r>
            <a:r>
              <a:rPr lang="it-IT" sz="2800" dirty="0" err="1">
                <a:solidFill>
                  <a:srgbClr val="33CCFF"/>
                </a:solidFill>
                <a:cs typeface="Times New Roman" pitchFamily="18" charset="0"/>
              </a:rPr>
              <a:t>etc</a:t>
            </a:r>
            <a:r>
              <a:rPr lang="it-IT" sz="2800" dirty="0">
                <a:solidFill>
                  <a:srgbClr val="33CCFF"/>
                </a:solidFill>
                <a:cs typeface="Times New Roman" pitchFamily="18" charset="0"/>
              </a:rPr>
              <a:t>)</a:t>
            </a:r>
          </a:p>
        </p:txBody>
      </p:sp>
      <p:pic>
        <p:nvPicPr>
          <p:cNvPr id="19459" name="Picture 11" descr="250px-Mozzarel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1113" y="4221163"/>
            <a:ext cx="2947987" cy="221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12" descr="salsicc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1063" y="4292600"/>
            <a:ext cx="2886075"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4906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4146" name="Rectangle 2"/>
          <p:cNvSpPr>
            <a:spLocks noChangeArrowheads="1"/>
          </p:cNvSpPr>
          <p:nvPr/>
        </p:nvSpPr>
        <p:spPr bwMode="auto">
          <a:xfrm>
            <a:off x="631825" y="260350"/>
            <a:ext cx="8686800" cy="3170238"/>
          </a:xfrm>
          <a:prstGeom prst="rect">
            <a:avLst/>
          </a:prstGeom>
          <a:noFill/>
          <a:ln w="9525">
            <a:noFill/>
            <a:miter lim="800000"/>
            <a:headEnd/>
            <a:tailEnd/>
          </a:ln>
          <a:effectLst/>
        </p:spPr>
        <p:txBody>
          <a:bodyPr>
            <a:spAutoFit/>
          </a:bodyPr>
          <a:lstStyle/>
          <a:p>
            <a:pPr>
              <a:spcBef>
                <a:spcPct val="30000"/>
              </a:spcBef>
              <a:defRPr/>
            </a:pPr>
            <a:r>
              <a:rPr lang="it-IT" sz="3200" u="sng">
                <a:solidFill>
                  <a:schemeClr val="hlink"/>
                </a:solidFill>
                <a:effectLst>
                  <a:outerShdw blurRad="38100" dist="38100" dir="2700000" algn="tl">
                    <a:srgbClr val="000000"/>
                  </a:outerShdw>
                </a:effectLst>
                <a:cs typeface="Times New Roman" pitchFamily="18" charset="0"/>
              </a:rPr>
              <a:t>ADULTERAZIONE</a:t>
            </a:r>
          </a:p>
          <a:p>
            <a:pPr algn="just">
              <a:spcBef>
                <a:spcPct val="30000"/>
              </a:spcBef>
              <a:defRPr/>
            </a:pPr>
            <a:r>
              <a:rPr lang="it-IT" sz="2700">
                <a:solidFill>
                  <a:srgbClr val="33CCFF"/>
                </a:solidFill>
                <a:cs typeface="Times New Roman" pitchFamily="18" charset="0"/>
              </a:rPr>
              <a:t>Comprende tutte le operazioni che</a:t>
            </a:r>
            <a:r>
              <a:rPr lang="it-IT" sz="2700">
                <a:solidFill>
                  <a:schemeClr val="hlink"/>
                </a:solidFill>
                <a:cs typeface="Times New Roman" pitchFamily="18" charset="0"/>
              </a:rPr>
              <a:t> </a:t>
            </a:r>
            <a:r>
              <a:rPr lang="it-IT" sz="2700" u="sng">
                <a:solidFill>
                  <a:schemeClr val="hlink"/>
                </a:solidFill>
                <a:cs typeface="Times New Roman" pitchFamily="18" charset="0"/>
              </a:rPr>
              <a:t>determinano modificazioni nella composizione analitica del prodotto  alimentare</a:t>
            </a:r>
            <a:r>
              <a:rPr lang="it-IT" sz="2700">
                <a:solidFill>
                  <a:schemeClr val="hlink"/>
                </a:solidFill>
                <a:cs typeface="Times New Roman" pitchFamily="18" charset="0"/>
              </a:rPr>
              <a:t>,</a:t>
            </a:r>
            <a:r>
              <a:rPr lang="it-IT" sz="2700">
                <a:solidFill>
                  <a:srgbClr val="FFFF00"/>
                </a:solidFill>
                <a:cs typeface="Times New Roman" pitchFamily="18" charset="0"/>
              </a:rPr>
              <a:t> </a:t>
            </a:r>
            <a:r>
              <a:rPr lang="it-IT" sz="2700">
                <a:solidFill>
                  <a:srgbClr val="33CCFF"/>
                </a:solidFill>
                <a:cs typeface="Times New Roman" pitchFamily="18" charset="0"/>
              </a:rPr>
              <a:t>attuate mediante l'aggiunta o la sottrazione di alcuni componenti. Le adulterazioni hanno riflessi non solo commerciali ma anche igienico-nutrizionali e, in alcuni casi, di GRAVE pericolo per la salute pubblica.</a:t>
            </a:r>
          </a:p>
        </p:txBody>
      </p:sp>
      <p:grpSp>
        <p:nvGrpSpPr>
          <p:cNvPr id="2" name="Group 11"/>
          <p:cNvGrpSpPr>
            <a:grpSpLocks/>
          </p:cNvGrpSpPr>
          <p:nvPr/>
        </p:nvGrpSpPr>
        <p:grpSpPr bwMode="auto">
          <a:xfrm>
            <a:off x="5024438" y="3429000"/>
            <a:ext cx="5257800" cy="1263650"/>
            <a:chOff x="2797" y="768"/>
            <a:chExt cx="3155" cy="1209"/>
          </a:xfrm>
        </p:grpSpPr>
        <p:grpSp>
          <p:nvGrpSpPr>
            <p:cNvPr id="20527" name="Group 12"/>
            <p:cNvGrpSpPr>
              <a:grpSpLocks/>
            </p:cNvGrpSpPr>
            <p:nvPr/>
          </p:nvGrpSpPr>
          <p:grpSpPr bwMode="auto">
            <a:xfrm>
              <a:off x="2797" y="768"/>
              <a:ext cx="659" cy="1209"/>
              <a:chOff x="3120" y="912"/>
              <a:chExt cx="467" cy="1065"/>
            </a:xfrm>
          </p:grpSpPr>
          <p:grpSp>
            <p:nvGrpSpPr>
              <p:cNvPr id="20529" name="Group 13"/>
              <p:cNvGrpSpPr>
                <a:grpSpLocks/>
              </p:cNvGrpSpPr>
              <p:nvPr/>
            </p:nvGrpSpPr>
            <p:grpSpPr bwMode="auto">
              <a:xfrm>
                <a:off x="3120" y="912"/>
                <a:ext cx="384" cy="425"/>
                <a:chOff x="4272" y="1778"/>
                <a:chExt cx="585" cy="663"/>
              </a:xfrm>
            </p:grpSpPr>
            <p:sp>
              <p:nvSpPr>
                <p:cNvPr id="20531" name="Freeform 14"/>
                <p:cNvSpPr>
                  <a:spLocks/>
                </p:cNvSpPr>
                <p:nvPr/>
              </p:nvSpPr>
              <p:spPr bwMode="auto">
                <a:xfrm>
                  <a:off x="4281" y="1797"/>
                  <a:ext cx="550" cy="632"/>
                </a:xfrm>
                <a:custGeom>
                  <a:avLst/>
                  <a:gdLst>
                    <a:gd name="T0" fmla="*/ 0 w 1651"/>
                    <a:gd name="T1" fmla="*/ 0 h 1895"/>
                    <a:gd name="T2" fmla="*/ 0 w 1651"/>
                    <a:gd name="T3" fmla="*/ 0 h 1895"/>
                    <a:gd name="T4" fmla="*/ 0 w 1651"/>
                    <a:gd name="T5" fmla="*/ 0 h 1895"/>
                    <a:gd name="T6" fmla="*/ 0 w 1651"/>
                    <a:gd name="T7" fmla="*/ 0 h 1895"/>
                    <a:gd name="T8" fmla="*/ 0 w 1651"/>
                    <a:gd name="T9" fmla="*/ 0 h 1895"/>
                    <a:gd name="T10" fmla="*/ 0 w 1651"/>
                    <a:gd name="T11" fmla="*/ 0 h 1895"/>
                    <a:gd name="T12" fmla="*/ 0 w 1651"/>
                    <a:gd name="T13" fmla="*/ 0 h 1895"/>
                    <a:gd name="T14" fmla="*/ 0 w 1651"/>
                    <a:gd name="T15" fmla="*/ 0 h 1895"/>
                    <a:gd name="T16" fmla="*/ 0 w 1651"/>
                    <a:gd name="T17" fmla="*/ 0 h 1895"/>
                    <a:gd name="T18" fmla="*/ 0 w 1651"/>
                    <a:gd name="T19" fmla="*/ 0 h 1895"/>
                    <a:gd name="T20" fmla="*/ 0 w 1651"/>
                    <a:gd name="T21" fmla="*/ 0 h 1895"/>
                    <a:gd name="T22" fmla="*/ 0 w 1651"/>
                    <a:gd name="T23" fmla="*/ 0 h 1895"/>
                    <a:gd name="T24" fmla="*/ 0 w 1651"/>
                    <a:gd name="T25" fmla="*/ 0 h 1895"/>
                    <a:gd name="T26" fmla="*/ 0 w 1651"/>
                    <a:gd name="T27" fmla="*/ 0 h 1895"/>
                    <a:gd name="T28" fmla="*/ 0 w 1651"/>
                    <a:gd name="T29" fmla="*/ 0 h 1895"/>
                    <a:gd name="T30" fmla="*/ 0 w 1651"/>
                    <a:gd name="T31" fmla="*/ 0 h 1895"/>
                    <a:gd name="T32" fmla="*/ 0 w 1651"/>
                    <a:gd name="T33" fmla="*/ 0 h 1895"/>
                    <a:gd name="T34" fmla="*/ 0 w 1651"/>
                    <a:gd name="T35" fmla="*/ 0 h 1895"/>
                    <a:gd name="T36" fmla="*/ 0 w 1651"/>
                    <a:gd name="T37" fmla="*/ 0 h 1895"/>
                    <a:gd name="T38" fmla="*/ 0 w 1651"/>
                    <a:gd name="T39" fmla="*/ 0 h 1895"/>
                    <a:gd name="T40" fmla="*/ 0 w 1651"/>
                    <a:gd name="T41" fmla="*/ 0 h 1895"/>
                    <a:gd name="T42" fmla="*/ 0 w 1651"/>
                    <a:gd name="T43" fmla="*/ 0 h 1895"/>
                    <a:gd name="T44" fmla="*/ 0 w 1651"/>
                    <a:gd name="T45" fmla="*/ 0 h 1895"/>
                    <a:gd name="T46" fmla="*/ 0 w 1651"/>
                    <a:gd name="T47" fmla="*/ 0 h 1895"/>
                    <a:gd name="T48" fmla="*/ 0 w 1651"/>
                    <a:gd name="T49" fmla="*/ 0 h 1895"/>
                    <a:gd name="T50" fmla="*/ 0 w 1651"/>
                    <a:gd name="T51" fmla="*/ 0 h 1895"/>
                    <a:gd name="T52" fmla="*/ 0 w 1651"/>
                    <a:gd name="T53" fmla="*/ 0 h 1895"/>
                    <a:gd name="T54" fmla="*/ 0 w 1651"/>
                    <a:gd name="T55" fmla="*/ 0 h 1895"/>
                    <a:gd name="T56" fmla="*/ 0 w 1651"/>
                    <a:gd name="T57" fmla="*/ 0 h 1895"/>
                    <a:gd name="T58" fmla="*/ 0 w 1651"/>
                    <a:gd name="T59" fmla="*/ 0 h 1895"/>
                    <a:gd name="T60" fmla="*/ 0 w 1651"/>
                    <a:gd name="T61" fmla="*/ 0 h 1895"/>
                    <a:gd name="T62" fmla="*/ 0 w 1651"/>
                    <a:gd name="T63" fmla="*/ 0 h 1895"/>
                    <a:gd name="T64" fmla="*/ 0 w 1651"/>
                    <a:gd name="T65" fmla="*/ 0 h 1895"/>
                    <a:gd name="T66" fmla="*/ 0 w 1651"/>
                    <a:gd name="T67" fmla="*/ 0 h 1895"/>
                    <a:gd name="T68" fmla="*/ 0 w 1651"/>
                    <a:gd name="T69" fmla="*/ 0 h 1895"/>
                    <a:gd name="T70" fmla="*/ 0 w 1651"/>
                    <a:gd name="T71" fmla="*/ 0 h 1895"/>
                    <a:gd name="T72" fmla="*/ 0 w 1651"/>
                    <a:gd name="T73" fmla="*/ 0 h 1895"/>
                    <a:gd name="T74" fmla="*/ 0 w 1651"/>
                    <a:gd name="T75" fmla="*/ 0 h 1895"/>
                    <a:gd name="T76" fmla="*/ 0 w 1651"/>
                    <a:gd name="T77" fmla="*/ 0 h 1895"/>
                    <a:gd name="T78" fmla="*/ 0 w 1651"/>
                    <a:gd name="T79" fmla="*/ 0 h 1895"/>
                    <a:gd name="T80" fmla="*/ 0 w 1651"/>
                    <a:gd name="T81" fmla="*/ 0 h 189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51"/>
                    <a:gd name="T124" fmla="*/ 0 h 1895"/>
                    <a:gd name="T125" fmla="*/ 1651 w 1651"/>
                    <a:gd name="T126" fmla="*/ 1895 h 189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51" h="1895">
                      <a:moveTo>
                        <a:pt x="235" y="281"/>
                      </a:moveTo>
                      <a:lnTo>
                        <a:pt x="196" y="146"/>
                      </a:lnTo>
                      <a:lnTo>
                        <a:pt x="227" y="9"/>
                      </a:lnTo>
                      <a:lnTo>
                        <a:pt x="739" y="84"/>
                      </a:lnTo>
                      <a:lnTo>
                        <a:pt x="810" y="17"/>
                      </a:lnTo>
                      <a:lnTo>
                        <a:pt x="932" y="50"/>
                      </a:lnTo>
                      <a:lnTo>
                        <a:pt x="976" y="84"/>
                      </a:lnTo>
                      <a:lnTo>
                        <a:pt x="1415" y="0"/>
                      </a:lnTo>
                      <a:lnTo>
                        <a:pt x="1473" y="132"/>
                      </a:lnTo>
                      <a:lnTo>
                        <a:pt x="1423" y="285"/>
                      </a:lnTo>
                      <a:lnTo>
                        <a:pt x="945" y="167"/>
                      </a:lnTo>
                      <a:lnTo>
                        <a:pt x="937" y="408"/>
                      </a:lnTo>
                      <a:lnTo>
                        <a:pt x="1007" y="439"/>
                      </a:lnTo>
                      <a:lnTo>
                        <a:pt x="1124" y="745"/>
                      </a:lnTo>
                      <a:lnTo>
                        <a:pt x="1178" y="843"/>
                      </a:lnTo>
                      <a:lnTo>
                        <a:pt x="1407" y="855"/>
                      </a:lnTo>
                      <a:lnTo>
                        <a:pt x="1555" y="965"/>
                      </a:lnTo>
                      <a:lnTo>
                        <a:pt x="1651" y="1146"/>
                      </a:lnTo>
                      <a:lnTo>
                        <a:pt x="1642" y="1895"/>
                      </a:lnTo>
                      <a:lnTo>
                        <a:pt x="1315" y="1891"/>
                      </a:lnTo>
                      <a:lnTo>
                        <a:pt x="1315" y="1487"/>
                      </a:lnTo>
                      <a:lnTo>
                        <a:pt x="1222" y="1413"/>
                      </a:lnTo>
                      <a:lnTo>
                        <a:pt x="1103" y="1413"/>
                      </a:lnTo>
                      <a:lnTo>
                        <a:pt x="907" y="1527"/>
                      </a:lnTo>
                      <a:lnTo>
                        <a:pt x="743" y="1517"/>
                      </a:lnTo>
                      <a:lnTo>
                        <a:pt x="622" y="1479"/>
                      </a:lnTo>
                      <a:lnTo>
                        <a:pt x="489" y="1373"/>
                      </a:lnTo>
                      <a:lnTo>
                        <a:pt x="178" y="1387"/>
                      </a:lnTo>
                      <a:lnTo>
                        <a:pt x="162" y="1496"/>
                      </a:lnTo>
                      <a:lnTo>
                        <a:pt x="0" y="1501"/>
                      </a:lnTo>
                      <a:lnTo>
                        <a:pt x="0" y="755"/>
                      </a:lnTo>
                      <a:lnTo>
                        <a:pt x="166" y="764"/>
                      </a:lnTo>
                      <a:lnTo>
                        <a:pt x="175" y="847"/>
                      </a:lnTo>
                      <a:lnTo>
                        <a:pt x="472" y="843"/>
                      </a:lnTo>
                      <a:lnTo>
                        <a:pt x="591" y="583"/>
                      </a:lnTo>
                      <a:lnTo>
                        <a:pt x="581" y="514"/>
                      </a:lnTo>
                      <a:lnTo>
                        <a:pt x="662" y="421"/>
                      </a:lnTo>
                      <a:lnTo>
                        <a:pt x="735" y="408"/>
                      </a:lnTo>
                      <a:lnTo>
                        <a:pt x="735" y="167"/>
                      </a:lnTo>
                      <a:lnTo>
                        <a:pt x="235" y="281"/>
                      </a:lnTo>
                      <a:close/>
                    </a:path>
                  </a:pathLst>
                </a:custGeom>
                <a:solidFill>
                  <a:srgbClr val="F5CF1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32" name="Freeform 15"/>
                <p:cNvSpPr>
                  <a:spLocks/>
                </p:cNvSpPr>
                <p:nvPr/>
              </p:nvSpPr>
              <p:spPr bwMode="auto">
                <a:xfrm>
                  <a:off x="4341" y="2217"/>
                  <a:ext cx="348" cy="106"/>
                </a:xfrm>
                <a:custGeom>
                  <a:avLst/>
                  <a:gdLst>
                    <a:gd name="T0" fmla="*/ 0 w 1044"/>
                    <a:gd name="T1" fmla="*/ 0 h 319"/>
                    <a:gd name="T2" fmla="*/ 0 w 1044"/>
                    <a:gd name="T3" fmla="*/ 0 h 319"/>
                    <a:gd name="T4" fmla="*/ 0 w 1044"/>
                    <a:gd name="T5" fmla="*/ 0 h 319"/>
                    <a:gd name="T6" fmla="*/ 0 w 1044"/>
                    <a:gd name="T7" fmla="*/ 0 h 319"/>
                    <a:gd name="T8" fmla="*/ 0 w 1044"/>
                    <a:gd name="T9" fmla="*/ 0 h 319"/>
                    <a:gd name="T10" fmla="*/ 0 w 1044"/>
                    <a:gd name="T11" fmla="*/ 0 h 319"/>
                    <a:gd name="T12" fmla="*/ 0 w 1044"/>
                    <a:gd name="T13" fmla="*/ 0 h 319"/>
                    <a:gd name="T14" fmla="*/ 0 w 1044"/>
                    <a:gd name="T15" fmla="*/ 0 h 319"/>
                    <a:gd name="T16" fmla="*/ 0 w 1044"/>
                    <a:gd name="T17" fmla="*/ 0 h 319"/>
                    <a:gd name="T18" fmla="*/ 0 w 1044"/>
                    <a:gd name="T19" fmla="*/ 0 h 319"/>
                    <a:gd name="T20" fmla="*/ 0 w 1044"/>
                    <a:gd name="T21" fmla="*/ 0 h 319"/>
                    <a:gd name="T22" fmla="*/ 0 w 1044"/>
                    <a:gd name="T23" fmla="*/ 0 h 319"/>
                    <a:gd name="T24" fmla="*/ 0 w 1044"/>
                    <a:gd name="T25" fmla="*/ 0 h 319"/>
                    <a:gd name="T26" fmla="*/ 0 w 1044"/>
                    <a:gd name="T27" fmla="*/ 0 h 319"/>
                    <a:gd name="T28" fmla="*/ 0 w 1044"/>
                    <a:gd name="T29" fmla="*/ 0 h 319"/>
                    <a:gd name="T30" fmla="*/ 0 w 1044"/>
                    <a:gd name="T31" fmla="*/ 0 h 319"/>
                    <a:gd name="T32" fmla="*/ 0 w 1044"/>
                    <a:gd name="T33" fmla="*/ 0 h 319"/>
                    <a:gd name="T34" fmla="*/ 0 w 1044"/>
                    <a:gd name="T35" fmla="*/ 0 h 319"/>
                    <a:gd name="T36" fmla="*/ 0 w 1044"/>
                    <a:gd name="T37" fmla="*/ 0 h 319"/>
                    <a:gd name="T38" fmla="*/ 0 w 1044"/>
                    <a:gd name="T39" fmla="*/ 0 h 319"/>
                    <a:gd name="T40" fmla="*/ 0 w 1044"/>
                    <a:gd name="T41" fmla="*/ 0 h 319"/>
                    <a:gd name="T42" fmla="*/ 0 w 1044"/>
                    <a:gd name="T43" fmla="*/ 0 h 319"/>
                    <a:gd name="T44" fmla="*/ 0 w 1044"/>
                    <a:gd name="T45" fmla="*/ 0 h 319"/>
                    <a:gd name="T46" fmla="*/ 0 w 1044"/>
                    <a:gd name="T47" fmla="*/ 0 h 319"/>
                    <a:gd name="T48" fmla="*/ 0 w 1044"/>
                    <a:gd name="T49" fmla="*/ 0 h 319"/>
                    <a:gd name="T50" fmla="*/ 0 w 1044"/>
                    <a:gd name="T51" fmla="*/ 0 h 319"/>
                    <a:gd name="T52" fmla="*/ 0 w 1044"/>
                    <a:gd name="T53" fmla="*/ 0 h 319"/>
                    <a:gd name="T54" fmla="*/ 0 w 1044"/>
                    <a:gd name="T55" fmla="*/ 0 h 319"/>
                    <a:gd name="T56" fmla="*/ 0 w 1044"/>
                    <a:gd name="T57" fmla="*/ 0 h 319"/>
                    <a:gd name="T58" fmla="*/ 0 w 1044"/>
                    <a:gd name="T59" fmla="*/ 0 h 319"/>
                    <a:gd name="T60" fmla="*/ 0 w 1044"/>
                    <a:gd name="T61" fmla="*/ 0 h 319"/>
                    <a:gd name="T62" fmla="*/ 0 w 1044"/>
                    <a:gd name="T63" fmla="*/ 0 h 319"/>
                    <a:gd name="T64" fmla="*/ 0 w 1044"/>
                    <a:gd name="T65" fmla="*/ 0 h 319"/>
                    <a:gd name="T66" fmla="*/ 0 w 1044"/>
                    <a:gd name="T67" fmla="*/ 0 h 319"/>
                    <a:gd name="T68" fmla="*/ 0 w 1044"/>
                    <a:gd name="T69" fmla="*/ 0 h 319"/>
                    <a:gd name="T70" fmla="*/ 0 w 1044"/>
                    <a:gd name="T71" fmla="*/ 0 h 3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44"/>
                    <a:gd name="T109" fmla="*/ 0 h 319"/>
                    <a:gd name="T110" fmla="*/ 1044 w 1044"/>
                    <a:gd name="T111" fmla="*/ 319 h 31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44" h="319">
                      <a:moveTo>
                        <a:pt x="0" y="0"/>
                      </a:moveTo>
                      <a:lnTo>
                        <a:pt x="323" y="0"/>
                      </a:lnTo>
                      <a:lnTo>
                        <a:pt x="357" y="71"/>
                      </a:lnTo>
                      <a:lnTo>
                        <a:pt x="399" y="134"/>
                      </a:lnTo>
                      <a:lnTo>
                        <a:pt x="433" y="153"/>
                      </a:lnTo>
                      <a:lnTo>
                        <a:pt x="473" y="174"/>
                      </a:lnTo>
                      <a:lnTo>
                        <a:pt x="522" y="189"/>
                      </a:lnTo>
                      <a:lnTo>
                        <a:pt x="573" y="200"/>
                      </a:lnTo>
                      <a:lnTo>
                        <a:pt x="626" y="208"/>
                      </a:lnTo>
                      <a:lnTo>
                        <a:pt x="673" y="208"/>
                      </a:lnTo>
                      <a:lnTo>
                        <a:pt x="710" y="205"/>
                      </a:lnTo>
                      <a:lnTo>
                        <a:pt x="752" y="196"/>
                      </a:lnTo>
                      <a:lnTo>
                        <a:pt x="787" y="185"/>
                      </a:lnTo>
                      <a:lnTo>
                        <a:pt x="821" y="171"/>
                      </a:lnTo>
                      <a:lnTo>
                        <a:pt x="856" y="148"/>
                      </a:lnTo>
                      <a:lnTo>
                        <a:pt x="879" y="129"/>
                      </a:lnTo>
                      <a:lnTo>
                        <a:pt x="937" y="34"/>
                      </a:lnTo>
                      <a:lnTo>
                        <a:pt x="1044" y="34"/>
                      </a:lnTo>
                      <a:lnTo>
                        <a:pt x="1036" y="200"/>
                      </a:lnTo>
                      <a:lnTo>
                        <a:pt x="941" y="200"/>
                      </a:lnTo>
                      <a:lnTo>
                        <a:pt x="904" y="237"/>
                      </a:lnTo>
                      <a:lnTo>
                        <a:pt x="868" y="264"/>
                      </a:lnTo>
                      <a:lnTo>
                        <a:pt x="810" y="294"/>
                      </a:lnTo>
                      <a:lnTo>
                        <a:pt x="753" y="310"/>
                      </a:lnTo>
                      <a:lnTo>
                        <a:pt x="710" y="316"/>
                      </a:lnTo>
                      <a:lnTo>
                        <a:pt x="663" y="319"/>
                      </a:lnTo>
                      <a:lnTo>
                        <a:pt x="611" y="319"/>
                      </a:lnTo>
                      <a:lnTo>
                        <a:pt x="554" y="312"/>
                      </a:lnTo>
                      <a:lnTo>
                        <a:pt x="508" y="302"/>
                      </a:lnTo>
                      <a:lnTo>
                        <a:pt x="459" y="288"/>
                      </a:lnTo>
                      <a:lnTo>
                        <a:pt x="415" y="271"/>
                      </a:lnTo>
                      <a:lnTo>
                        <a:pt x="371" y="246"/>
                      </a:lnTo>
                      <a:lnTo>
                        <a:pt x="303" y="195"/>
                      </a:lnTo>
                      <a:lnTo>
                        <a:pt x="0" y="19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33" name="Freeform 16"/>
                <p:cNvSpPr>
                  <a:spLocks/>
                </p:cNvSpPr>
                <p:nvPr/>
              </p:nvSpPr>
              <p:spPr bwMode="auto">
                <a:xfrm>
                  <a:off x="4459" y="1971"/>
                  <a:ext cx="28" cy="25"/>
                </a:xfrm>
                <a:custGeom>
                  <a:avLst/>
                  <a:gdLst>
                    <a:gd name="T0" fmla="*/ 0 w 83"/>
                    <a:gd name="T1" fmla="*/ 0 h 75"/>
                    <a:gd name="T2" fmla="*/ 0 w 83"/>
                    <a:gd name="T3" fmla="*/ 0 h 75"/>
                    <a:gd name="T4" fmla="*/ 0 w 83"/>
                    <a:gd name="T5" fmla="*/ 0 h 75"/>
                    <a:gd name="T6" fmla="*/ 0 w 83"/>
                    <a:gd name="T7" fmla="*/ 0 h 75"/>
                    <a:gd name="T8" fmla="*/ 0 w 83"/>
                    <a:gd name="T9" fmla="*/ 0 h 75"/>
                    <a:gd name="T10" fmla="*/ 0 w 83"/>
                    <a:gd name="T11" fmla="*/ 0 h 75"/>
                    <a:gd name="T12" fmla="*/ 0 60000 65536"/>
                    <a:gd name="T13" fmla="*/ 0 60000 65536"/>
                    <a:gd name="T14" fmla="*/ 0 60000 65536"/>
                    <a:gd name="T15" fmla="*/ 0 60000 65536"/>
                    <a:gd name="T16" fmla="*/ 0 60000 65536"/>
                    <a:gd name="T17" fmla="*/ 0 60000 65536"/>
                    <a:gd name="T18" fmla="*/ 0 w 83"/>
                    <a:gd name="T19" fmla="*/ 0 h 75"/>
                    <a:gd name="T20" fmla="*/ 83 w 83"/>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83" h="75">
                      <a:moveTo>
                        <a:pt x="0" y="55"/>
                      </a:moveTo>
                      <a:lnTo>
                        <a:pt x="0" y="0"/>
                      </a:lnTo>
                      <a:lnTo>
                        <a:pt x="83" y="0"/>
                      </a:lnTo>
                      <a:lnTo>
                        <a:pt x="83" y="75"/>
                      </a:lnTo>
                      <a:lnTo>
                        <a:pt x="0" y="55"/>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34" name="Freeform 17"/>
                <p:cNvSpPr>
                  <a:spLocks/>
                </p:cNvSpPr>
                <p:nvPr/>
              </p:nvSpPr>
              <p:spPr bwMode="auto">
                <a:xfrm>
                  <a:off x="4272" y="2252"/>
                  <a:ext cx="78" cy="63"/>
                </a:xfrm>
                <a:custGeom>
                  <a:avLst/>
                  <a:gdLst>
                    <a:gd name="T0" fmla="*/ 0 w 233"/>
                    <a:gd name="T1" fmla="*/ 0 h 189"/>
                    <a:gd name="T2" fmla="*/ 0 w 233"/>
                    <a:gd name="T3" fmla="*/ 0 h 189"/>
                    <a:gd name="T4" fmla="*/ 0 w 233"/>
                    <a:gd name="T5" fmla="*/ 0 h 189"/>
                    <a:gd name="T6" fmla="*/ 0 w 233"/>
                    <a:gd name="T7" fmla="*/ 0 h 189"/>
                    <a:gd name="T8" fmla="*/ 0 w 233"/>
                    <a:gd name="T9" fmla="*/ 0 h 189"/>
                    <a:gd name="T10" fmla="*/ 0 w 233"/>
                    <a:gd name="T11" fmla="*/ 0 h 189"/>
                    <a:gd name="T12" fmla="*/ 0 w 233"/>
                    <a:gd name="T13" fmla="*/ 0 h 189"/>
                    <a:gd name="T14" fmla="*/ 0 w 233"/>
                    <a:gd name="T15" fmla="*/ 0 h 189"/>
                    <a:gd name="T16" fmla="*/ 0 60000 65536"/>
                    <a:gd name="T17" fmla="*/ 0 60000 65536"/>
                    <a:gd name="T18" fmla="*/ 0 60000 65536"/>
                    <a:gd name="T19" fmla="*/ 0 60000 65536"/>
                    <a:gd name="T20" fmla="*/ 0 60000 65536"/>
                    <a:gd name="T21" fmla="*/ 0 60000 65536"/>
                    <a:gd name="T22" fmla="*/ 0 60000 65536"/>
                    <a:gd name="T23" fmla="*/ 0 60000 65536"/>
                    <a:gd name="T24" fmla="*/ 0 w 233"/>
                    <a:gd name="T25" fmla="*/ 0 h 189"/>
                    <a:gd name="T26" fmla="*/ 233 w 233"/>
                    <a:gd name="T27" fmla="*/ 189 h 18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 h="189">
                      <a:moveTo>
                        <a:pt x="0" y="189"/>
                      </a:moveTo>
                      <a:lnTo>
                        <a:pt x="233" y="189"/>
                      </a:lnTo>
                      <a:lnTo>
                        <a:pt x="233" y="0"/>
                      </a:lnTo>
                      <a:lnTo>
                        <a:pt x="150" y="0"/>
                      </a:lnTo>
                      <a:lnTo>
                        <a:pt x="17" y="1"/>
                      </a:lnTo>
                      <a:lnTo>
                        <a:pt x="0" y="96"/>
                      </a:lnTo>
                      <a:lnTo>
                        <a:pt x="0" y="18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35" name="Freeform 18"/>
                <p:cNvSpPr>
                  <a:spLocks/>
                </p:cNvSpPr>
                <p:nvPr/>
              </p:nvSpPr>
              <p:spPr bwMode="auto">
                <a:xfrm>
                  <a:off x="4352" y="1806"/>
                  <a:ext cx="184" cy="40"/>
                </a:xfrm>
                <a:custGeom>
                  <a:avLst/>
                  <a:gdLst>
                    <a:gd name="T0" fmla="*/ 0 w 552"/>
                    <a:gd name="T1" fmla="*/ 0 h 119"/>
                    <a:gd name="T2" fmla="*/ 0 w 552"/>
                    <a:gd name="T3" fmla="*/ 0 h 119"/>
                    <a:gd name="T4" fmla="*/ 0 w 552"/>
                    <a:gd name="T5" fmla="*/ 0 h 119"/>
                    <a:gd name="T6" fmla="*/ 0 w 552"/>
                    <a:gd name="T7" fmla="*/ 0 h 119"/>
                    <a:gd name="T8" fmla="*/ 0 w 552"/>
                    <a:gd name="T9" fmla="*/ 0 h 119"/>
                    <a:gd name="T10" fmla="*/ 0 w 552"/>
                    <a:gd name="T11" fmla="*/ 0 h 119"/>
                    <a:gd name="T12" fmla="*/ 0 w 552"/>
                    <a:gd name="T13" fmla="*/ 0 h 119"/>
                    <a:gd name="T14" fmla="*/ 0 60000 65536"/>
                    <a:gd name="T15" fmla="*/ 0 60000 65536"/>
                    <a:gd name="T16" fmla="*/ 0 60000 65536"/>
                    <a:gd name="T17" fmla="*/ 0 60000 65536"/>
                    <a:gd name="T18" fmla="*/ 0 60000 65536"/>
                    <a:gd name="T19" fmla="*/ 0 60000 65536"/>
                    <a:gd name="T20" fmla="*/ 0 60000 65536"/>
                    <a:gd name="T21" fmla="*/ 0 w 552"/>
                    <a:gd name="T22" fmla="*/ 0 h 119"/>
                    <a:gd name="T23" fmla="*/ 552 w 552"/>
                    <a:gd name="T24" fmla="*/ 119 h 1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2" h="119">
                      <a:moveTo>
                        <a:pt x="0" y="82"/>
                      </a:moveTo>
                      <a:lnTo>
                        <a:pt x="552" y="119"/>
                      </a:lnTo>
                      <a:lnTo>
                        <a:pt x="535" y="61"/>
                      </a:lnTo>
                      <a:lnTo>
                        <a:pt x="100" y="0"/>
                      </a:lnTo>
                      <a:lnTo>
                        <a:pt x="13" y="26"/>
                      </a:lnTo>
                      <a:lnTo>
                        <a:pt x="0" y="82"/>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36" name="Freeform 19"/>
                <p:cNvSpPr>
                  <a:spLocks/>
                </p:cNvSpPr>
                <p:nvPr/>
              </p:nvSpPr>
              <p:spPr bwMode="auto">
                <a:xfrm>
                  <a:off x="4563" y="1817"/>
                  <a:ext cx="30" cy="115"/>
                </a:xfrm>
                <a:custGeom>
                  <a:avLst/>
                  <a:gdLst>
                    <a:gd name="T0" fmla="*/ 0 w 92"/>
                    <a:gd name="T1" fmla="*/ 0 h 343"/>
                    <a:gd name="T2" fmla="*/ 0 w 92"/>
                    <a:gd name="T3" fmla="*/ 0 h 343"/>
                    <a:gd name="T4" fmla="*/ 0 w 92"/>
                    <a:gd name="T5" fmla="*/ 0 h 343"/>
                    <a:gd name="T6" fmla="*/ 0 w 92"/>
                    <a:gd name="T7" fmla="*/ 0 h 343"/>
                    <a:gd name="T8" fmla="*/ 0 w 92"/>
                    <a:gd name="T9" fmla="*/ 0 h 343"/>
                    <a:gd name="T10" fmla="*/ 0 w 92"/>
                    <a:gd name="T11" fmla="*/ 0 h 343"/>
                    <a:gd name="T12" fmla="*/ 0 60000 65536"/>
                    <a:gd name="T13" fmla="*/ 0 60000 65536"/>
                    <a:gd name="T14" fmla="*/ 0 60000 65536"/>
                    <a:gd name="T15" fmla="*/ 0 60000 65536"/>
                    <a:gd name="T16" fmla="*/ 0 60000 65536"/>
                    <a:gd name="T17" fmla="*/ 0 60000 65536"/>
                    <a:gd name="T18" fmla="*/ 0 w 92"/>
                    <a:gd name="T19" fmla="*/ 0 h 343"/>
                    <a:gd name="T20" fmla="*/ 92 w 92"/>
                    <a:gd name="T21" fmla="*/ 343 h 343"/>
                  </a:gdLst>
                  <a:ahLst/>
                  <a:cxnLst>
                    <a:cxn ang="T12">
                      <a:pos x="T0" y="T1"/>
                    </a:cxn>
                    <a:cxn ang="T13">
                      <a:pos x="T2" y="T3"/>
                    </a:cxn>
                    <a:cxn ang="T14">
                      <a:pos x="T4" y="T5"/>
                    </a:cxn>
                    <a:cxn ang="T15">
                      <a:pos x="T6" y="T7"/>
                    </a:cxn>
                    <a:cxn ang="T16">
                      <a:pos x="T8" y="T9"/>
                    </a:cxn>
                    <a:cxn ang="T17">
                      <a:pos x="T10" y="T11"/>
                    </a:cxn>
                  </a:cxnLst>
                  <a:rect l="T18" t="T19" r="T20" b="T21"/>
                  <a:pathLst>
                    <a:path w="92" h="343">
                      <a:moveTo>
                        <a:pt x="0" y="0"/>
                      </a:moveTo>
                      <a:lnTo>
                        <a:pt x="0" y="343"/>
                      </a:lnTo>
                      <a:lnTo>
                        <a:pt x="92" y="343"/>
                      </a:lnTo>
                      <a:lnTo>
                        <a:pt x="92" y="10"/>
                      </a:lnTo>
                      <a:lnTo>
                        <a:pt x="0" y="0"/>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37" name="Freeform 20"/>
                <p:cNvSpPr>
                  <a:spLocks/>
                </p:cNvSpPr>
                <p:nvPr/>
              </p:nvSpPr>
              <p:spPr bwMode="auto">
                <a:xfrm>
                  <a:off x="4586" y="1806"/>
                  <a:ext cx="186" cy="80"/>
                </a:xfrm>
                <a:custGeom>
                  <a:avLst/>
                  <a:gdLst>
                    <a:gd name="T0" fmla="*/ 0 w 558"/>
                    <a:gd name="T1" fmla="*/ 0 h 240"/>
                    <a:gd name="T2" fmla="*/ 0 w 558"/>
                    <a:gd name="T3" fmla="*/ 0 h 240"/>
                    <a:gd name="T4" fmla="*/ 0 w 558"/>
                    <a:gd name="T5" fmla="*/ 0 h 240"/>
                    <a:gd name="T6" fmla="*/ 0 w 558"/>
                    <a:gd name="T7" fmla="*/ 0 h 240"/>
                    <a:gd name="T8" fmla="*/ 0 w 558"/>
                    <a:gd name="T9" fmla="*/ 0 h 240"/>
                    <a:gd name="T10" fmla="*/ 0 w 558"/>
                    <a:gd name="T11" fmla="*/ 0 h 240"/>
                    <a:gd name="T12" fmla="*/ 0 w 558"/>
                    <a:gd name="T13" fmla="*/ 0 h 240"/>
                    <a:gd name="T14" fmla="*/ 0 w 558"/>
                    <a:gd name="T15" fmla="*/ 0 h 240"/>
                    <a:gd name="T16" fmla="*/ 0 60000 65536"/>
                    <a:gd name="T17" fmla="*/ 0 60000 65536"/>
                    <a:gd name="T18" fmla="*/ 0 60000 65536"/>
                    <a:gd name="T19" fmla="*/ 0 60000 65536"/>
                    <a:gd name="T20" fmla="*/ 0 60000 65536"/>
                    <a:gd name="T21" fmla="*/ 0 60000 65536"/>
                    <a:gd name="T22" fmla="*/ 0 60000 65536"/>
                    <a:gd name="T23" fmla="*/ 0 60000 65536"/>
                    <a:gd name="T24" fmla="*/ 0 w 558"/>
                    <a:gd name="T25" fmla="*/ 0 h 240"/>
                    <a:gd name="T26" fmla="*/ 558 w 558"/>
                    <a:gd name="T27" fmla="*/ 240 h 2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8" h="240">
                      <a:moveTo>
                        <a:pt x="0" y="100"/>
                      </a:moveTo>
                      <a:lnTo>
                        <a:pt x="448" y="96"/>
                      </a:lnTo>
                      <a:lnTo>
                        <a:pt x="492" y="240"/>
                      </a:lnTo>
                      <a:lnTo>
                        <a:pt x="558" y="148"/>
                      </a:lnTo>
                      <a:lnTo>
                        <a:pt x="513" y="0"/>
                      </a:lnTo>
                      <a:lnTo>
                        <a:pt x="22" y="44"/>
                      </a:lnTo>
                      <a:lnTo>
                        <a:pt x="0" y="100"/>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38" name="Freeform 21"/>
                <p:cNvSpPr>
                  <a:spLocks/>
                </p:cNvSpPr>
                <p:nvPr/>
              </p:nvSpPr>
              <p:spPr bwMode="auto">
                <a:xfrm>
                  <a:off x="4572" y="1933"/>
                  <a:ext cx="65" cy="47"/>
                </a:xfrm>
                <a:custGeom>
                  <a:avLst/>
                  <a:gdLst>
                    <a:gd name="T0" fmla="*/ 0 w 197"/>
                    <a:gd name="T1" fmla="*/ 0 h 141"/>
                    <a:gd name="T2" fmla="*/ 0 w 197"/>
                    <a:gd name="T3" fmla="*/ 0 h 141"/>
                    <a:gd name="T4" fmla="*/ 0 w 197"/>
                    <a:gd name="T5" fmla="*/ 0 h 141"/>
                    <a:gd name="T6" fmla="*/ 0 w 197"/>
                    <a:gd name="T7" fmla="*/ 0 h 141"/>
                    <a:gd name="T8" fmla="*/ 0 w 197"/>
                    <a:gd name="T9" fmla="*/ 0 h 141"/>
                    <a:gd name="T10" fmla="*/ 0 w 197"/>
                    <a:gd name="T11" fmla="*/ 0 h 141"/>
                    <a:gd name="T12" fmla="*/ 0 60000 65536"/>
                    <a:gd name="T13" fmla="*/ 0 60000 65536"/>
                    <a:gd name="T14" fmla="*/ 0 60000 65536"/>
                    <a:gd name="T15" fmla="*/ 0 60000 65536"/>
                    <a:gd name="T16" fmla="*/ 0 60000 65536"/>
                    <a:gd name="T17" fmla="*/ 0 60000 65536"/>
                    <a:gd name="T18" fmla="*/ 0 w 197"/>
                    <a:gd name="T19" fmla="*/ 0 h 141"/>
                    <a:gd name="T20" fmla="*/ 197 w 197"/>
                    <a:gd name="T21" fmla="*/ 141 h 141"/>
                  </a:gdLst>
                  <a:ahLst/>
                  <a:cxnLst>
                    <a:cxn ang="T12">
                      <a:pos x="T0" y="T1"/>
                    </a:cxn>
                    <a:cxn ang="T13">
                      <a:pos x="T2" y="T3"/>
                    </a:cxn>
                    <a:cxn ang="T14">
                      <a:pos x="T4" y="T5"/>
                    </a:cxn>
                    <a:cxn ang="T15">
                      <a:pos x="T6" y="T7"/>
                    </a:cxn>
                    <a:cxn ang="T16">
                      <a:pos x="T8" y="T9"/>
                    </a:cxn>
                    <a:cxn ang="T17">
                      <a:pos x="T10" y="T11"/>
                    </a:cxn>
                  </a:cxnLst>
                  <a:rect l="T18" t="T19" r="T20" b="T21"/>
                  <a:pathLst>
                    <a:path w="197" h="141">
                      <a:moveTo>
                        <a:pt x="0" y="17"/>
                      </a:moveTo>
                      <a:lnTo>
                        <a:pt x="104" y="141"/>
                      </a:lnTo>
                      <a:lnTo>
                        <a:pt x="197" y="136"/>
                      </a:lnTo>
                      <a:lnTo>
                        <a:pt x="117" y="0"/>
                      </a:lnTo>
                      <a:lnTo>
                        <a:pt x="0" y="17"/>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39" name="Freeform 22"/>
                <p:cNvSpPr>
                  <a:spLocks/>
                </p:cNvSpPr>
                <p:nvPr/>
              </p:nvSpPr>
              <p:spPr bwMode="auto">
                <a:xfrm>
                  <a:off x="4282" y="2049"/>
                  <a:ext cx="51" cy="58"/>
                </a:xfrm>
                <a:custGeom>
                  <a:avLst/>
                  <a:gdLst>
                    <a:gd name="T0" fmla="*/ 0 w 152"/>
                    <a:gd name="T1" fmla="*/ 0 h 175"/>
                    <a:gd name="T2" fmla="*/ 0 w 152"/>
                    <a:gd name="T3" fmla="*/ 0 h 175"/>
                    <a:gd name="T4" fmla="*/ 0 w 152"/>
                    <a:gd name="T5" fmla="*/ 0 h 175"/>
                    <a:gd name="T6" fmla="*/ 0 w 152"/>
                    <a:gd name="T7" fmla="*/ 0 h 175"/>
                    <a:gd name="T8" fmla="*/ 0 w 152"/>
                    <a:gd name="T9" fmla="*/ 0 h 175"/>
                    <a:gd name="T10" fmla="*/ 0 w 152"/>
                    <a:gd name="T11" fmla="*/ 0 h 175"/>
                    <a:gd name="T12" fmla="*/ 0 60000 65536"/>
                    <a:gd name="T13" fmla="*/ 0 60000 65536"/>
                    <a:gd name="T14" fmla="*/ 0 60000 65536"/>
                    <a:gd name="T15" fmla="*/ 0 60000 65536"/>
                    <a:gd name="T16" fmla="*/ 0 60000 65536"/>
                    <a:gd name="T17" fmla="*/ 0 60000 65536"/>
                    <a:gd name="T18" fmla="*/ 0 w 152"/>
                    <a:gd name="T19" fmla="*/ 0 h 175"/>
                    <a:gd name="T20" fmla="*/ 152 w 152"/>
                    <a:gd name="T21" fmla="*/ 175 h 175"/>
                  </a:gdLst>
                  <a:ahLst/>
                  <a:cxnLst>
                    <a:cxn ang="T12">
                      <a:pos x="T0" y="T1"/>
                    </a:cxn>
                    <a:cxn ang="T13">
                      <a:pos x="T2" y="T3"/>
                    </a:cxn>
                    <a:cxn ang="T14">
                      <a:pos x="T4" y="T5"/>
                    </a:cxn>
                    <a:cxn ang="T15">
                      <a:pos x="T6" y="T7"/>
                    </a:cxn>
                    <a:cxn ang="T16">
                      <a:pos x="T8" y="T9"/>
                    </a:cxn>
                    <a:cxn ang="T17">
                      <a:pos x="T10" y="T11"/>
                    </a:cxn>
                  </a:cxnLst>
                  <a:rect l="T18" t="T19" r="T20" b="T21"/>
                  <a:pathLst>
                    <a:path w="152" h="175">
                      <a:moveTo>
                        <a:pt x="0" y="0"/>
                      </a:moveTo>
                      <a:lnTo>
                        <a:pt x="148" y="9"/>
                      </a:lnTo>
                      <a:lnTo>
                        <a:pt x="152" y="175"/>
                      </a:lnTo>
                      <a:lnTo>
                        <a:pt x="0" y="175"/>
                      </a:lnTo>
                      <a:lnTo>
                        <a:pt x="0" y="0"/>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40" name="Freeform 23"/>
                <p:cNvSpPr>
                  <a:spLocks/>
                </p:cNvSpPr>
                <p:nvPr/>
              </p:nvSpPr>
              <p:spPr bwMode="auto">
                <a:xfrm>
                  <a:off x="4340" y="1990"/>
                  <a:ext cx="307" cy="136"/>
                </a:xfrm>
                <a:custGeom>
                  <a:avLst/>
                  <a:gdLst>
                    <a:gd name="T0" fmla="*/ 0 w 921"/>
                    <a:gd name="T1" fmla="*/ 0 h 409"/>
                    <a:gd name="T2" fmla="*/ 0 w 921"/>
                    <a:gd name="T3" fmla="*/ 0 h 409"/>
                    <a:gd name="T4" fmla="*/ 0 w 921"/>
                    <a:gd name="T5" fmla="*/ 0 h 409"/>
                    <a:gd name="T6" fmla="*/ 0 w 921"/>
                    <a:gd name="T7" fmla="*/ 0 h 409"/>
                    <a:gd name="T8" fmla="*/ 0 w 921"/>
                    <a:gd name="T9" fmla="*/ 0 h 409"/>
                    <a:gd name="T10" fmla="*/ 0 w 921"/>
                    <a:gd name="T11" fmla="*/ 0 h 409"/>
                    <a:gd name="T12" fmla="*/ 0 w 921"/>
                    <a:gd name="T13" fmla="*/ 0 h 409"/>
                    <a:gd name="T14" fmla="*/ 0 w 921"/>
                    <a:gd name="T15" fmla="*/ 0 h 409"/>
                    <a:gd name="T16" fmla="*/ 0 w 921"/>
                    <a:gd name="T17" fmla="*/ 0 h 409"/>
                    <a:gd name="T18" fmla="*/ 0 w 921"/>
                    <a:gd name="T19" fmla="*/ 0 h 409"/>
                    <a:gd name="T20" fmla="*/ 0 w 921"/>
                    <a:gd name="T21" fmla="*/ 0 h 409"/>
                    <a:gd name="T22" fmla="*/ 0 w 921"/>
                    <a:gd name="T23" fmla="*/ 0 h 409"/>
                    <a:gd name="T24" fmla="*/ 0 w 921"/>
                    <a:gd name="T25" fmla="*/ 0 h 409"/>
                    <a:gd name="T26" fmla="*/ 0 w 921"/>
                    <a:gd name="T27" fmla="*/ 0 h 409"/>
                    <a:gd name="T28" fmla="*/ 0 w 921"/>
                    <a:gd name="T29" fmla="*/ 0 h 409"/>
                    <a:gd name="T30" fmla="*/ 0 w 921"/>
                    <a:gd name="T31" fmla="*/ 0 h 409"/>
                    <a:gd name="T32" fmla="*/ 0 w 921"/>
                    <a:gd name="T33" fmla="*/ 0 h 409"/>
                    <a:gd name="T34" fmla="*/ 0 w 921"/>
                    <a:gd name="T35" fmla="*/ 0 h 409"/>
                    <a:gd name="T36" fmla="*/ 0 w 921"/>
                    <a:gd name="T37" fmla="*/ 0 h 409"/>
                    <a:gd name="T38" fmla="*/ 0 w 921"/>
                    <a:gd name="T39" fmla="*/ 0 h 409"/>
                    <a:gd name="T40" fmla="*/ 0 w 921"/>
                    <a:gd name="T41" fmla="*/ 0 h 40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21"/>
                    <a:gd name="T64" fmla="*/ 0 h 409"/>
                    <a:gd name="T65" fmla="*/ 921 w 921"/>
                    <a:gd name="T66" fmla="*/ 409 h 40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21" h="409">
                      <a:moveTo>
                        <a:pt x="5" y="251"/>
                      </a:moveTo>
                      <a:lnTo>
                        <a:pt x="0" y="409"/>
                      </a:lnTo>
                      <a:lnTo>
                        <a:pt x="311" y="409"/>
                      </a:lnTo>
                      <a:lnTo>
                        <a:pt x="369" y="391"/>
                      </a:lnTo>
                      <a:lnTo>
                        <a:pt x="413" y="347"/>
                      </a:lnTo>
                      <a:lnTo>
                        <a:pt x="440" y="281"/>
                      </a:lnTo>
                      <a:lnTo>
                        <a:pt x="451" y="207"/>
                      </a:lnTo>
                      <a:lnTo>
                        <a:pt x="469" y="123"/>
                      </a:lnTo>
                      <a:lnTo>
                        <a:pt x="500" y="97"/>
                      </a:lnTo>
                      <a:lnTo>
                        <a:pt x="557" y="89"/>
                      </a:lnTo>
                      <a:lnTo>
                        <a:pt x="750" y="89"/>
                      </a:lnTo>
                      <a:lnTo>
                        <a:pt x="798" y="114"/>
                      </a:lnTo>
                      <a:lnTo>
                        <a:pt x="825" y="155"/>
                      </a:lnTo>
                      <a:lnTo>
                        <a:pt x="859" y="220"/>
                      </a:lnTo>
                      <a:lnTo>
                        <a:pt x="921" y="259"/>
                      </a:lnTo>
                      <a:lnTo>
                        <a:pt x="873" y="14"/>
                      </a:lnTo>
                      <a:lnTo>
                        <a:pt x="421" y="0"/>
                      </a:lnTo>
                      <a:lnTo>
                        <a:pt x="330" y="189"/>
                      </a:lnTo>
                      <a:lnTo>
                        <a:pt x="282" y="228"/>
                      </a:lnTo>
                      <a:lnTo>
                        <a:pt x="5" y="251"/>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41" name="Freeform 24"/>
                <p:cNvSpPr>
                  <a:spLocks/>
                </p:cNvSpPr>
                <p:nvPr/>
              </p:nvSpPr>
              <p:spPr bwMode="auto">
                <a:xfrm>
                  <a:off x="4662" y="2084"/>
                  <a:ext cx="164" cy="273"/>
                </a:xfrm>
                <a:custGeom>
                  <a:avLst/>
                  <a:gdLst>
                    <a:gd name="T0" fmla="*/ 0 w 491"/>
                    <a:gd name="T1" fmla="*/ 0 h 821"/>
                    <a:gd name="T2" fmla="*/ 0 w 491"/>
                    <a:gd name="T3" fmla="*/ 0 h 821"/>
                    <a:gd name="T4" fmla="*/ 0 w 491"/>
                    <a:gd name="T5" fmla="*/ 0 h 821"/>
                    <a:gd name="T6" fmla="*/ 0 w 491"/>
                    <a:gd name="T7" fmla="*/ 0 h 821"/>
                    <a:gd name="T8" fmla="*/ 0 w 491"/>
                    <a:gd name="T9" fmla="*/ 0 h 821"/>
                    <a:gd name="T10" fmla="*/ 0 w 491"/>
                    <a:gd name="T11" fmla="*/ 0 h 821"/>
                    <a:gd name="T12" fmla="*/ 0 w 491"/>
                    <a:gd name="T13" fmla="*/ 0 h 821"/>
                    <a:gd name="T14" fmla="*/ 0 w 491"/>
                    <a:gd name="T15" fmla="*/ 0 h 821"/>
                    <a:gd name="T16" fmla="*/ 0 w 491"/>
                    <a:gd name="T17" fmla="*/ 0 h 821"/>
                    <a:gd name="T18" fmla="*/ 0 w 491"/>
                    <a:gd name="T19" fmla="*/ 0 h 821"/>
                    <a:gd name="T20" fmla="*/ 0 w 491"/>
                    <a:gd name="T21" fmla="*/ 0 h 821"/>
                    <a:gd name="T22" fmla="*/ 0 w 491"/>
                    <a:gd name="T23" fmla="*/ 0 h 821"/>
                    <a:gd name="T24" fmla="*/ 0 w 491"/>
                    <a:gd name="T25" fmla="*/ 0 h 8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1"/>
                    <a:gd name="T40" fmla="*/ 0 h 821"/>
                    <a:gd name="T41" fmla="*/ 491 w 491"/>
                    <a:gd name="T42" fmla="*/ 821 h 8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1" h="821">
                      <a:moveTo>
                        <a:pt x="91" y="0"/>
                      </a:moveTo>
                      <a:lnTo>
                        <a:pt x="0" y="22"/>
                      </a:lnTo>
                      <a:lnTo>
                        <a:pt x="100" y="97"/>
                      </a:lnTo>
                      <a:lnTo>
                        <a:pt x="201" y="97"/>
                      </a:lnTo>
                      <a:lnTo>
                        <a:pt x="285" y="132"/>
                      </a:lnTo>
                      <a:lnTo>
                        <a:pt x="350" y="193"/>
                      </a:lnTo>
                      <a:lnTo>
                        <a:pt x="385" y="277"/>
                      </a:lnTo>
                      <a:lnTo>
                        <a:pt x="385" y="816"/>
                      </a:lnTo>
                      <a:lnTo>
                        <a:pt x="491" y="821"/>
                      </a:lnTo>
                      <a:lnTo>
                        <a:pt x="481" y="167"/>
                      </a:lnTo>
                      <a:lnTo>
                        <a:pt x="285" y="14"/>
                      </a:lnTo>
                      <a:lnTo>
                        <a:pt x="91" y="0"/>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42" name="Freeform 25"/>
                <p:cNvSpPr>
                  <a:spLocks/>
                </p:cNvSpPr>
                <p:nvPr/>
              </p:nvSpPr>
              <p:spPr bwMode="auto">
                <a:xfrm>
                  <a:off x="4792" y="2365"/>
                  <a:ext cx="38" cy="57"/>
                </a:xfrm>
                <a:custGeom>
                  <a:avLst/>
                  <a:gdLst>
                    <a:gd name="T0" fmla="*/ 0 w 114"/>
                    <a:gd name="T1" fmla="*/ 0 h 171"/>
                    <a:gd name="T2" fmla="*/ 0 w 114"/>
                    <a:gd name="T3" fmla="*/ 0 h 171"/>
                    <a:gd name="T4" fmla="*/ 0 w 114"/>
                    <a:gd name="T5" fmla="*/ 0 h 171"/>
                    <a:gd name="T6" fmla="*/ 0 w 114"/>
                    <a:gd name="T7" fmla="*/ 0 h 171"/>
                    <a:gd name="T8" fmla="*/ 0 w 114"/>
                    <a:gd name="T9" fmla="*/ 0 h 171"/>
                    <a:gd name="T10" fmla="*/ 0 w 114"/>
                    <a:gd name="T11" fmla="*/ 0 h 171"/>
                    <a:gd name="T12" fmla="*/ 0 60000 65536"/>
                    <a:gd name="T13" fmla="*/ 0 60000 65536"/>
                    <a:gd name="T14" fmla="*/ 0 60000 65536"/>
                    <a:gd name="T15" fmla="*/ 0 60000 65536"/>
                    <a:gd name="T16" fmla="*/ 0 60000 65536"/>
                    <a:gd name="T17" fmla="*/ 0 60000 65536"/>
                    <a:gd name="T18" fmla="*/ 0 w 114"/>
                    <a:gd name="T19" fmla="*/ 0 h 171"/>
                    <a:gd name="T20" fmla="*/ 114 w 114"/>
                    <a:gd name="T21" fmla="*/ 171 h 171"/>
                  </a:gdLst>
                  <a:ahLst/>
                  <a:cxnLst>
                    <a:cxn ang="T12">
                      <a:pos x="T0" y="T1"/>
                    </a:cxn>
                    <a:cxn ang="T13">
                      <a:pos x="T2" y="T3"/>
                    </a:cxn>
                    <a:cxn ang="T14">
                      <a:pos x="T4" y="T5"/>
                    </a:cxn>
                    <a:cxn ang="T15">
                      <a:pos x="T6" y="T7"/>
                    </a:cxn>
                    <a:cxn ang="T16">
                      <a:pos x="T8" y="T9"/>
                    </a:cxn>
                    <a:cxn ang="T17">
                      <a:pos x="T10" y="T11"/>
                    </a:cxn>
                  </a:cxnLst>
                  <a:rect l="T18" t="T19" r="T20" b="T21"/>
                  <a:pathLst>
                    <a:path w="114" h="171">
                      <a:moveTo>
                        <a:pt x="0" y="17"/>
                      </a:moveTo>
                      <a:lnTo>
                        <a:pt x="0" y="171"/>
                      </a:lnTo>
                      <a:lnTo>
                        <a:pt x="114" y="171"/>
                      </a:lnTo>
                      <a:lnTo>
                        <a:pt x="114" y="0"/>
                      </a:lnTo>
                      <a:lnTo>
                        <a:pt x="0" y="17"/>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43" name="Freeform 26"/>
                <p:cNvSpPr>
                  <a:spLocks/>
                </p:cNvSpPr>
                <p:nvPr/>
              </p:nvSpPr>
              <p:spPr bwMode="auto">
                <a:xfrm>
                  <a:off x="4336" y="1778"/>
                  <a:ext cx="197" cy="131"/>
                </a:xfrm>
                <a:custGeom>
                  <a:avLst/>
                  <a:gdLst>
                    <a:gd name="T0" fmla="*/ 0 w 591"/>
                    <a:gd name="T1" fmla="*/ 0 h 392"/>
                    <a:gd name="T2" fmla="*/ 0 w 591"/>
                    <a:gd name="T3" fmla="*/ 0 h 392"/>
                    <a:gd name="T4" fmla="*/ 0 w 591"/>
                    <a:gd name="T5" fmla="*/ 0 h 392"/>
                    <a:gd name="T6" fmla="*/ 0 w 591"/>
                    <a:gd name="T7" fmla="*/ 0 h 392"/>
                    <a:gd name="T8" fmla="*/ 0 w 591"/>
                    <a:gd name="T9" fmla="*/ 0 h 392"/>
                    <a:gd name="T10" fmla="*/ 0 w 591"/>
                    <a:gd name="T11" fmla="*/ 0 h 392"/>
                    <a:gd name="T12" fmla="*/ 0 w 591"/>
                    <a:gd name="T13" fmla="*/ 0 h 392"/>
                    <a:gd name="T14" fmla="*/ 0 w 591"/>
                    <a:gd name="T15" fmla="*/ 0 h 392"/>
                    <a:gd name="T16" fmla="*/ 0 w 591"/>
                    <a:gd name="T17" fmla="*/ 0 h 392"/>
                    <a:gd name="T18" fmla="*/ 0 w 591"/>
                    <a:gd name="T19" fmla="*/ 0 h 392"/>
                    <a:gd name="T20" fmla="*/ 0 w 591"/>
                    <a:gd name="T21" fmla="*/ 0 h 392"/>
                    <a:gd name="T22" fmla="*/ 0 w 591"/>
                    <a:gd name="T23" fmla="*/ 0 h 392"/>
                    <a:gd name="T24" fmla="*/ 0 w 591"/>
                    <a:gd name="T25" fmla="*/ 0 h 392"/>
                    <a:gd name="T26" fmla="*/ 0 w 591"/>
                    <a:gd name="T27" fmla="*/ 0 h 392"/>
                    <a:gd name="T28" fmla="*/ 0 w 591"/>
                    <a:gd name="T29" fmla="*/ 0 h 392"/>
                    <a:gd name="T30" fmla="*/ 0 w 591"/>
                    <a:gd name="T31" fmla="*/ 0 h 392"/>
                    <a:gd name="T32" fmla="*/ 0 w 591"/>
                    <a:gd name="T33" fmla="*/ 0 h 392"/>
                    <a:gd name="T34" fmla="*/ 0 w 591"/>
                    <a:gd name="T35" fmla="*/ 0 h 392"/>
                    <a:gd name="T36" fmla="*/ 0 w 591"/>
                    <a:gd name="T37" fmla="*/ 0 h 392"/>
                    <a:gd name="T38" fmla="*/ 0 w 591"/>
                    <a:gd name="T39" fmla="*/ 0 h 392"/>
                    <a:gd name="T40" fmla="*/ 0 w 591"/>
                    <a:gd name="T41" fmla="*/ 0 h 392"/>
                    <a:gd name="T42" fmla="*/ 0 w 591"/>
                    <a:gd name="T43" fmla="*/ 0 h 392"/>
                    <a:gd name="T44" fmla="*/ 0 w 591"/>
                    <a:gd name="T45" fmla="*/ 0 h 392"/>
                    <a:gd name="T46" fmla="*/ 0 w 591"/>
                    <a:gd name="T47" fmla="*/ 0 h 392"/>
                    <a:gd name="T48" fmla="*/ 0 w 591"/>
                    <a:gd name="T49" fmla="*/ 0 h 392"/>
                    <a:gd name="T50" fmla="*/ 0 w 591"/>
                    <a:gd name="T51" fmla="*/ 0 h 392"/>
                    <a:gd name="T52" fmla="*/ 0 w 591"/>
                    <a:gd name="T53" fmla="*/ 0 h 392"/>
                    <a:gd name="T54" fmla="*/ 0 w 591"/>
                    <a:gd name="T55" fmla="*/ 0 h 392"/>
                    <a:gd name="T56" fmla="*/ 0 w 591"/>
                    <a:gd name="T57" fmla="*/ 0 h 392"/>
                    <a:gd name="T58" fmla="*/ 0 w 591"/>
                    <a:gd name="T59" fmla="*/ 0 h 392"/>
                    <a:gd name="T60" fmla="*/ 0 w 591"/>
                    <a:gd name="T61" fmla="*/ 0 h 392"/>
                    <a:gd name="T62" fmla="*/ 0 w 591"/>
                    <a:gd name="T63" fmla="*/ 0 h 392"/>
                    <a:gd name="T64" fmla="*/ 0 w 591"/>
                    <a:gd name="T65" fmla="*/ 0 h 392"/>
                    <a:gd name="T66" fmla="*/ 0 w 591"/>
                    <a:gd name="T67" fmla="*/ 0 h 392"/>
                    <a:gd name="T68" fmla="*/ 0 w 591"/>
                    <a:gd name="T69" fmla="*/ 0 h 392"/>
                    <a:gd name="T70" fmla="*/ 0 w 591"/>
                    <a:gd name="T71" fmla="*/ 0 h 392"/>
                    <a:gd name="T72" fmla="*/ 0 w 591"/>
                    <a:gd name="T73" fmla="*/ 0 h 392"/>
                    <a:gd name="T74" fmla="*/ 0 w 591"/>
                    <a:gd name="T75" fmla="*/ 0 h 392"/>
                    <a:gd name="T76" fmla="*/ 0 w 591"/>
                    <a:gd name="T77" fmla="*/ 0 h 392"/>
                    <a:gd name="T78" fmla="*/ 0 w 591"/>
                    <a:gd name="T79" fmla="*/ 0 h 392"/>
                    <a:gd name="T80" fmla="*/ 0 w 591"/>
                    <a:gd name="T81" fmla="*/ 0 h 392"/>
                    <a:gd name="T82" fmla="*/ 0 w 591"/>
                    <a:gd name="T83" fmla="*/ 0 h 392"/>
                    <a:gd name="T84" fmla="*/ 0 w 591"/>
                    <a:gd name="T85" fmla="*/ 0 h 392"/>
                    <a:gd name="T86" fmla="*/ 0 w 591"/>
                    <a:gd name="T87" fmla="*/ 0 h 392"/>
                    <a:gd name="T88" fmla="*/ 0 w 591"/>
                    <a:gd name="T89" fmla="*/ 0 h 392"/>
                    <a:gd name="T90" fmla="*/ 0 w 591"/>
                    <a:gd name="T91" fmla="*/ 0 h 392"/>
                    <a:gd name="T92" fmla="*/ 0 w 591"/>
                    <a:gd name="T93" fmla="*/ 0 h 39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91"/>
                    <a:gd name="T142" fmla="*/ 0 h 392"/>
                    <a:gd name="T143" fmla="*/ 591 w 591"/>
                    <a:gd name="T144" fmla="*/ 392 h 39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91" h="392">
                      <a:moveTo>
                        <a:pt x="118" y="257"/>
                      </a:moveTo>
                      <a:lnTo>
                        <a:pt x="101" y="257"/>
                      </a:lnTo>
                      <a:lnTo>
                        <a:pt x="87" y="247"/>
                      </a:lnTo>
                      <a:lnTo>
                        <a:pt x="82" y="237"/>
                      </a:lnTo>
                      <a:lnTo>
                        <a:pt x="79" y="233"/>
                      </a:lnTo>
                      <a:lnTo>
                        <a:pt x="77" y="229"/>
                      </a:lnTo>
                      <a:lnTo>
                        <a:pt x="75" y="223"/>
                      </a:lnTo>
                      <a:lnTo>
                        <a:pt x="75" y="216"/>
                      </a:lnTo>
                      <a:lnTo>
                        <a:pt x="72" y="206"/>
                      </a:lnTo>
                      <a:lnTo>
                        <a:pt x="72" y="193"/>
                      </a:lnTo>
                      <a:lnTo>
                        <a:pt x="73" y="181"/>
                      </a:lnTo>
                      <a:lnTo>
                        <a:pt x="75" y="174"/>
                      </a:lnTo>
                      <a:lnTo>
                        <a:pt x="75" y="168"/>
                      </a:lnTo>
                      <a:lnTo>
                        <a:pt x="77" y="164"/>
                      </a:lnTo>
                      <a:lnTo>
                        <a:pt x="79" y="158"/>
                      </a:lnTo>
                      <a:lnTo>
                        <a:pt x="82" y="152"/>
                      </a:lnTo>
                      <a:lnTo>
                        <a:pt x="85" y="148"/>
                      </a:lnTo>
                      <a:lnTo>
                        <a:pt x="87" y="145"/>
                      </a:lnTo>
                      <a:lnTo>
                        <a:pt x="90" y="141"/>
                      </a:lnTo>
                      <a:lnTo>
                        <a:pt x="97" y="135"/>
                      </a:lnTo>
                      <a:lnTo>
                        <a:pt x="104" y="133"/>
                      </a:lnTo>
                      <a:lnTo>
                        <a:pt x="118" y="134"/>
                      </a:lnTo>
                      <a:lnTo>
                        <a:pt x="147" y="133"/>
                      </a:lnTo>
                      <a:lnTo>
                        <a:pt x="591" y="178"/>
                      </a:lnTo>
                      <a:lnTo>
                        <a:pt x="591" y="104"/>
                      </a:lnTo>
                      <a:lnTo>
                        <a:pt x="147" y="9"/>
                      </a:lnTo>
                      <a:lnTo>
                        <a:pt x="89" y="0"/>
                      </a:lnTo>
                      <a:lnTo>
                        <a:pt x="76" y="4"/>
                      </a:lnTo>
                      <a:lnTo>
                        <a:pt x="65" y="14"/>
                      </a:lnTo>
                      <a:lnTo>
                        <a:pt x="61" y="18"/>
                      </a:lnTo>
                      <a:lnTo>
                        <a:pt x="56" y="23"/>
                      </a:lnTo>
                      <a:lnTo>
                        <a:pt x="51" y="30"/>
                      </a:lnTo>
                      <a:lnTo>
                        <a:pt x="46" y="35"/>
                      </a:lnTo>
                      <a:lnTo>
                        <a:pt x="41" y="41"/>
                      </a:lnTo>
                      <a:lnTo>
                        <a:pt x="37" y="48"/>
                      </a:lnTo>
                      <a:lnTo>
                        <a:pt x="32" y="55"/>
                      </a:lnTo>
                      <a:lnTo>
                        <a:pt x="28" y="61"/>
                      </a:lnTo>
                      <a:lnTo>
                        <a:pt x="24" y="69"/>
                      </a:lnTo>
                      <a:lnTo>
                        <a:pt x="21" y="78"/>
                      </a:lnTo>
                      <a:lnTo>
                        <a:pt x="18" y="85"/>
                      </a:lnTo>
                      <a:lnTo>
                        <a:pt x="15" y="89"/>
                      </a:lnTo>
                      <a:lnTo>
                        <a:pt x="15" y="93"/>
                      </a:lnTo>
                      <a:lnTo>
                        <a:pt x="13" y="97"/>
                      </a:lnTo>
                      <a:lnTo>
                        <a:pt x="11" y="102"/>
                      </a:lnTo>
                      <a:lnTo>
                        <a:pt x="10" y="106"/>
                      </a:lnTo>
                      <a:lnTo>
                        <a:pt x="10" y="111"/>
                      </a:lnTo>
                      <a:lnTo>
                        <a:pt x="10" y="114"/>
                      </a:lnTo>
                      <a:lnTo>
                        <a:pt x="7" y="119"/>
                      </a:lnTo>
                      <a:lnTo>
                        <a:pt x="7" y="124"/>
                      </a:lnTo>
                      <a:lnTo>
                        <a:pt x="6" y="128"/>
                      </a:lnTo>
                      <a:lnTo>
                        <a:pt x="6" y="133"/>
                      </a:lnTo>
                      <a:lnTo>
                        <a:pt x="4" y="138"/>
                      </a:lnTo>
                      <a:lnTo>
                        <a:pt x="3" y="143"/>
                      </a:lnTo>
                      <a:lnTo>
                        <a:pt x="3" y="148"/>
                      </a:lnTo>
                      <a:lnTo>
                        <a:pt x="1" y="165"/>
                      </a:lnTo>
                      <a:lnTo>
                        <a:pt x="0" y="186"/>
                      </a:lnTo>
                      <a:lnTo>
                        <a:pt x="0" y="206"/>
                      </a:lnTo>
                      <a:lnTo>
                        <a:pt x="0" y="216"/>
                      </a:lnTo>
                      <a:lnTo>
                        <a:pt x="1" y="224"/>
                      </a:lnTo>
                      <a:lnTo>
                        <a:pt x="3" y="236"/>
                      </a:lnTo>
                      <a:lnTo>
                        <a:pt x="3" y="241"/>
                      </a:lnTo>
                      <a:lnTo>
                        <a:pt x="4" y="247"/>
                      </a:lnTo>
                      <a:lnTo>
                        <a:pt x="4" y="253"/>
                      </a:lnTo>
                      <a:lnTo>
                        <a:pt x="6" y="260"/>
                      </a:lnTo>
                      <a:lnTo>
                        <a:pt x="7" y="265"/>
                      </a:lnTo>
                      <a:lnTo>
                        <a:pt x="10" y="271"/>
                      </a:lnTo>
                      <a:lnTo>
                        <a:pt x="10" y="277"/>
                      </a:lnTo>
                      <a:lnTo>
                        <a:pt x="13" y="284"/>
                      </a:lnTo>
                      <a:lnTo>
                        <a:pt x="14" y="289"/>
                      </a:lnTo>
                      <a:lnTo>
                        <a:pt x="17" y="296"/>
                      </a:lnTo>
                      <a:lnTo>
                        <a:pt x="20" y="302"/>
                      </a:lnTo>
                      <a:lnTo>
                        <a:pt x="22" y="308"/>
                      </a:lnTo>
                      <a:lnTo>
                        <a:pt x="24" y="315"/>
                      </a:lnTo>
                      <a:lnTo>
                        <a:pt x="27" y="320"/>
                      </a:lnTo>
                      <a:lnTo>
                        <a:pt x="31" y="323"/>
                      </a:lnTo>
                      <a:lnTo>
                        <a:pt x="34" y="330"/>
                      </a:lnTo>
                      <a:lnTo>
                        <a:pt x="37" y="336"/>
                      </a:lnTo>
                      <a:lnTo>
                        <a:pt x="39" y="340"/>
                      </a:lnTo>
                      <a:lnTo>
                        <a:pt x="44" y="346"/>
                      </a:lnTo>
                      <a:lnTo>
                        <a:pt x="46" y="350"/>
                      </a:lnTo>
                      <a:lnTo>
                        <a:pt x="51" y="354"/>
                      </a:lnTo>
                      <a:lnTo>
                        <a:pt x="54" y="358"/>
                      </a:lnTo>
                      <a:lnTo>
                        <a:pt x="58" y="363"/>
                      </a:lnTo>
                      <a:lnTo>
                        <a:pt x="61" y="367"/>
                      </a:lnTo>
                      <a:lnTo>
                        <a:pt x="68" y="374"/>
                      </a:lnTo>
                      <a:lnTo>
                        <a:pt x="76" y="380"/>
                      </a:lnTo>
                      <a:lnTo>
                        <a:pt x="85" y="385"/>
                      </a:lnTo>
                      <a:lnTo>
                        <a:pt x="93" y="388"/>
                      </a:lnTo>
                      <a:lnTo>
                        <a:pt x="100" y="392"/>
                      </a:lnTo>
                      <a:lnTo>
                        <a:pt x="147" y="378"/>
                      </a:lnTo>
                      <a:lnTo>
                        <a:pt x="591" y="282"/>
                      </a:lnTo>
                      <a:lnTo>
                        <a:pt x="591" y="210"/>
                      </a:lnTo>
                      <a:lnTo>
                        <a:pt x="147" y="255"/>
                      </a:lnTo>
                      <a:lnTo>
                        <a:pt x="118" y="2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44" name="Freeform 27"/>
                <p:cNvSpPr>
                  <a:spLocks/>
                </p:cNvSpPr>
                <p:nvPr/>
              </p:nvSpPr>
              <p:spPr bwMode="auto">
                <a:xfrm>
                  <a:off x="4521" y="1792"/>
                  <a:ext cx="82" cy="141"/>
                </a:xfrm>
                <a:custGeom>
                  <a:avLst/>
                  <a:gdLst>
                    <a:gd name="T0" fmla="*/ 0 w 244"/>
                    <a:gd name="T1" fmla="*/ 0 h 422"/>
                    <a:gd name="T2" fmla="*/ 0 w 244"/>
                    <a:gd name="T3" fmla="*/ 0 h 422"/>
                    <a:gd name="T4" fmla="*/ 0 w 244"/>
                    <a:gd name="T5" fmla="*/ 0 h 422"/>
                    <a:gd name="T6" fmla="*/ 0 w 244"/>
                    <a:gd name="T7" fmla="*/ 0 h 422"/>
                    <a:gd name="T8" fmla="*/ 0 w 244"/>
                    <a:gd name="T9" fmla="*/ 0 h 422"/>
                    <a:gd name="T10" fmla="*/ 0 w 244"/>
                    <a:gd name="T11" fmla="*/ 0 h 422"/>
                    <a:gd name="T12" fmla="*/ 0 w 244"/>
                    <a:gd name="T13" fmla="*/ 0 h 422"/>
                    <a:gd name="T14" fmla="*/ 0 w 244"/>
                    <a:gd name="T15" fmla="*/ 0 h 422"/>
                    <a:gd name="T16" fmla="*/ 0 w 244"/>
                    <a:gd name="T17" fmla="*/ 0 h 422"/>
                    <a:gd name="T18" fmla="*/ 0 w 244"/>
                    <a:gd name="T19" fmla="*/ 0 h 422"/>
                    <a:gd name="T20" fmla="*/ 0 w 244"/>
                    <a:gd name="T21" fmla="*/ 0 h 422"/>
                    <a:gd name="T22" fmla="*/ 0 w 244"/>
                    <a:gd name="T23" fmla="*/ 0 h 422"/>
                    <a:gd name="T24" fmla="*/ 0 w 244"/>
                    <a:gd name="T25" fmla="*/ 0 h 422"/>
                    <a:gd name="T26" fmla="*/ 0 w 244"/>
                    <a:gd name="T27" fmla="*/ 0 h 422"/>
                    <a:gd name="T28" fmla="*/ 0 w 244"/>
                    <a:gd name="T29" fmla="*/ 0 h 422"/>
                    <a:gd name="T30" fmla="*/ 0 w 244"/>
                    <a:gd name="T31" fmla="*/ 0 h 422"/>
                    <a:gd name="T32" fmla="*/ 0 w 244"/>
                    <a:gd name="T33" fmla="*/ 0 h 422"/>
                    <a:gd name="T34" fmla="*/ 0 w 244"/>
                    <a:gd name="T35" fmla="*/ 0 h 422"/>
                    <a:gd name="T36" fmla="*/ 0 w 244"/>
                    <a:gd name="T37" fmla="*/ 0 h 4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4"/>
                    <a:gd name="T58" fmla="*/ 0 h 422"/>
                    <a:gd name="T59" fmla="*/ 244 w 244"/>
                    <a:gd name="T60" fmla="*/ 422 h 4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4" h="422">
                      <a:moveTo>
                        <a:pt x="0" y="402"/>
                      </a:moveTo>
                      <a:lnTo>
                        <a:pt x="0" y="82"/>
                      </a:lnTo>
                      <a:lnTo>
                        <a:pt x="11" y="36"/>
                      </a:lnTo>
                      <a:lnTo>
                        <a:pt x="29" y="17"/>
                      </a:lnTo>
                      <a:lnTo>
                        <a:pt x="52" y="9"/>
                      </a:lnTo>
                      <a:lnTo>
                        <a:pt x="82" y="3"/>
                      </a:lnTo>
                      <a:lnTo>
                        <a:pt x="125" y="0"/>
                      </a:lnTo>
                      <a:lnTo>
                        <a:pt x="169" y="7"/>
                      </a:lnTo>
                      <a:lnTo>
                        <a:pt x="197" y="17"/>
                      </a:lnTo>
                      <a:lnTo>
                        <a:pt x="223" y="40"/>
                      </a:lnTo>
                      <a:lnTo>
                        <a:pt x="238" y="82"/>
                      </a:lnTo>
                      <a:lnTo>
                        <a:pt x="244" y="119"/>
                      </a:lnTo>
                      <a:lnTo>
                        <a:pt x="244" y="415"/>
                      </a:lnTo>
                      <a:lnTo>
                        <a:pt x="171" y="415"/>
                      </a:lnTo>
                      <a:lnTo>
                        <a:pt x="171" y="106"/>
                      </a:lnTo>
                      <a:lnTo>
                        <a:pt x="66" y="106"/>
                      </a:lnTo>
                      <a:lnTo>
                        <a:pt x="66" y="422"/>
                      </a:lnTo>
                      <a:lnTo>
                        <a:pt x="0" y="40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45" name="Freeform 28"/>
                <p:cNvSpPr>
                  <a:spLocks/>
                </p:cNvSpPr>
                <p:nvPr/>
              </p:nvSpPr>
              <p:spPr bwMode="auto">
                <a:xfrm>
                  <a:off x="4583" y="1778"/>
                  <a:ext cx="197" cy="131"/>
                </a:xfrm>
                <a:custGeom>
                  <a:avLst/>
                  <a:gdLst>
                    <a:gd name="T0" fmla="*/ 0 w 591"/>
                    <a:gd name="T1" fmla="*/ 0 h 392"/>
                    <a:gd name="T2" fmla="*/ 0 w 591"/>
                    <a:gd name="T3" fmla="*/ 0 h 392"/>
                    <a:gd name="T4" fmla="*/ 0 w 591"/>
                    <a:gd name="T5" fmla="*/ 0 h 392"/>
                    <a:gd name="T6" fmla="*/ 0 w 591"/>
                    <a:gd name="T7" fmla="*/ 0 h 392"/>
                    <a:gd name="T8" fmla="*/ 0 w 591"/>
                    <a:gd name="T9" fmla="*/ 0 h 392"/>
                    <a:gd name="T10" fmla="*/ 0 w 591"/>
                    <a:gd name="T11" fmla="*/ 0 h 392"/>
                    <a:gd name="T12" fmla="*/ 0 w 591"/>
                    <a:gd name="T13" fmla="*/ 0 h 392"/>
                    <a:gd name="T14" fmla="*/ 0 w 591"/>
                    <a:gd name="T15" fmla="*/ 0 h 392"/>
                    <a:gd name="T16" fmla="*/ 0 w 591"/>
                    <a:gd name="T17" fmla="*/ 0 h 392"/>
                    <a:gd name="T18" fmla="*/ 0 w 591"/>
                    <a:gd name="T19" fmla="*/ 0 h 392"/>
                    <a:gd name="T20" fmla="*/ 0 w 591"/>
                    <a:gd name="T21" fmla="*/ 0 h 392"/>
                    <a:gd name="T22" fmla="*/ 0 w 591"/>
                    <a:gd name="T23" fmla="*/ 0 h 392"/>
                    <a:gd name="T24" fmla="*/ 0 w 591"/>
                    <a:gd name="T25" fmla="*/ 0 h 392"/>
                    <a:gd name="T26" fmla="*/ 0 w 591"/>
                    <a:gd name="T27" fmla="*/ 0 h 392"/>
                    <a:gd name="T28" fmla="*/ 0 w 591"/>
                    <a:gd name="T29" fmla="*/ 0 h 392"/>
                    <a:gd name="T30" fmla="*/ 0 w 591"/>
                    <a:gd name="T31" fmla="*/ 0 h 392"/>
                    <a:gd name="T32" fmla="*/ 0 w 591"/>
                    <a:gd name="T33" fmla="*/ 0 h 392"/>
                    <a:gd name="T34" fmla="*/ 0 w 591"/>
                    <a:gd name="T35" fmla="*/ 0 h 392"/>
                    <a:gd name="T36" fmla="*/ 0 w 591"/>
                    <a:gd name="T37" fmla="*/ 0 h 392"/>
                    <a:gd name="T38" fmla="*/ 0 w 591"/>
                    <a:gd name="T39" fmla="*/ 0 h 392"/>
                    <a:gd name="T40" fmla="*/ 0 w 591"/>
                    <a:gd name="T41" fmla="*/ 0 h 392"/>
                    <a:gd name="T42" fmla="*/ 0 w 591"/>
                    <a:gd name="T43" fmla="*/ 0 h 392"/>
                    <a:gd name="T44" fmla="*/ 0 w 591"/>
                    <a:gd name="T45" fmla="*/ 0 h 392"/>
                    <a:gd name="T46" fmla="*/ 0 w 591"/>
                    <a:gd name="T47" fmla="*/ 0 h 392"/>
                    <a:gd name="T48" fmla="*/ 0 w 591"/>
                    <a:gd name="T49" fmla="*/ 0 h 392"/>
                    <a:gd name="T50" fmla="*/ 0 w 591"/>
                    <a:gd name="T51" fmla="*/ 0 h 392"/>
                    <a:gd name="T52" fmla="*/ 0 w 591"/>
                    <a:gd name="T53" fmla="*/ 0 h 392"/>
                    <a:gd name="T54" fmla="*/ 0 w 591"/>
                    <a:gd name="T55" fmla="*/ 0 h 392"/>
                    <a:gd name="T56" fmla="*/ 0 w 591"/>
                    <a:gd name="T57" fmla="*/ 0 h 392"/>
                    <a:gd name="T58" fmla="*/ 0 w 591"/>
                    <a:gd name="T59" fmla="*/ 0 h 392"/>
                    <a:gd name="T60" fmla="*/ 0 w 591"/>
                    <a:gd name="T61" fmla="*/ 0 h 392"/>
                    <a:gd name="T62" fmla="*/ 0 w 591"/>
                    <a:gd name="T63" fmla="*/ 0 h 392"/>
                    <a:gd name="T64" fmla="*/ 0 w 591"/>
                    <a:gd name="T65" fmla="*/ 0 h 392"/>
                    <a:gd name="T66" fmla="*/ 0 w 591"/>
                    <a:gd name="T67" fmla="*/ 0 h 392"/>
                    <a:gd name="T68" fmla="*/ 0 w 591"/>
                    <a:gd name="T69" fmla="*/ 0 h 392"/>
                    <a:gd name="T70" fmla="*/ 0 w 591"/>
                    <a:gd name="T71" fmla="*/ 0 h 392"/>
                    <a:gd name="T72" fmla="*/ 0 w 591"/>
                    <a:gd name="T73" fmla="*/ 0 h 392"/>
                    <a:gd name="T74" fmla="*/ 0 w 591"/>
                    <a:gd name="T75" fmla="*/ 0 h 392"/>
                    <a:gd name="T76" fmla="*/ 0 w 591"/>
                    <a:gd name="T77" fmla="*/ 0 h 392"/>
                    <a:gd name="T78" fmla="*/ 0 w 591"/>
                    <a:gd name="T79" fmla="*/ 0 h 392"/>
                    <a:gd name="T80" fmla="*/ 0 w 591"/>
                    <a:gd name="T81" fmla="*/ 0 h 392"/>
                    <a:gd name="T82" fmla="*/ 0 w 591"/>
                    <a:gd name="T83" fmla="*/ 0 h 392"/>
                    <a:gd name="T84" fmla="*/ 0 w 591"/>
                    <a:gd name="T85" fmla="*/ 0 h 392"/>
                    <a:gd name="T86" fmla="*/ 0 w 591"/>
                    <a:gd name="T87" fmla="*/ 0 h 392"/>
                    <a:gd name="T88" fmla="*/ 0 w 591"/>
                    <a:gd name="T89" fmla="*/ 0 h 392"/>
                    <a:gd name="T90" fmla="*/ 0 w 591"/>
                    <a:gd name="T91" fmla="*/ 0 h 392"/>
                    <a:gd name="T92" fmla="*/ 0 w 591"/>
                    <a:gd name="T93" fmla="*/ 0 h 39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91"/>
                    <a:gd name="T142" fmla="*/ 0 h 392"/>
                    <a:gd name="T143" fmla="*/ 591 w 591"/>
                    <a:gd name="T144" fmla="*/ 392 h 39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91" h="392">
                      <a:moveTo>
                        <a:pt x="470" y="257"/>
                      </a:moveTo>
                      <a:lnTo>
                        <a:pt x="490" y="257"/>
                      </a:lnTo>
                      <a:lnTo>
                        <a:pt x="504" y="247"/>
                      </a:lnTo>
                      <a:lnTo>
                        <a:pt x="508" y="237"/>
                      </a:lnTo>
                      <a:lnTo>
                        <a:pt x="511" y="233"/>
                      </a:lnTo>
                      <a:lnTo>
                        <a:pt x="512" y="229"/>
                      </a:lnTo>
                      <a:lnTo>
                        <a:pt x="515" y="223"/>
                      </a:lnTo>
                      <a:lnTo>
                        <a:pt x="516" y="216"/>
                      </a:lnTo>
                      <a:lnTo>
                        <a:pt x="518" y="206"/>
                      </a:lnTo>
                      <a:lnTo>
                        <a:pt x="518" y="193"/>
                      </a:lnTo>
                      <a:lnTo>
                        <a:pt x="516" y="181"/>
                      </a:lnTo>
                      <a:lnTo>
                        <a:pt x="516" y="174"/>
                      </a:lnTo>
                      <a:lnTo>
                        <a:pt x="515" y="168"/>
                      </a:lnTo>
                      <a:lnTo>
                        <a:pt x="514" y="164"/>
                      </a:lnTo>
                      <a:lnTo>
                        <a:pt x="511" y="158"/>
                      </a:lnTo>
                      <a:lnTo>
                        <a:pt x="509" y="152"/>
                      </a:lnTo>
                      <a:lnTo>
                        <a:pt x="505" y="148"/>
                      </a:lnTo>
                      <a:lnTo>
                        <a:pt x="504" y="145"/>
                      </a:lnTo>
                      <a:lnTo>
                        <a:pt x="500" y="141"/>
                      </a:lnTo>
                      <a:lnTo>
                        <a:pt x="494" y="135"/>
                      </a:lnTo>
                      <a:lnTo>
                        <a:pt x="485" y="133"/>
                      </a:lnTo>
                      <a:lnTo>
                        <a:pt x="470" y="134"/>
                      </a:lnTo>
                      <a:lnTo>
                        <a:pt x="444" y="133"/>
                      </a:lnTo>
                      <a:lnTo>
                        <a:pt x="0" y="178"/>
                      </a:lnTo>
                      <a:lnTo>
                        <a:pt x="0" y="104"/>
                      </a:lnTo>
                      <a:lnTo>
                        <a:pt x="444" y="9"/>
                      </a:lnTo>
                      <a:lnTo>
                        <a:pt x="502" y="0"/>
                      </a:lnTo>
                      <a:lnTo>
                        <a:pt x="514" y="4"/>
                      </a:lnTo>
                      <a:lnTo>
                        <a:pt x="523" y="14"/>
                      </a:lnTo>
                      <a:lnTo>
                        <a:pt x="529" y="18"/>
                      </a:lnTo>
                      <a:lnTo>
                        <a:pt x="535" y="23"/>
                      </a:lnTo>
                      <a:lnTo>
                        <a:pt x="540" y="30"/>
                      </a:lnTo>
                      <a:lnTo>
                        <a:pt x="545" y="35"/>
                      </a:lnTo>
                      <a:lnTo>
                        <a:pt x="549" y="41"/>
                      </a:lnTo>
                      <a:lnTo>
                        <a:pt x="555" y="48"/>
                      </a:lnTo>
                      <a:lnTo>
                        <a:pt x="557" y="55"/>
                      </a:lnTo>
                      <a:lnTo>
                        <a:pt x="562" y="61"/>
                      </a:lnTo>
                      <a:lnTo>
                        <a:pt x="566" y="69"/>
                      </a:lnTo>
                      <a:lnTo>
                        <a:pt x="569" y="78"/>
                      </a:lnTo>
                      <a:lnTo>
                        <a:pt x="571" y="85"/>
                      </a:lnTo>
                      <a:lnTo>
                        <a:pt x="573" y="89"/>
                      </a:lnTo>
                      <a:lnTo>
                        <a:pt x="574" y="93"/>
                      </a:lnTo>
                      <a:lnTo>
                        <a:pt x="576" y="97"/>
                      </a:lnTo>
                      <a:lnTo>
                        <a:pt x="577" y="102"/>
                      </a:lnTo>
                      <a:lnTo>
                        <a:pt x="579" y="106"/>
                      </a:lnTo>
                      <a:lnTo>
                        <a:pt x="580" y="111"/>
                      </a:lnTo>
                      <a:lnTo>
                        <a:pt x="581" y="114"/>
                      </a:lnTo>
                      <a:lnTo>
                        <a:pt x="583" y="119"/>
                      </a:lnTo>
                      <a:lnTo>
                        <a:pt x="584" y="128"/>
                      </a:lnTo>
                      <a:lnTo>
                        <a:pt x="586" y="133"/>
                      </a:lnTo>
                      <a:lnTo>
                        <a:pt x="586" y="138"/>
                      </a:lnTo>
                      <a:lnTo>
                        <a:pt x="587" y="143"/>
                      </a:lnTo>
                      <a:lnTo>
                        <a:pt x="587" y="148"/>
                      </a:lnTo>
                      <a:lnTo>
                        <a:pt x="590" y="165"/>
                      </a:lnTo>
                      <a:lnTo>
                        <a:pt x="591" y="186"/>
                      </a:lnTo>
                      <a:lnTo>
                        <a:pt x="591" y="206"/>
                      </a:lnTo>
                      <a:lnTo>
                        <a:pt x="591" y="216"/>
                      </a:lnTo>
                      <a:lnTo>
                        <a:pt x="590" y="224"/>
                      </a:lnTo>
                      <a:lnTo>
                        <a:pt x="588" y="236"/>
                      </a:lnTo>
                      <a:lnTo>
                        <a:pt x="587" y="241"/>
                      </a:lnTo>
                      <a:lnTo>
                        <a:pt x="587" y="247"/>
                      </a:lnTo>
                      <a:lnTo>
                        <a:pt x="586" y="253"/>
                      </a:lnTo>
                      <a:lnTo>
                        <a:pt x="584" y="260"/>
                      </a:lnTo>
                      <a:lnTo>
                        <a:pt x="583" y="265"/>
                      </a:lnTo>
                      <a:lnTo>
                        <a:pt x="581" y="271"/>
                      </a:lnTo>
                      <a:lnTo>
                        <a:pt x="579" y="277"/>
                      </a:lnTo>
                      <a:lnTo>
                        <a:pt x="577" y="284"/>
                      </a:lnTo>
                      <a:lnTo>
                        <a:pt x="576" y="289"/>
                      </a:lnTo>
                      <a:lnTo>
                        <a:pt x="573" y="296"/>
                      </a:lnTo>
                      <a:lnTo>
                        <a:pt x="570" y="302"/>
                      </a:lnTo>
                      <a:lnTo>
                        <a:pt x="567" y="308"/>
                      </a:lnTo>
                      <a:lnTo>
                        <a:pt x="566" y="315"/>
                      </a:lnTo>
                      <a:lnTo>
                        <a:pt x="563" y="320"/>
                      </a:lnTo>
                      <a:lnTo>
                        <a:pt x="560" y="323"/>
                      </a:lnTo>
                      <a:lnTo>
                        <a:pt x="557" y="330"/>
                      </a:lnTo>
                      <a:lnTo>
                        <a:pt x="555" y="336"/>
                      </a:lnTo>
                      <a:lnTo>
                        <a:pt x="550" y="340"/>
                      </a:lnTo>
                      <a:lnTo>
                        <a:pt x="547" y="346"/>
                      </a:lnTo>
                      <a:lnTo>
                        <a:pt x="543" y="350"/>
                      </a:lnTo>
                      <a:lnTo>
                        <a:pt x="540" y="354"/>
                      </a:lnTo>
                      <a:lnTo>
                        <a:pt x="536" y="358"/>
                      </a:lnTo>
                      <a:lnTo>
                        <a:pt x="532" y="363"/>
                      </a:lnTo>
                      <a:lnTo>
                        <a:pt x="529" y="367"/>
                      </a:lnTo>
                      <a:lnTo>
                        <a:pt x="521" y="374"/>
                      </a:lnTo>
                      <a:lnTo>
                        <a:pt x="514" y="380"/>
                      </a:lnTo>
                      <a:lnTo>
                        <a:pt x="505" y="385"/>
                      </a:lnTo>
                      <a:lnTo>
                        <a:pt x="498" y="388"/>
                      </a:lnTo>
                      <a:lnTo>
                        <a:pt x="490" y="392"/>
                      </a:lnTo>
                      <a:lnTo>
                        <a:pt x="444" y="378"/>
                      </a:lnTo>
                      <a:lnTo>
                        <a:pt x="0" y="282"/>
                      </a:lnTo>
                      <a:lnTo>
                        <a:pt x="0" y="210"/>
                      </a:lnTo>
                      <a:lnTo>
                        <a:pt x="444" y="255"/>
                      </a:lnTo>
                      <a:lnTo>
                        <a:pt x="470" y="2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46" name="Freeform 29"/>
                <p:cNvSpPr>
                  <a:spLocks/>
                </p:cNvSpPr>
                <p:nvPr/>
              </p:nvSpPr>
              <p:spPr bwMode="auto">
                <a:xfrm>
                  <a:off x="4487" y="1921"/>
                  <a:ext cx="137" cy="25"/>
                </a:xfrm>
                <a:custGeom>
                  <a:avLst/>
                  <a:gdLst>
                    <a:gd name="T0" fmla="*/ 0 w 410"/>
                    <a:gd name="T1" fmla="*/ 0 h 77"/>
                    <a:gd name="T2" fmla="*/ 0 w 410"/>
                    <a:gd name="T3" fmla="*/ 0 h 77"/>
                    <a:gd name="T4" fmla="*/ 0 w 410"/>
                    <a:gd name="T5" fmla="*/ 0 h 77"/>
                    <a:gd name="T6" fmla="*/ 0 w 410"/>
                    <a:gd name="T7" fmla="*/ 0 h 77"/>
                    <a:gd name="T8" fmla="*/ 0 w 410"/>
                    <a:gd name="T9" fmla="*/ 0 h 77"/>
                    <a:gd name="T10" fmla="*/ 0 w 410"/>
                    <a:gd name="T11" fmla="*/ 0 h 77"/>
                    <a:gd name="T12" fmla="*/ 0 60000 65536"/>
                    <a:gd name="T13" fmla="*/ 0 60000 65536"/>
                    <a:gd name="T14" fmla="*/ 0 60000 65536"/>
                    <a:gd name="T15" fmla="*/ 0 60000 65536"/>
                    <a:gd name="T16" fmla="*/ 0 60000 65536"/>
                    <a:gd name="T17" fmla="*/ 0 60000 65536"/>
                    <a:gd name="T18" fmla="*/ 0 w 410"/>
                    <a:gd name="T19" fmla="*/ 0 h 77"/>
                    <a:gd name="T20" fmla="*/ 410 w 410"/>
                    <a:gd name="T21" fmla="*/ 77 h 77"/>
                  </a:gdLst>
                  <a:ahLst/>
                  <a:cxnLst>
                    <a:cxn ang="T12">
                      <a:pos x="T0" y="T1"/>
                    </a:cxn>
                    <a:cxn ang="T13">
                      <a:pos x="T2" y="T3"/>
                    </a:cxn>
                    <a:cxn ang="T14">
                      <a:pos x="T4" y="T5"/>
                    </a:cxn>
                    <a:cxn ang="T15">
                      <a:pos x="T6" y="T7"/>
                    </a:cxn>
                    <a:cxn ang="T16">
                      <a:pos x="T8" y="T9"/>
                    </a:cxn>
                    <a:cxn ang="T17">
                      <a:pos x="T10" y="T11"/>
                    </a:cxn>
                  </a:cxnLst>
                  <a:rect l="T18" t="T19" r="T20" b="T21"/>
                  <a:pathLst>
                    <a:path w="410" h="77">
                      <a:moveTo>
                        <a:pt x="0" y="77"/>
                      </a:moveTo>
                      <a:lnTo>
                        <a:pt x="0" y="0"/>
                      </a:lnTo>
                      <a:lnTo>
                        <a:pt x="410" y="0"/>
                      </a:lnTo>
                      <a:lnTo>
                        <a:pt x="410" y="77"/>
                      </a:lnTo>
                      <a:lnTo>
                        <a:pt x="0" y="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47" name="Freeform 30"/>
                <p:cNvSpPr>
                  <a:spLocks/>
                </p:cNvSpPr>
                <p:nvPr/>
              </p:nvSpPr>
              <p:spPr bwMode="auto">
                <a:xfrm>
                  <a:off x="4459" y="1939"/>
                  <a:ext cx="55" cy="32"/>
                </a:xfrm>
                <a:custGeom>
                  <a:avLst/>
                  <a:gdLst>
                    <a:gd name="T0" fmla="*/ 0 w 165"/>
                    <a:gd name="T1" fmla="*/ 0 h 96"/>
                    <a:gd name="T2" fmla="*/ 0 w 165"/>
                    <a:gd name="T3" fmla="*/ 0 h 96"/>
                    <a:gd name="T4" fmla="*/ 0 w 165"/>
                    <a:gd name="T5" fmla="*/ 0 h 96"/>
                    <a:gd name="T6" fmla="*/ 0 w 165"/>
                    <a:gd name="T7" fmla="*/ 0 h 96"/>
                    <a:gd name="T8" fmla="*/ 0 w 165"/>
                    <a:gd name="T9" fmla="*/ 0 h 96"/>
                    <a:gd name="T10" fmla="*/ 0 w 165"/>
                    <a:gd name="T11" fmla="*/ 0 h 96"/>
                    <a:gd name="T12" fmla="*/ 0 60000 65536"/>
                    <a:gd name="T13" fmla="*/ 0 60000 65536"/>
                    <a:gd name="T14" fmla="*/ 0 60000 65536"/>
                    <a:gd name="T15" fmla="*/ 0 60000 65536"/>
                    <a:gd name="T16" fmla="*/ 0 60000 65536"/>
                    <a:gd name="T17" fmla="*/ 0 60000 65536"/>
                    <a:gd name="T18" fmla="*/ 0 w 165"/>
                    <a:gd name="T19" fmla="*/ 0 h 96"/>
                    <a:gd name="T20" fmla="*/ 165 w 165"/>
                    <a:gd name="T21" fmla="*/ 96 h 96"/>
                  </a:gdLst>
                  <a:ahLst/>
                  <a:cxnLst>
                    <a:cxn ang="T12">
                      <a:pos x="T0" y="T1"/>
                    </a:cxn>
                    <a:cxn ang="T13">
                      <a:pos x="T2" y="T3"/>
                    </a:cxn>
                    <a:cxn ang="T14">
                      <a:pos x="T4" y="T5"/>
                    </a:cxn>
                    <a:cxn ang="T15">
                      <a:pos x="T6" y="T7"/>
                    </a:cxn>
                    <a:cxn ang="T16">
                      <a:pos x="T8" y="T9"/>
                    </a:cxn>
                    <a:cxn ang="T17">
                      <a:pos x="T10" y="T11"/>
                    </a:cxn>
                  </a:cxnLst>
                  <a:rect l="T18" t="T19" r="T20" b="T21"/>
                  <a:pathLst>
                    <a:path w="165" h="96">
                      <a:moveTo>
                        <a:pt x="0" y="96"/>
                      </a:moveTo>
                      <a:lnTo>
                        <a:pt x="83" y="0"/>
                      </a:lnTo>
                      <a:lnTo>
                        <a:pt x="165" y="0"/>
                      </a:lnTo>
                      <a:lnTo>
                        <a:pt x="83" y="96"/>
                      </a:lnTo>
                      <a:lnTo>
                        <a:pt x="0" y="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48" name="Freeform 31"/>
                <p:cNvSpPr>
                  <a:spLocks/>
                </p:cNvSpPr>
                <p:nvPr/>
              </p:nvSpPr>
              <p:spPr bwMode="auto">
                <a:xfrm>
                  <a:off x="4459" y="1971"/>
                  <a:ext cx="192" cy="31"/>
                </a:xfrm>
                <a:custGeom>
                  <a:avLst/>
                  <a:gdLst>
                    <a:gd name="T0" fmla="*/ 0 w 575"/>
                    <a:gd name="T1" fmla="*/ 0 h 94"/>
                    <a:gd name="T2" fmla="*/ 0 w 575"/>
                    <a:gd name="T3" fmla="*/ 0 h 94"/>
                    <a:gd name="T4" fmla="*/ 0 w 575"/>
                    <a:gd name="T5" fmla="*/ 0 h 94"/>
                    <a:gd name="T6" fmla="*/ 0 w 575"/>
                    <a:gd name="T7" fmla="*/ 0 h 94"/>
                    <a:gd name="T8" fmla="*/ 0 w 575"/>
                    <a:gd name="T9" fmla="*/ 0 h 94"/>
                    <a:gd name="T10" fmla="*/ 0 w 575"/>
                    <a:gd name="T11" fmla="*/ 0 h 94"/>
                    <a:gd name="T12" fmla="*/ 0 60000 65536"/>
                    <a:gd name="T13" fmla="*/ 0 60000 65536"/>
                    <a:gd name="T14" fmla="*/ 0 60000 65536"/>
                    <a:gd name="T15" fmla="*/ 0 60000 65536"/>
                    <a:gd name="T16" fmla="*/ 0 60000 65536"/>
                    <a:gd name="T17" fmla="*/ 0 60000 65536"/>
                    <a:gd name="T18" fmla="*/ 0 w 575"/>
                    <a:gd name="T19" fmla="*/ 0 h 94"/>
                    <a:gd name="T20" fmla="*/ 575 w 575"/>
                    <a:gd name="T21" fmla="*/ 94 h 94"/>
                  </a:gdLst>
                  <a:ahLst/>
                  <a:cxnLst>
                    <a:cxn ang="T12">
                      <a:pos x="T0" y="T1"/>
                    </a:cxn>
                    <a:cxn ang="T13">
                      <a:pos x="T2" y="T3"/>
                    </a:cxn>
                    <a:cxn ang="T14">
                      <a:pos x="T4" y="T5"/>
                    </a:cxn>
                    <a:cxn ang="T15">
                      <a:pos x="T6" y="T7"/>
                    </a:cxn>
                    <a:cxn ang="T16">
                      <a:pos x="T8" y="T9"/>
                    </a:cxn>
                    <a:cxn ang="T17">
                      <a:pos x="T10" y="T11"/>
                    </a:cxn>
                  </a:cxnLst>
                  <a:rect l="T18" t="T19" r="T20" b="T21"/>
                  <a:pathLst>
                    <a:path w="575" h="94">
                      <a:moveTo>
                        <a:pt x="0" y="94"/>
                      </a:moveTo>
                      <a:lnTo>
                        <a:pt x="575" y="94"/>
                      </a:lnTo>
                      <a:lnTo>
                        <a:pt x="575" y="0"/>
                      </a:lnTo>
                      <a:lnTo>
                        <a:pt x="0" y="0"/>
                      </a:lnTo>
                      <a:lnTo>
                        <a:pt x="0"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49" name="Freeform 32"/>
                <p:cNvSpPr>
                  <a:spLocks/>
                </p:cNvSpPr>
                <p:nvPr/>
              </p:nvSpPr>
              <p:spPr bwMode="auto">
                <a:xfrm>
                  <a:off x="4597" y="1939"/>
                  <a:ext cx="54" cy="32"/>
                </a:xfrm>
                <a:custGeom>
                  <a:avLst/>
                  <a:gdLst>
                    <a:gd name="T0" fmla="*/ 0 w 163"/>
                    <a:gd name="T1" fmla="*/ 0 h 96"/>
                    <a:gd name="T2" fmla="*/ 0 w 163"/>
                    <a:gd name="T3" fmla="*/ 0 h 96"/>
                    <a:gd name="T4" fmla="*/ 0 w 163"/>
                    <a:gd name="T5" fmla="*/ 0 h 96"/>
                    <a:gd name="T6" fmla="*/ 0 w 163"/>
                    <a:gd name="T7" fmla="*/ 0 h 96"/>
                    <a:gd name="T8" fmla="*/ 0 w 163"/>
                    <a:gd name="T9" fmla="*/ 0 h 96"/>
                    <a:gd name="T10" fmla="*/ 0 w 163"/>
                    <a:gd name="T11" fmla="*/ 0 h 96"/>
                    <a:gd name="T12" fmla="*/ 0 60000 65536"/>
                    <a:gd name="T13" fmla="*/ 0 60000 65536"/>
                    <a:gd name="T14" fmla="*/ 0 60000 65536"/>
                    <a:gd name="T15" fmla="*/ 0 60000 65536"/>
                    <a:gd name="T16" fmla="*/ 0 60000 65536"/>
                    <a:gd name="T17" fmla="*/ 0 60000 65536"/>
                    <a:gd name="T18" fmla="*/ 0 w 163"/>
                    <a:gd name="T19" fmla="*/ 0 h 96"/>
                    <a:gd name="T20" fmla="*/ 163 w 163"/>
                    <a:gd name="T21" fmla="*/ 96 h 96"/>
                  </a:gdLst>
                  <a:ahLst/>
                  <a:cxnLst>
                    <a:cxn ang="T12">
                      <a:pos x="T0" y="T1"/>
                    </a:cxn>
                    <a:cxn ang="T13">
                      <a:pos x="T2" y="T3"/>
                    </a:cxn>
                    <a:cxn ang="T14">
                      <a:pos x="T4" y="T5"/>
                    </a:cxn>
                    <a:cxn ang="T15">
                      <a:pos x="T6" y="T7"/>
                    </a:cxn>
                    <a:cxn ang="T16">
                      <a:pos x="T8" y="T9"/>
                    </a:cxn>
                    <a:cxn ang="T17">
                      <a:pos x="T10" y="T11"/>
                    </a:cxn>
                  </a:cxnLst>
                  <a:rect l="T18" t="T19" r="T20" b="T21"/>
                  <a:pathLst>
                    <a:path w="163" h="96">
                      <a:moveTo>
                        <a:pt x="0" y="0"/>
                      </a:moveTo>
                      <a:lnTo>
                        <a:pt x="81" y="96"/>
                      </a:lnTo>
                      <a:lnTo>
                        <a:pt x="163" y="96"/>
                      </a:lnTo>
                      <a:lnTo>
                        <a:pt x="81"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50" name="Freeform 33"/>
                <p:cNvSpPr>
                  <a:spLocks/>
                </p:cNvSpPr>
                <p:nvPr/>
              </p:nvSpPr>
              <p:spPr bwMode="auto">
                <a:xfrm>
                  <a:off x="4272" y="2034"/>
                  <a:ext cx="78" cy="281"/>
                </a:xfrm>
                <a:custGeom>
                  <a:avLst/>
                  <a:gdLst>
                    <a:gd name="T0" fmla="*/ 0 w 233"/>
                    <a:gd name="T1" fmla="*/ 0 h 845"/>
                    <a:gd name="T2" fmla="*/ 0 w 233"/>
                    <a:gd name="T3" fmla="*/ 0 h 845"/>
                    <a:gd name="T4" fmla="*/ 0 w 233"/>
                    <a:gd name="T5" fmla="*/ 0 h 845"/>
                    <a:gd name="T6" fmla="*/ 0 w 233"/>
                    <a:gd name="T7" fmla="*/ 0 h 845"/>
                    <a:gd name="T8" fmla="*/ 0 w 233"/>
                    <a:gd name="T9" fmla="*/ 0 h 845"/>
                    <a:gd name="T10" fmla="*/ 0 w 233"/>
                    <a:gd name="T11" fmla="*/ 0 h 845"/>
                    <a:gd name="T12" fmla="*/ 0 w 233"/>
                    <a:gd name="T13" fmla="*/ 0 h 845"/>
                    <a:gd name="T14" fmla="*/ 0 w 233"/>
                    <a:gd name="T15" fmla="*/ 0 h 845"/>
                    <a:gd name="T16" fmla="*/ 0 w 233"/>
                    <a:gd name="T17" fmla="*/ 0 h 8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3"/>
                    <a:gd name="T28" fmla="*/ 0 h 845"/>
                    <a:gd name="T29" fmla="*/ 233 w 233"/>
                    <a:gd name="T30" fmla="*/ 845 h 84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3" h="845">
                      <a:moveTo>
                        <a:pt x="0" y="0"/>
                      </a:moveTo>
                      <a:lnTo>
                        <a:pt x="0" y="845"/>
                      </a:lnTo>
                      <a:lnTo>
                        <a:pt x="68" y="845"/>
                      </a:lnTo>
                      <a:lnTo>
                        <a:pt x="68" y="93"/>
                      </a:lnTo>
                      <a:lnTo>
                        <a:pt x="150" y="93"/>
                      </a:lnTo>
                      <a:lnTo>
                        <a:pt x="233" y="93"/>
                      </a:lnTo>
                      <a:lnTo>
                        <a:pt x="233"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51" name="Freeform 34"/>
                <p:cNvSpPr>
                  <a:spLocks/>
                </p:cNvSpPr>
                <p:nvPr/>
              </p:nvSpPr>
              <p:spPr bwMode="auto">
                <a:xfrm>
                  <a:off x="4322" y="2050"/>
                  <a:ext cx="28" cy="223"/>
                </a:xfrm>
                <a:custGeom>
                  <a:avLst/>
                  <a:gdLst>
                    <a:gd name="T0" fmla="*/ 0 w 83"/>
                    <a:gd name="T1" fmla="*/ 0 h 669"/>
                    <a:gd name="T2" fmla="*/ 0 w 83"/>
                    <a:gd name="T3" fmla="*/ 0 h 669"/>
                    <a:gd name="T4" fmla="*/ 0 w 83"/>
                    <a:gd name="T5" fmla="*/ 0 h 669"/>
                    <a:gd name="T6" fmla="*/ 0 w 83"/>
                    <a:gd name="T7" fmla="*/ 0 h 669"/>
                    <a:gd name="T8" fmla="*/ 0 w 83"/>
                    <a:gd name="T9" fmla="*/ 0 h 669"/>
                    <a:gd name="T10" fmla="*/ 0 w 83"/>
                    <a:gd name="T11" fmla="*/ 0 h 669"/>
                    <a:gd name="T12" fmla="*/ 0 60000 65536"/>
                    <a:gd name="T13" fmla="*/ 0 60000 65536"/>
                    <a:gd name="T14" fmla="*/ 0 60000 65536"/>
                    <a:gd name="T15" fmla="*/ 0 60000 65536"/>
                    <a:gd name="T16" fmla="*/ 0 60000 65536"/>
                    <a:gd name="T17" fmla="*/ 0 60000 65536"/>
                    <a:gd name="T18" fmla="*/ 0 w 83"/>
                    <a:gd name="T19" fmla="*/ 0 h 669"/>
                    <a:gd name="T20" fmla="*/ 83 w 83"/>
                    <a:gd name="T21" fmla="*/ 669 h 669"/>
                  </a:gdLst>
                  <a:ahLst/>
                  <a:cxnLst>
                    <a:cxn ang="T12">
                      <a:pos x="T0" y="T1"/>
                    </a:cxn>
                    <a:cxn ang="T13">
                      <a:pos x="T2" y="T3"/>
                    </a:cxn>
                    <a:cxn ang="T14">
                      <a:pos x="T4" y="T5"/>
                    </a:cxn>
                    <a:cxn ang="T15">
                      <a:pos x="T6" y="T7"/>
                    </a:cxn>
                    <a:cxn ang="T16">
                      <a:pos x="T8" y="T9"/>
                    </a:cxn>
                    <a:cxn ang="T17">
                      <a:pos x="T10" y="T11"/>
                    </a:cxn>
                  </a:cxnLst>
                  <a:rect l="T18" t="T19" r="T20" b="T21"/>
                  <a:pathLst>
                    <a:path w="83" h="669">
                      <a:moveTo>
                        <a:pt x="83" y="6"/>
                      </a:moveTo>
                      <a:lnTo>
                        <a:pt x="83" y="669"/>
                      </a:lnTo>
                      <a:lnTo>
                        <a:pt x="0" y="655"/>
                      </a:lnTo>
                      <a:lnTo>
                        <a:pt x="0" y="0"/>
                      </a:lnTo>
                      <a:lnTo>
                        <a:pt x="83"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52" name="Freeform 35"/>
                <p:cNvSpPr>
                  <a:spLocks/>
                </p:cNvSpPr>
                <p:nvPr/>
              </p:nvSpPr>
              <p:spPr bwMode="auto">
                <a:xfrm>
                  <a:off x="4322" y="2002"/>
                  <a:ext cx="175" cy="94"/>
                </a:xfrm>
                <a:custGeom>
                  <a:avLst/>
                  <a:gdLst>
                    <a:gd name="T0" fmla="*/ 0 w 526"/>
                    <a:gd name="T1" fmla="*/ 0 h 280"/>
                    <a:gd name="T2" fmla="*/ 0 w 526"/>
                    <a:gd name="T3" fmla="*/ 0 h 280"/>
                    <a:gd name="T4" fmla="*/ 0 w 526"/>
                    <a:gd name="T5" fmla="*/ 0 h 280"/>
                    <a:gd name="T6" fmla="*/ 0 w 526"/>
                    <a:gd name="T7" fmla="*/ 0 h 280"/>
                    <a:gd name="T8" fmla="*/ 0 w 526"/>
                    <a:gd name="T9" fmla="*/ 0 h 280"/>
                    <a:gd name="T10" fmla="*/ 0 w 526"/>
                    <a:gd name="T11" fmla="*/ 0 h 280"/>
                    <a:gd name="T12" fmla="*/ 0 w 526"/>
                    <a:gd name="T13" fmla="*/ 0 h 280"/>
                    <a:gd name="T14" fmla="*/ 0 w 526"/>
                    <a:gd name="T15" fmla="*/ 0 h 280"/>
                    <a:gd name="T16" fmla="*/ 0 w 526"/>
                    <a:gd name="T17" fmla="*/ 0 h 280"/>
                    <a:gd name="T18" fmla="*/ 0 w 526"/>
                    <a:gd name="T19" fmla="*/ 0 h 280"/>
                    <a:gd name="T20" fmla="*/ 0 w 526"/>
                    <a:gd name="T21" fmla="*/ 0 h 280"/>
                    <a:gd name="T22" fmla="*/ 0 w 526"/>
                    <a:gd name="T23" fmla="*/ 0 h 280"/>
                    <a:gd name="T24" fmla="*/ 0 w 526"/>
                    <a:gd name="T25" fmla="*/ 0 h 280"/>
                    <a:gd name="T26" fmla="*/ 0 w 526"/>
                    <a:gd name="T27" fmla="*/ 0 h 280"/>
                    <a:gd name="T28" fmla="*/ 0 w 526"/>
                    <a:gd name="T29" fmla="*/ 0 h 280"/>
                    <a:gd name="T30" fmla="*/ 0 w 526"/>
                    <a:gd name="T31" fmla="*/ 0 h 280"/>
                    <a:gd name="T32" fmla="*/ 0 w 526"/>
                    <a:gd name="T33" fmla="*/ 0 h 280"/>
                    <a:gd name="T34" fmla="*/ 0 w 526"/>
                    <a:gd name="T35" fmla="*/ 0 h 280"/>
                    <a:gd name="T36" fmla="*/ 0 w 526"/>
                    <a:gd name="T37" fmla="*/ 0 h 280"/>
                    <a:gd name="T38" fmla="*/ 0 w 526"/>
                    <a:gd name="T39" fmla="*/ 0 h 280"/>
                    <a:gd name="T40" fmla="*/ 0 w 526"/>
                    <a:gd name="T41" fmla="*/ 0 h 280"/>
                    <a:gd name="T42" fmla="*/ 0 w 526"/>
                    <a:gd name="T43" fmla="*/ 0 h 280"/>
                    <a:gd name="T44" fmla="*/ 0 w 526"/>
                    <a:gd name="T45" fmla="*/ 0 h 280"/>
                    <a:gd name="T46" fmla="*/ 0 w 526"/>
                    <a:gd name="T47" fmla="*/ 0 h 280"/>
                    <a:gd name="T48" fmla="*/ 0 w 526"/>
                    <a:gd name="T49" fmla="*/ 0 h 280"/>
                    <a:gd name="T50" fmla="*/ 0 w 526"/>
                    <a:gd name="T51" fmla="*/ 0 h 280"/>
                    <a:gd name="T52" fmla="*/ 0 w 526"/>
                    <a:gd name="T53" fmla="*/ 0 h 280"/>
                    <a:gd name="T54" fmla="*/ 0 w 526"/>
                    <a:gd name="T55" fmla="*/ 0 h 280"/>
                    <a:gd name="T56" fmla="*/ 0 w 526"/>
                    <a:gd name="T57" fmla="*/ 0 h 280"/>
                    <a:gd name="T58" fmla="*/ 0 w 526"/>
                    <a:gd name="T59" fmla="*/ 0 h 280"/>
                    <a:gd name="T60" fmla="*/ 0 w 526"/>
                    <a:gd name="T61" fmla="*/ 0 h 280"/>
                    <a:gd name="T62" fmla="*/ 0 w 526"/>
                    <a:gd name="T63" fmla="*/ 0 h 280"/>
                    <a:gd name="T64" fmla="*/ 0 w 526"/>
                    <a:gd name="T65" fmla="*/ 0 h 280"/>
                    <a:gd name="T66" fmla="*/ 0 w 526"/>
                    <a:gd name="T67" fmla="*/ 0 h 280"/>
                    <a:gd name="T68" fmla="*/ 0 w 526"/>
                    <a:gd name="T69" fmla="*/ 0 h 280"/>
                    <a:gd name="T70" fmla="*/ 0 w 526"/>
                    <a:gd name="T71" fmla="*/ 0 h 280"/>
                    <a:gd name="T72" fmla="*/ 0 w 526"/>
                    <a:gd name="T73" fmla="*/ 0 h 280"/>
                    <a:gd name="T74" fmla="*/ 0 w 526"/>
                    <a:gd name="T75" fmla="*/ 0 h 280"/>
                    <a:gd name="T76" fmla="*/ 0 w 526"/>
                    <a:gd name="T77" fmla="*/ 0 h 280"/>
                    <a:gd name="T78" fmla="*/ 0 w 526"/>
                    <a:gd name="T79" fmla="*/ 0 h 280"/>
                    <a:gd name="T80" fmla="*/ 0 w 526"/>
                    <a:gd name="T81" fmla="*/ 0 h 280"/>
                    <a:gd name="T82" fmla="*/ 0 w 526"/>
                    <a:gd name="T83" fmla="*/ 0 h 280"/>
                    <a:gd name="T84" fmla="*/ 0 w 526"/>
                    <a:gd name="T85" fmla="*/ 0 h 280"/>
                    <a:gd name="T86" fmla="*/ 0 w 526"/>
                    <a:gd name="T87" fmla="*/ 0 h 280"/>
                    <a:gd name="T88" fmla="*/ 0 w 526"/>
                    <a:gd name="T89" fmla="*/ 0 h 280"/>
                    <a:gd name="T90" fmla="*/ 0 w 526"/>
                    <a:gd name="T91" fmla="*/ 0 h 280"/>
                    <a:gd name="T92" fmla="*/ 0 w 526"/>
                    <a:gd name="T93" fmla="*/ 0 h 280"/>
                    <a:gd name="T94" fmla="*/ 0 w 526"/>
                    <a:gd name="T95" fmla="*/ 0 h 280"/>
                    <a:gd name="T96" fmla="*/ 0 w 526"/>
                    <a:gd name="T97" fmla="*/ 0 h 280"/>
                    <a:gd name="T98" fmla="*/ 0 w 526"/>
                    <a:gd name="T99" fmla="*/ 0 h 280"/>
                    <a:gd name="T100" fmla="*/ 0 w 526"/>
                    <a:gd name="T101" fmla="*/ 0 h 280"/>
                    <a:gd name="T102" fmla="*/ 0 w 526"/>
                    <a:gd name="T103" fmla="*/ 0 h 280"/>
                    <a:gd name="T104" fmla="*/ 0 w 526"/>
                    <a:gd name="T105" fmla="*/ 0 h 280"/>
                    <a:gd name="T106" fmla="*/ 0 w 526"/>
                    <a:gd name="T107" fmla="*/ 0 h 280"/>
                    <a:gd name="T108" fmla="*/ 0 w 526"/>
                    <a:gd name="T109" fmla="*/ 0 h 28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26"/>
                    <a:gd name="T166" fmla="*/ 0 h 280"/>
                    <a:gd name="T167" fmla="*/ 526 w 526"/>
                    <a:gd name="T168" fmla="*/ 280 h 28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26" h="280">
                      <a:moveTo>
                        <a:pt x="67" y="187"/>
                      </a:moveTo>
                      <a:lnTo>
                        <a:pt x="248" y="187"/>
                      </a:lnTo>
                      <a:lnTo>
                        <a:pt x="269" y="189"/>
                      </a:lnTo>
                      <a:lnTo>
                        <a:pt x="289" y="187"/>
                      </a:lnTo>
                      <a:lnTo>
                        <a:pt x="309" y="179"/>
                      </a:lnTo>
                      <a:lnTo>
                        <a:pt x="318" y="174"/>
                      </a:lnTo>
                      <a:lnTo>
                        <a:pt x="327" y="170"/>
                      </a:lnTo>
                      <a:lnTo>
                        <a:pt x="331" y="166"/>
                      </a:lnTo>
                      <a:lnTo>
                        <a:pt x="335" y="163"/>
                      </a:lnTo>
                      <a:lnTo>
                        <a:pt x="340" y="159"/>
                      </a:lnTo>
                      <a:lnTo>
                        <a:pt x="342" y="155"/>
                      </a:lnTo>
                      <a:lnTo>
                        <a:pt x="347" y="150"/>
                      </a:lnTo>
                      <a:lnTo>
                        <a:pt x="351" y="146"/>
                      </a:lnTo>
                      <a:lnTo>
                        <a:pt x="352" y="142"/>
                      </a:lnTo>
                      <a:lnTo>
                        <a:pt x="355" y="136"/>
                      </a:lnTo>
                      <a:lnTo>
                        <a:pt x="358" y="132"/>
                      </a:lnTo>
                      <a:lnTo>
                        <a:pt x="361" y="126"/>
                      </a:lnTo>
                      <a:lnTo>
                        <a:pt x="364" y="121"/>
                      </a:lnTo>
                      <a:lnTo>
                        <a:pt x="365" y="118"/>
                      </a:lnTo>
                      <a:lnTo>
                        <a:pt x="368" y="112"/>
                      </a:lnTo>
                      <a:lnTo>
                        <a:pt x="369" y="105"/>
                      </a:lnTo>
                      <a:lnTo>
                        <a:pt x="371" y="100"/>
                      </a:lnTo>
                      <a:lnTo>
                        <a:pt x="372" y="94"/>
                      </a:lnTo>
                      <a:lnTo>
                        <a:pt x="372" y="87"/>
                      </a:lnTo>
                      <a:lnTo>
                        <a:pt x="373" y="81"/>
                      </a:lnTo>
                      <a:lnTo>
                        <a:pt x="375" y="78"/>
                      </a:lnTo>
                      <a:lnTo>
                        <a:pt x="375" y="76"/>
                      </a:lnTo>
                      <a:lnTo>
                        <a:pt x="376" y="71"/>
                      </a:lnTo>
                      <a:lnTo>
                        <a:pt x="376" y="69"/>
                      </a:lnTo>
                      <a:lnTo>
                        <a:pt x="378" y="66"/>
                      </a:lnTo>
                      <a:lnTo>
                        <a:pt x="379" y="63"/>
                      </a:lnTo>
                      <a:lnTo>
                        <a:pt x="381" y="59"/>
                      </a:lnTo>
                      <a:lnTo>
                        <a:pt x="381" y="56"/>
                      </a:lnTo>
                      <a:lnTo>
                        <a:pt x="382" y="53"/>
                      </a:lnTo>
                      <a:lnTo>
                        <a:pt x="383" y="49"/>
                      </a:lnTo>
                      <a:lnTo>
                        <a:pt x="385" y="46"/>
                      </a:lnTo>
                      <a:lnTo>
                        <a:pt x="386" y="43"/>
                      </a:lnTo>
                      <a:lnTo>
                        <a:pt x="388" y="40"/>
                      </a:lnTo>
                      <a:lnTo>
                        <a:pt x="389" y="36"/>
                      </a:lnTo>
                      <a:lnTo>
                        <a:pt x="392" y="31"/>
                      </a:lnTo>
                      <a:lnTo>
                        <a:pt x="393" y="26"/>
                      </a:lnTo>
                      <a:lnTo>
                        <a:pt x="396" y="25"/>
                      </a:lnTo>
                      <a:lnTo>
                        <a:pt x="397" y="21"/>
                      </a:lnTo>
                      <a:lnTo>
                        <a:pt x="399" y="18"/>
                      </a:lnTo>
                      <a:lnTo>
                        <a:pt x="400" y="14"/>
                      </a:lnTo>
                      <a:lnTo>
                        <a:pt x="404" y="8"/>
                      </a:lnTo>
                      <a:lnTo>
                        <a:pt x="407" y="4"/>
                      </a:lnTo>
                      <a:lnTo>
                        <a:pt x="412" y="0"/>
                      </a:lnTo>
                      <a:lnTo>
                        <a:pt x="526" y="0"/>
                      </a:lnTo>
                      <a:lnTo>
                        <a:pt x="516" y="4"/>
                      </a:lnTo>
                      <a:lnTo>
                        <a:pt x="506" y="12"/>
                      </a:lnTo>
                      <a:lnTo>
                        <a:pt x="502" y="15"/>
                      </a:lnTo>
                      <a:lnTo>
                        <a:pt x="499" y="19"/>
                      </a:lnTo>
                      <a:lnTo>
                        <a:pt x="496" y="25"/>
                      </a:lnTo>
                      <a:lnTo>
                        <a:pt x="492" y="29"/>
                      </a:lnTo>
                      <a:lnTo>
                        <a:pt x="489" y="35"/>
                      </a:lnTo>
                      <a:lnTo>
                        <a:pt x="486" y="42"/>
                      </a:lnTo>
                      <a:lnTo>
                        <a:pt x="482" y="47"/>
                      </a:lnTo>
                      <a:lnTo>
                        <a:pt x="482" y="50"/>
                      </a:lnTo>
                      <a:lnTo>
                        <a:pt x="481" y="53"/>
                      </a:lnTo>
                      <a:lnTo>
                        <a:pt x="478" y="60"/>
                      </a:lnTo>
                      <a:lnTo>
                        <a:pt x="476" y="64"/>
                      </a:lnTo>
                      <a:lnTo>
                        <a:pt x="475" y="66"/>
                      </a:lnTo>
                      <a:lnTo>
                        <a:pt x="474" y="70"/>
                      </a:lnTo>
                      <a:lnTo>
                        <a:pt x="474" y="73"/>
                      </a:lnTo>
                      <a:lnTo>
                        <a:pt x="472" y="77"/>
                      </a:lnTo>
                      <a:lnTo>
                        <a:pt x="471" y="80"/>
                      </a:lnTo>
                      <a:lnTo>
                        <a:pt x="469" y="87"/>
                      </a:lnTo>
                      <a:lnTo>
                        <a:pt x="468" y="91"/>
                      </a:lnTo>
                      <a:lnTo>
                        <a:pt x="468" y="94"/>
                      </a:lnTo>
                      <a:lnTo>
                        <a:pt x="467" y="98"/>
                      </a:lnTo>
                      <a:lnTo>
                        <a:pt x="467" y="102"/>
                      </a:lnTo>
                      <a:lnTo>
                        <a:pt x="465" y="107"/>
                      </a:lnTo>
                      <a:lnTo>
                        <a:pt x="465" y="110"/>
                      </a:lnTo>
                      <a:lnTo>
                        <a:pt x="464" y="114"/>
                      </a:lnTo>
                      <a:lnTo>
                        <a:pt x="464" y="117"/>
                      </a:lnTo>
                      <a:lnTo>
                        <a:pt x="462" y="124"/>
                      </a:lnTo>
                      <a:lnTo>
                        <a:pt x="460" y="138"/>
                      </a:lnTo>
                      <a:lnTo>
                        <a:pt x="458" y="152"/>
                      </a:lnTo>
                      <a:lnTo>
                        <a:pt x="455" y="165"/>
                      </a:lnTo>
                      <a:lnTo>
                        <a:pt x="454" y="176"/>
                      </a:lnTo>
                      <a:lnTo>
                        <a:pt x="452" y="187"/>
                      </a:lnTo>
                      <a:lnTo>
                        <a:pt x="452" y="190"/>
                      </a:lnTo>
                      <a:lnTo>
                        <a:pt x="451" y="193"/>
                      </a:lnTo>
                      <a:lnTo>
                        <a:pt x="450" y="197"/>
                      </a:lnTo>
                      <a:lnTo>
                        <a:pt x="450" y="203"/>
                      </a:lnTo>
                      <a:lnTo>
                        <a:pt x="448" y="207"/>
                      </a:lnTo>
                      <a:lnTo>
                        <a:pt x="445" y="213"/>
                      </a:lnTo>
                      <a:lnTo>
                        <a:pt x="443" y="217"/>
                      </a:lnTo>
                      <a:lnTo>
                        <a:pt x="440" y="221"/>
                      </a:lnTo>
                      <a:lnTo>
                        <a:pt x="437" y="224"/>
                      </a:lnTo>
                      <a:lnTo>
                        <a:pt x="434" y="228"/>
                      </a:lnTo>
                      <a:lnTo>
                        <a:pt x="430" y="232"/>
                      </a:lnTo>
                      <a:lnTo>
                        <a:pt x="427" y="236"/>
                      </a:lnTo>
                      <a:lnTo>
                        <a:pt x="423" y="241"/>
                      </a:lnTo>
                      <a:lnTo>
                        <a:pt x="419" y="244"/>
                      </a:lnTo>
                      <a:lnTo>
                        <a:pt x="414" y="248"/>
                      </a:lnTo>
                      <a:lnTo>
                        <a:pt x="410" y="251"/>
                      </a:lnTo>
                      <a:lnTo>
                        <a:pt x="406" y="255"/>
                      </a:lnTo>
                      <a:lnTo>
                        <a:pt x="402" y="258"/>
                      </a:lnTo>
                      <a:lnTo>
                        <a:pt x="397" y="260"/>
                      </a:lnTo>
                      <a:lnTo>
                        <a:pt x="388" y="266"/>
                      </a:lnTo>
                      <a:lnTo>
                        <a:pt x="378" y="270"/>
                      </a:lnTo>
                      <a:lnTo>
                        <a:pt x="368" y="275"/>
                      </a:lnTo>
                      <a:lnTo>
                        <a:pt x="358" y="276"/>
                      </a:lnTo>
                      <a:lnTo>
                        <a:pt x="349" y="279"/>
                      </a:lnTo>
                      <a:lnTo>
                        <a:pt x="330" y="280"/>
                      </a:lnTo>
                      <a:lnTo>
                        <a:pt x="0" y="280"/>
                      </a:lnTo>
                      <a:lnTo>
                        <a:pt x="0" y="187"/>
                      </a:lnTo>
                      <a:lnTo>
                        <a:pt x="67"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53" name="Freeform 36"/>
                <p:cNvSpPr>
                  <a:spLocks/>
                </p:cNvSpPr>
                <p:nvPr/>
              </p:nvSpPr>
              <p:spPr bwMode="auto">
                <a:xfrm>
                  <a:off x="4613" y="2002"/>
                  <a:ext cx="230" cy="439"/>
                </a:xfrm>
                <a:custGeom>
                  <a:avLst/>
                  <a:gdLst>
                    <a:gd name="T0" fmla="*/ 0 w 690"/>
                    <a:gd name="T1" fmla="*/ 0 h 1316"/>
                    <a:gd name="T2" fmla="*/ 0 w 690"/>
                    <a:gd name="T3" fmla="*/ 0 h 1316"/>
                    <a:gd name="T4" fmla="*/ 0 w 690"/>
                    <a:gd name="T5" fmla="*/ 0 h 1316"/>
                    <a:gd name="T6" fmla="*/ 0 w 690"/>
                    <a:gd name="T7" fmla="*/ 0 h 1316"/>
                    <a:gd name="T8" fmla="*/ 0 w 690"/>
                    <a:gd name="T9" fmla="*/ 0 h 1316"/>
                    <a:gd name="T10" fmla="*/ 0 w 690"/>
                    <a:gd name="T11" fmla="*/ 0 h 1316"/>
                    <a:gd name="T12" fmla="*/ 0 w 690"/>
                    <a:gd name="T13" fmla="*/ 0 h 1316"/>
                    <a:gd name="T14" fmla="*/ 0 w 690"/>
                    <a:gd name="T15" fmla="*/ 0 h 1316"/>
                    <a:gd name="T16" fmla="*/ 0 w 690"/>
                    <a:gd name="T17" fmla="*/ 0 h 1316"/>
                    <a:gd name="T18" fmla="*/ 0 w 690"/>
                    <a:gd name="T19" fmla="*/ 0 h 1316"/>
                    <a:gd name="T20" fmla="*/ 0 w 690"/>
                    <a:gd name="T21" fmla="*/ 0 h 1316"/>
                    <a:gd name="T22" fmla="*/ 0 w 690"/>
                    <a:gd name="T23" fmla="*/ 0 h 1316"/>
                    <a:gd name="T24" fmla="*/ 0 w 690"/>
                    <a:gd name="T25" fmla="*/ 0 h 1316"/>
                    <a:gd name="T26" fmla="*/ 0 w 690"/>
                    <a:gd name="T27" fmla="*/ 0 h 1316"/>
                    <a:gd name="T28" fmla="*/ 0 w 690"/>
                    <a:gd name="T29" fmla="*/ 0 h 1316"/>
                    <a:gd name="T30" fmla="*/ 0 w 690"/>
                    <a:gd name="T31" fmla="*/ 0 h 1316"/>
                    <a:gd name="T32" fmla="*/ 0 w 690"/>
                    <a:gd name="T33" fmla="*/ 0 h 1316"/>
                    <a:gd name="T34" fmla="*/ 0 w 690"/>
                    <a:gd name="T35" fmla="*/ 0 h 1316"/>
                    <a:gd name="T36" fmla="*/ 0 w 690"/>
                    <a:gd name="T37" fmla="*/ 0 h 1316"/>
                    <a:gd name="T38" fmla="*/ 0 w 690"/>
                    <a:gd name="T39" fmla="*/ 0 h 1316"/>
                    <a:gd name="T40" fmla="*/ 0 w 690"/>
                    <a:gd name="T41" fmla="*/ 0 h 1316"/>
                    <a:gd name="T42" fmla="*/ 0 w 690"/>
                    <a:gd name="T43" fmla="*/ 0 h 1316"/>
                    <a:gd name="T44" fmla="*/ 0 w 690"/>
                    <a:gd name="T45" fmla="*/ 0 h 1316"/>
                    <a:gd name="T46" fmla="*/ 0 w 690"/>
                    <a:gd name="T47" fmla="*/ 0 h 1316"/>
                    <a:gd name="T48" fmla="*/ 0 w 690"/>
                    <a:gd name="T49" fmla="*/ 0 h 1316"/>
                    <a:gd name="T50" fmla="*/ 0 w 690"/>
                    <a:gd name="T51" fmla="*/ 0 h 1316"/>
                    <a:gd name="T52" fmla="*/ 0 w 690"/>
                    <a:gd name="T53" fmla="*/ 0 h 1316"/>
                    <a:gd name="T54" fmla="*/ 0 w 690"/>
                    <a:gd name="T55" fmla="*/ 0 h 1316"/>
                    <a:gd name="T56" fmla="*/ 0 w 690"/>
                    <a:gd name="T57" fmla="*/ 0 h 1316"/>
                    <a:gd name="T58" fmla="*/ 0 w 690"/>
                    <a:gd name="T59" fmla="*/ 0 h 1316"/>
                    <a:gd name="T60" fmla="*/ 0 w 690"/>
                    <a:gd name="T61" fmla="*/ 0 h 1316"/>
                    <a:gd name="T62" fmla="*/ 0 w 690"/>
                    <a:gd name="T63" fmla="*/ 0 h 1316"/>
                    <a:gd name="T64" fmla="*/ 0 w 690"/>
                    <a:gd name="T65" fmla="*/ 0 h 1316"/>
                    <a:gd name="T66" fmla="*/ 0 w 690"/>
                    <a:gd name="T67" fmla="*/ 0 h 1316"/>
                    <a:gd name="T68" fmla="*/ 0 w 690"/>
                    <a:gd name="T69" fmla="*/ 0 h 1316"/>
                    <a:gd name="T70" fmla="*/ 0 w 690"/>
                    <a:gd name="T71" fmla="*/ 0 h 1316"/>
                    <a:gd name="T72" fmla="*/ 0 w 690"/>
                    <a:gd name="T73" fmla="*/ 0 h 1316"/>
                    <a:gd name="T74" fmla="*/ 0 w 690"/>
                    <a:gd name="T75" fmla="*/ 0 h 1316"/>
                    <a:gd name="T76" fmla="*/ 0 w 690"/>
                    <a:gd name="T77" fmla="*/ 0 h 1316"/>
                    <a:gd name="T78" fmla="*/ 0 w 690"/>
                    <a:gd name="T79" fmla="*/ 0 h 1316"/>
                    <a:gd name="T80" fmla="*/ 0 w 690"/>
                    <a:gd name="T81" fmla="*/ 0 h 1316"/>
                    <a:gd name="T82" fmla="*/ 0 w 690"/>
                    <a:gd name="T83" fmla="*/ 0 h 1316"/>
                    <a:gd name="T84" fmla="*/ 0 w 690"/>
                    <a:gd name="T85" fmla="*/ 0 h 1316"/>
                    <a:gd name="T86" fmla="*/ 0 w 690"/>
                    <a:gd name="T87" fmla="*/ 0 h 1316"/>
                    <a:gd name="T88" fmla="*/ 0 w 690"/>
                    <a:gd name="T89" fmla="*/ 0 h 1316"/>
                    <a:gd name="T90" fmla="*/ 0 w 690"/>
                    <a:gd name="T91" fmla="*/ 0 h 1316"/>
                    <a:gd name="T92" fmla="*/ 0 w 690"/>
                    <a:gd name="T93" fmla="*/ 0 h 1316"/>
                    <a:gd name="T94" fmla="*/ 0 w 690"/>
                    <a:gd name="T95" fmla="*/ 0 h 1316"/>
                    <a:gd name="T96" fmla="*/ 0 w 690"/>
                    <a:gd name="T97" fmla="*/ 0 h 1316"/>
                    <a:gd name="T98" fmla="*/ 0 w 690"/>
                    <a:gd name="T99" fmla="*/ 0 h 1316"/>
                    <a:gd name="T100" fmla="*/ 0 w 690"/>
                    <a:gd name="T101" fmla="*/ 0 h 1316"/>
                    <a:gd name="T102" fmla="*/ 0 w 690"/>
                    <a:gd name="T103" fmla="*/ 0 h 1316"/>
                    <a:gd name="T104" fmla="*/ 0 w 690"/>
                    <a:gd name="T105" fmla="*/ 0 h 1316"/>
                    <a:gd name="T106" fmla="*/ 0 w 690"/>
                    <a:gd name="T107" fmla="*/ 0 h 1316"/>
                    <a:gd name="T108" fmla="*/ 0 w 690"/>
                    <a:gd name="T109" fmla="*/ 0 h 1316"/>
                    <a:gd name="T110" fmla="*/ 0 w 690"/>
                    <a:gd name="T111" fmla="*/ 0 h 1316"/>
                    <a:gd name="T112" fmla="*/ 0 w 690"/>
                    <a:gd name="T113" fmla="*/ 0 h 1316"/>
                    <a:gd name="T114" fmla="*/ 0 w 690"/>
                    <a:gd name="T115" fmla="*/ 0 h 1316"/>
                    <a:gd name="T116" fmla="*/ 0 w 690"/>
                    <a:gd name="T117" fmla="*/ 0 h 1316"/>
                    <a:gd name="T118" fmla="*/ 0 w 690"/>
                    <a:gd name="T119" fmla="*/ 0 h 1316"/>
                    <a:gd name="T120" fmla="*/ 0 w 690"/>
                    <a:gd name="T121" fmla="*/ 0 h 131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90"/>
                    <a:gd name="T184" fmla="*/ 0 h 1316"/>
                    <a:gd name="T185" fmla="*/ 690 w 690"/>
                    <a:gd name="T186" fmla="*/ 1316 h 131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90" h="1316">
                      <a:moveTo>
                        <a:pt x="354" y="832"/>
                      </a:moveTo>
                      <a:lnTo>
                        <a:pt x="358" y="868"/>
                      </a:lnTo>
                      <a:lnTo>
                        <a:pt x="358" y="905"/>
                      </a:lnTo>
                      <a:lnTo>
                        <a:pt x="361" y="939"/>
                      </a:lnTo>
                      <a:lnTo>
                        <a:pt x="361" y="956"/>
                      </a:lnTo>
                      <a:lnTo>
                        <a:pt x="361" y="1220"/>
                      </a:lnTo>
                      <a:lnTo>
                        <a:pt x="608" y="1220"/>
                      </a:lnTo>
                      <a:lnTo>
                        <a:pt x="608" y="677"/>
                      </a:lnTo>
                      <a:lnTo>
                        <a:pt x="608" y="562"/>
                      </a:lnTo>
                      <a:lnTo>
                        <a:pt x="607" y="555"/>
                      </a:lnTo>
                      <a:lnTo>
                        <a:pt x="605" y="547"/>
                      </a:lnTo>
                      <a:lnTo>
                        <a:pt x="604" y="543"/>
                      </a:lnTo>
                      <a:lnTo>
                        <a:pt x="602" y="538"/>
                      </a:lnTo>
                      <a:lnTo>
                        <a:pt x="602" y="536"/>
                      </a:lnTo>
                      <a:lnTo>
                        <a:pt x="601" y="531"/>
                      </a:lnTo>
                      <a:lnTo>
                        <a:pt x="601" y="527"/>
                      </a:lnTo>
                      <a:lnTo>
                        <a:pt x="600" y="523"/>
                      </a:lnTo>
                      <a:lnTo>
                        <a:pt x="598" y="519"/>
                      </a:lnTo>
                      <a:lnTo>
                        <a:pt x="597" y="514"/>
                      </a:lnTo>
                      <a:lnTo>
                        <a:pt x="595" y="510"/>
                      </a:lnTo>
                      <a:lnTo>
                        <a:pt x="595" y="507"/>
                      </a:lnTo>
                      <a:lnTo>
                        <a:pt x="594" y="503"/>
                      </a:lnTo>
                      <a:lnTo>
                        <a:pt x="593" y="499"/>
                      </a:lnTo>
                      <a:lnTo>
                        <a:pt x="591" y="495"/>
                      </a:lnTo>
                      <a:lnTo>
                        <a:pt x="590" y="490"/>
                      </a:lnTo>
                      <a:lnTo>
                        <a:pt x="588" y="488"/>
                      </a:lnTo>
                      <a:lnTo>
                        <a:pt x="587" y="483"/>
                      </a:lnTo>
                      <a:lnTo>
                        <a:pt x="585" y="481"/>
                      </a:lnTo>
                      <a:lnTo>
                        <a:pt x="584" y="478"/>
                      </a:lnTo>
                      <a:lnTo>
                        <a:pt x="583" y="473"/>
                      </a:lnTo>
                      <a:lnTo>
                        <a:pt x="581" y="469"/>
                      </a:lnTo>
                      <a:lnTo>
                        <a:pt x="580" y="466"/>
                      </a:lnTo>
                      <a:lnTo>
                        <a:pt x="578" y="462"/>
                      </a:lnTo>
                      <a:lnTo>
                        <a:pt x="576" y="459"/>
                      </a:lnTo>
                      <a:lnTo>
                        <a:pt x="574" y="455"/>
                      </a:lnTo>
                      <a:lnTo>
                        <a:pt x="573" y="451"/>
                      </a:lnTo>
                      <a:lnTo>
                        <a:pt x="571" y="448"/>
                      </a:lnTo>
                      <a:lnTo>
                        <a:pt x="567" y="441"/>
                      </a:lnTo>
                      <a:lnTo>
                        <a:pt x="566" y="437"/>
                      </a:lnTo>
                      <a:lnTo>
                        <a:pt x="564" y="434"/>
                      </a:lnTo>
                      <a:lnTo>
                        <a:pt x="561" y="431"/>
                      </a:lnTo>
                      <a:lnTo>
                        <a:pt x="560" y="428"/>
                      </a:lnTo>
                      <a:lnTo>
                        <a:pt x="557" y="426"/>
                      </a:lnTo>
                      <a:lnTo>
                        <a:pt x="556" y="421"/>
                      </a:lnTo>
                      <a:lnTo>
                        <a:pt x="553" y="418"/>
                      </a:lnTo>
                      <a:lnTo>
                        <a:pt x="552" y="416"/>
                      </a:lnTo>
                      <a:lnTo>
                        <a:pt x="549" y="411"/>
                      </a:lnTo>
                      <a:lnTo>
                        <a:pt x="547" y="409"/>
                      </a:lnTo>
                      <a:lnTo>
                        <a:pt x="543" y="402"/>
                      </a:lnTo>
                      <a:lnTo>
                        <a:pt x="540" y="399"/>
                      </a:lnTo>
                      <a:lnTo>
                        <a:pt x="537" y="396"/>
                      </a:lnTo>
                      <a:lnTo>
                        <a:pt x="536" y="393"/>
                      </a:lnTo>
                      <a:lnTo>
                        <a:pt x="533" y="390"/>
                      </a:lnTo>
                      <a:lnTo>
                        <a:pt x="530" y="386"/>
                      </a:lnTo>
                      <a:lnTo>
                        <a:pt x="528" y="385"/>
                      </a:lnTo>
                      <a:lnTo>
                        <a:pt x="525" y="379"/>
                      </a:lnTo>
                      <a:lnTo>
                        <a:pt x="519" y="373"/>
                      </a:lnTo>
                      <a:lnTo>
                        <a:pt x="513" y="369"/>
                      </a:lnTo>
                      <a:lnTo>
                        <a:pt x="508" y="363"/>
                      </a:lnTo>
                      <a:lnTo>
                        <a:pt x="504" y="358"/>
                      </a:lnTo>
                      <a:lnTo>
                        <a:pt x="498" y="352"/>
                      </a:lnTo>
                      <a:lnTo>
                        <a:pt x="492" y="348"/>
                      </a:lnTo>
                      <a:lnTo>
                        <a:pt x="487" y="342"/>
                      </a:lnTo>
                      <a:lnTo>
                        <a:pt x="480" y="338"/>
                      </a:lnTo>
                      <a:lnTo>
                        <a:pt x="475" y="334"/>
                      </a:lnTo>
                      <a:lnTo>
                        <a:pt x="470" y="330"/>
                      </a:lnTo>
                      <a:lnTo>
                        <a:pt x="463" y="325"/>
                      </a:lnTo>
                      <a:lnTo>
                        <a:pt x="457" y="323"/>
                      </a:lnTo>
                      <a:lnTo>
                        <a:pt x="451" y="318"/>
                      </a:lnTo>
                      <a:lnTo>
                        <a:pt x="444" y="314"/>
                      </a:lnTo>
                      <a:lnTo>
                        <a:pt x="437" y="311"/>
                      </a:lnTo>
                      <a:lnTo>
                        <a:pt x="432" y="308"/>
                      </a:lnTo>
                      <a:lnTo>
                        <a:pt x="426" y="304"/>
                      </a:lnTo>
                      <a:lnTo>
                        <a:pt x="419" y="301"/>
                      </a:lnTo>
                      <a:lnTo>
                        <a:pt x="406" y="296"/>
                      </a:lnTo>
                      <a:lnTo>
                        <a:pt x="392" y="290"/>
                      </a:lnTo>
                      <a:lnTo>
                        <a:pt x="378" y="287"/>
                      </a:lnTo>
                      <a:lnTo>
                        <a:pt x="365" y="283"/>
                      </a:lnTo>
                      <a:lnTo>
                        <a:pt x="336" y="279"/>
                      </a:lnTo>
                      <a:lnTo>
                        <a:pt x="308" y="279"/>
                      </a:lnTo>
                      <a:lnTo>
                        <a:pt x="278" y="280"/>
                      </a:lnTo>
                      <a:lnTo>
                        <a:pt x="196" y="280"/>
                      </a:lnTo>
                      <a:lnTo>
                        <a:pt x="178" y="279"/>
                      </a:lnTo>
                      <a:lnTo>
                        <a:pt x="158" y="275"/>
                      </a:lnTo>
                      <a:lnTo>
                        <a:pt x="148" y="270"/>
                      </a:lnTo>
                      <a:lnTo>
                        <a:pt x="138" y="266"/>
                      </a:lnTo>
                      <a:lnTo>
                        <a:pt x="128" y="260"/>
                      </a:lnTo>
                      <a:lnTo>
                        <a:pt x="121" y="255"/>
                      </a:lnTo>
                      <a:lnTo>
                        <a:pt x="116" y="251"/>
                      </a:lnTo>
                      <a:lnTo>
                        <a:pt x="111" y="248"/>
                      </a:lnTo>
                      <a:lnTo>
                        <a:pt x="107" y="244"/>
                      </a:lnTo>
                      <a:lnTo>
                        <a:pt x="103" y="241"/>
                      </a:lnTo>
                      <a:lnTo>
                        <a:pt x="100" y="236"/>
                      </a:lnTo>
                      <a:lnTo>
                        <a:pt x="96" y="232"/>
                      </a:lnTo>
                      <a:lnTo>
                        <a:pt x="93" y="228"/>
                      </a:lnTo>
                      <a:lnTo>
                        <a:pt x="89" y="224"/>
                      </a:lnTo>
                      <a:lnTo>
                        <a:pt x="86" y="221"/>
                      </a:lnTo>
                      <a:lnTo>
                        <a:pt x="83" y="217"/>
                      </a:lnTo>
                      <a:lnTo>
                        <a:pt x="80" y="213"/>
                      </a:lnTo>
                      <a:lnTo>
                        <a:pt x="79" y="207"/>
                      </a:lnTo>
                      <a:lnTo>
                        <a:pt x="76" y="203"/>
                      </a:lnTo>
                      <a:lnTo>
                        <a:pt x="76" y="197"/>
                      </a:lnTo>
                      <a:lnTo>
                        <a:pt x="75" y="193"/>
                      </a:lnTo>
                      <a:lnTo>
                        <a:pt x="75" y="187"/>
                      </a:lnTo>
                      <a:lnTo>
                        <a:pt x="72" y="176"/>
                      </a:lnTo>
                      <a:lnTo>
                        <a:pt x="70" y="165"/>
                      </a:lnTo>
                      <a:lnTo>
                        <a:pt x="68" y="152"/>
                      </a:lnTo>
                      <a:lnTo>
                        <a:pt x="66" y="138"/>
                      </a:lnTo>
                      <a:lnTo>
                        <a:pt x="63" y="124"/>
                      </a:lnTo>
                      <a:lnTo>
                        <a:pt x="62" y="117"/>
                      </a:lnTo>
                      <a:lnTo>
                        <a:pt x="62" y="114"/>
                      </a:lnTo>
                      <a:lnTo>
                        <a:pt x="61" y="110"/>
                      </a:lnTo>
                      <a:lnTo>
                        <a:pt x="61" y="107"/>
                      </a:lnTo>
                      <a:lnTo>
                        <a:pt x="59" y="102"/>
                      </a:lnTo>
                      <a:lnTo>
                        <a:pt x="59" y="98"/>
                      </a:lnTo>
                      <a:lnTo>
                        <a:pt x="58" y="94"/>
                      </a:lnTo>
                      <a:lnTo>
                        <a:pt x="58" y="91"/>
                      </a:lnTo>
                      <a:lnTo>
                        <a:pt x="56" y="87"/>
                      </a:lnTo>
                      <a:lnTo>
                        <a:pt x="55" y="84"/>
                      </a:lnTo>
                      <a:lnTo>
                        <a:pt x="55" y="80"/>
                      </a:lnTo>
                      <a:lnTo>
                        <a:pt x="54" y="77"/>
                      </a:lnTo>
                      <a:lnTo>
                        <a:pt x="52" y="73"/>
                      </a:lnTo>
                      <a:lnTo>
                        <a:pt x="52" y="70"/>
                      </a:lnTo>
                      <a:lnTo>
                        <a:pt x="51" y="66"/>
                      </a:lnTo>
                      <a:lnTo>
                        <a:pt x="49" y="64"/>
                      </a:lnTo>
                      <a:lnTo>
                        <a:pt x="48" y="60"/>
                      </a:lnTo>
                      <a:lnTo>
                        <a:pt x="46" y="57"/>
                      </a:lnTo>
                      <a:lnTo>
                        <a:pt x="45" y="53"/>
                      </a:lnTo>
                      <a:lnTo>
                        <a:pt x="45" y="50"/>
                      </a:lnTo>
                      <a:lnTo>
                        <a:pt x="44" y="47"/>
                      </a:lnTo>
                      <a:lnTo>
                        <a:pt x="42" y="43"/>
                      </a:lnTo>
                      <a:lnTo>
                        <a:pt x="41" y="42"/>
                      </a:lnTo>
                      <a:lnTo>
                        <a:pt x="39" y="38"/>
                      </a:lnTo>
                      <a:lnTo>
                        <a:pt x="37" y="35"/>
                      </a:lnTo>
                      <a:lnTo>
                        <a:pt x="34" y="29"/>
                      </a:lnTo>
                      <a:lnTo>
                        <a:pt x="31" y="25"/>
                      </a:lnTo>
                      <a:lnTo>
                        <a:pt x="27" y="19"/>
                      </a:lnTo>
                      <a:lnTo>
                        <a:pt x="24" y="15"/>
                      </a:lnTo>
                      <a:lnTo>
                        <a:pt x="20" y="12"/>
                      </a:lnTo>
                      <a:lnTo>
                        <a:pt x="15" y="8"/>
                      </a:lnTo>
                      <a:lnTo>
                        <a:pt x="10" y="4"/>
                      </a:lnTo>
                      <a:lnTo>
                        <a:pt x="6" y="2"/>
                      </a:lnTo>
                      <a:lnTo>
                        <a:pt x="0" y="0"/>
                      </a:lnTo>
                      <a:lnTo>
                        <a:pt x="114" y="0"/>
                      </a:lnTo>
                      <a:lnTo>
                        <a:pt x="118" y="4"/>
                      </a:lnTo>
                      <a:lnTo>
                        <a:pt x="123" y="8"/>
                      </a:lnTo>
                      <a:lnTo>
                        <a:pt x="125" y="14"/>
                      </a:lnTo>
                      <a:lnTo>
                        <a:pt x="128" y="18"/>
                      </a:lnTo>
                      <a:lnTo>
                        <a:pt x="131" y="25"/>
                      </a:lnTo>
                      <a:lnTo>
                        <a:pt x="134" y="31"/>
                      </a:lnTo>
                      <a:lnTo>
                        <a:pt x="135" y="33"/>
                      </a:lnTo>
                      <a:lnTo>
                        <a:pt x="137" y="36"/>
                      </a:lnTo>
                      <a:lnTo>
                        <a:pt x="138" y="40"/>
                      </a:lnTo>
                      <a:lnTo>
                        <a:pt x="140" y="43"/>
                      </a:lnTo>
                      <a:lnTo>
                        <a:pt x="141" y="46"/>
                      </a:lnTo>
                      <a:lnTo>
                        <a:pt x="142" y="49"/>
                      </a:lnTo>
                      <a:lnTo>
                        <a:pt x="145" y="56"/>
                      </a:lnTo>
                      <a:lnTo>
                        <a:pt x="145" y="59"/>
                      </a:lnTo>
                      <a:lnTo>
                        <a:pt x="147" y="63"/>
                      </a:lnTo>
                      <a:lnTo>
                        <a:pt x="148" y="66"/>
                      </a:lnTo>
                      <a:lnTo>
                        <a:pt x="149" y="69"/>
                      </a:lnTo>
                      <a:lnTo>
                        <a:pt x="149" y="71"/>
                      </a:lnTo>
                      <a:lnTo>
                        <a:pt x="151" y="76"/>
                      </a:lnTo>
                      <a:lnTo>
                        <a:pt x="152" y="81"/>
                      </a:lnTo>
                      <a:lnTo>
                        <a:pt x="154" y="87"/>
                      </a:lnTo>
                      <a:lnTo>
                        <a:pt x="155" y="94"/>
                      </a:lnTo>
                      <a:lnTo>
                        <a:pt x="155" y="100"/>
                      </a:lnTo>
                      <a:lnTo>
                        <a:pt x="157" y="102"/>
                      </a:lnTo>
                      <a:lnTo>
                        <a:pt x="157" y="105"/>
                      </a:lnTo>
                      <a:lnTo>
                        <a:pt x="158" y="112"/>
                      </a:lnTo>
                      <a:lnTo>
                        <a:pt x="159" y="114"/>
                      </a:lnTo>
                      <a:lnTo>
                        <a:pt x="161" y="118"/>
                      </a:lnTo>
                      <a:lnTo>
                        <a:pt x="162" y="121"/>
                      </a:lnTo>
                      <a:lnTo>
                        <a:pt x="165" y="126"/>
                      </a:lnTo>
                      <a:lnTo>
                        <a:pt x="168" y="132"/>
                      </a:lnTo>
                      <a:lnTo>
                        <a:pt x="171" y="136"/>
                      </a:lnTo>
                      <a:lnTo>
                        <a:pt x="173" y="142"/>
                      </a:lnTo>
                      <a:lnTo>
                        <a:pt x="178" y="146"/>
                      </a:lnTo>
                      <a:lnTo>
                        <a:pt x="179" y="150"/>
                      </a:lnTo>
                      <a:lnTo>
                        <a:pt x="183" y="155"/>
                      </a:lnTo>
                      <a:lnTo>
                        <a:pt x="186" y="159"/>
                      </a:lnTo>
                      <a:lnTo>
                        <a:pt x="190" y="163"/>
                      </a:lnTo>
                      <a:lnTo>
                        <a:pt x="195" y="166"/>
                      </a:lnTo>
                      <a:lnTo>
                        <a:pt x="199" y="170"/>
                      </a:lnTo>
                      <a:lnTo>
                        <a:pt x="203" y="172"/>
                      </a:lnTo>
                      <a:lnTo>
                        <a:pt x="207" y="174"/>
                      </a:lnTo>
                      <a:lnTo>
                        <a:pt x="219" y="179"/>
                      </a:lnTo>
                      <a:lnTo>
                        <a:pt x="227" y="183"/>
                      </a:lnTo>
                      <a:lnTo>
                        <a:pt x="237" y="187"/>
                      </a:lnTo>
                      <a:lnTo>
                        <a:pt x="258" y="189"/>
                      </a:lnTo>
                      <a:lnTo>
                        <a:pt x="278" y="187"/>
                      </a:lnTo>
                      <a:lnTo>
                        <a:pt x="363" y="187"/>
                      </a:lnTo>
                      <a:lnTo>
                        <a:pt x="395" y="190"/>
                      </a:lnTo>
                      <a:lnTo>
                        <a:pt x="426" y="197"/>
                      </a:lnTo>
                      <a:lnTo>
                        <a:pt x="442" y="203"/>
                      </a:lnTo>
                      <a:lnTo>
                        <a:pt x="457" y="208"/>
                      </a:lnTo>
                      <a:lnTo>
                        <a:pt x="473" y="214"/>
                      </a:lnTo>
                      <a:lnTo>
                        <a:pt x="478" y="218"/>
                      </a:lnTo>
                      <a:lnTo>
                        <a:pt x="487" y="222"/>
                      </a:lnTo>
                      <a:lnTo>
                        <a:pt x="494" y="224"/>
                      </a:lnTo>
                      <a:lnTo>
                        <a:pt x="501" y="228"/>
                      </a:lnTo>
                      <a:lnTo>
                        <a:pt x="508" y="232"/>
                      </a:lnTo>
                      <a:lnTo>
                        <a:pt x="515" y="236"/>
                      </a:lnTo>
                      <a:lnTo>
                        <a:pt x="522" y="242"/>
                      </a:lnTo>
                      <a:lnTo>
                        <a:pt x="528" y="246"/>
                      </a:lnTo>
                      <a:lnTo>
                        <a:pt x="535" y="251"/>
                      </a:lnTo>
                      <a:lnTo>
                        <a:pt x="542" y="258"/>
                      </a:lnTo>
                      <a:lnTo>
                        <a:pt x="547" y="262"/>
                      </a:lnTo>
                      <a:lnTo>
                        <a:pt x="554" y="268"/>
                      </a:lnTo>
                      <a:lnTo>
                        <a:pt x="560" y="273"/>
                      </a:lnTo>
                      <a:lnTo>
                        <a:pt x="567" y="277"/>
                      </a:lnTo>
                      <a:lnTo>
                        <a:pt x="573" y="284"/>
                      </a:lnTo>
                      <a:lnTo>
                        <a:pt x="578" y="290"/>
                      </a:lnTo>
                      <a:lnTo>
                        <a:pt x="581" y="293"/>
                      </a:lnTo>
                      <a:lnTo>
                        <a:pt x="584" y="296"/>
                      </a:lnTo>
                      <a:lnTo>
                        <a:pt x="587" y="300"/>
                      </a:lnTo>
                      <a:lnTo>
                        <a:pt x="590" y="303"/>
                      </a:lnTo>
                      <a:lnTo>
                        <a:pt x="593" y="306"/>
                      </a:lnTo>
                      <a:lnTo>
                        <a:pt x="595" y="310"/>
                      </a:lnTo>
                      <a:lnTo>
                        <a:pt x="598" y="313"/>
                      </a:lnTo>
                      <a:lnTo>
                        <a:pt x="601" y="315"/>
                      </a:lnTo>
                      <a:lnTo>
                        <a:pt x="605" y="324"/>
                      </a:lnTo>
                      <a:lnTo>
                        <a:pt x="608" y="327"/>
                      </a:lnTo>
                      <a:lnTo>
                        <a:pt x="611" y="328"/>
                      </a:lnTo>
                      <a:lnTo>
                        <a:pt x="614" y="332"/>
                      </a:lnTo>
                      <a:lnTo>
                        <a:pt x="616" y="335"/>
                      </a:lnTo>
                      <a:lnTo>
                        <a:pt x="618" y="339"/>
                      </a:lnTo>
                      <a:lnTo>
                        <a:pt x="621" y="344"/>
                      </a:lnTo>
                      <a:lnTo>
                        <a:pt x="624" y="347"/>
                      </a:lnTo>
                      <a:lnTo>
                        <a:pt x="626" y="351"/>
                      </a:lnTo>
                      <a:lnTo>
                        <a:pt x="629" y="358"/>
                      </a:lnTo>
                      <a:lnTo>
                        <a:pt x="632" y="362"/>
                      </a:lnTo>
                      <a:lnTo>
                        <a:pt x="633" y="366"/>
                      </a:lnTo>
                      <a:lnTo>
                        <a:pt x="636" y="370"/>
                      </a:lnTo>
                      <a:lnTo>
                        <a:pt x="638" y="373"/>
                      </a:lnTo>
                      <a:lnTo>
                        <a:pt x="640" y="378"/>
                      </a:lnTo>
                      <a:lnTo>
                        <a:pt x="642" y="382"/>
                      </a:lnTo>
                      <a:lnTo>
                        <a:pt x="645" y="385"/>
                      </a:lnTo>
                      <a:lnTo>
                        <a:pt x="646" y="389"/>
                      </a:lnTo>
                      <a:lnTo>
                        <a:pt x="649" y="392"/>
                      </a:lnTo>
                      <a:lnTo>
                        <a:pt x="650" y="396"/>
                      </a:lnTo>
                      <a:lnTo>
                        <a:pt x="652" y="400"/>
                      </a:lnTo>
                      <a:lnTo>
                        <a:pt x="655" y="404"/>
                      </a:lnTo>
                      <a:lnTo>
                        <a:pt x="656" y="409"/>
                      </a:lnTo>
                      <a:lnTo>
                        <a:pt x="657" y="413"/>
                      </a:lnTo>
                      <a:lnTo>
                        <a:pt x="659" y="417"/>
                      </a:lnTo>
                      <a:lnTo>
                        <a:pt x="660" y="421"/>
                      </a:lnTo>
                      <a:lnTo>
                        <a:pt x="663" y="426"/>
                      </a:lnTo>
                      <a:lnTo>
                        <a:pt x="664" y="430"/>
                      </a:lnTo>
                      <a:lnTo>
                        <a:pt x="666" y="434"/>
                      </a:lnTo>
                      <a:lnTo>
                        <a:pt x="667" y="437"/>
                      </a:lnTo>
                      <a:lnTo>
                        <a:pt x="669" y="441"/>
                      </a:lnTo>
                      <a:lnTo>
                        <a:pt x="670" y="445"/>
                      </a:lnTo>
                      <a:lnTo>
                        <a:pt x="672" y="451"/>
                      </a:lnTo>
                      <a:lnTo>
                        <a:pt x="673" y="455"/>
                      </a:lnTo>
                      <a:lnTo>
                        <a:pt x="674" y="459"/>
                      </a:lnTo>
                      <a:lnTo>
                        <a:pt x="676" y="464"/>
                      </a:lnTo>
                      <a:lnTo>
                        <a:pt x="677" y="468"/>
                      </a:lnTo>
                      <a:lnTo>
                        <a:pt x="677" y="472"/>
                      </a:lnTo>
                      <a:lnTo>
                        <a:pt x="677" y="476"/>
                      </a:lnTo>
                      <a:lnTo>
                        <a:pt x="679" y="482"/>
                      </a:lnTo>
                      <a:lnTo>
                        <a:pt x="680" y="486"/>
                      </a:lnTo>
                      <a:lnTo>
                        <a:pt x="681" y="489"/>
                      </a:lnTo>
                      <a:lnTo>
                        <a:pt x="681" y="495"/>
                      </a:lnTo>
                      <a:lnTo>
                        <a:pt x="683" y="497"/>
                      </a:lnTo>
                      <a:lnTo>
                        <a:pt x="684" y="507"/>
                      </a:lnTo>
                      <a:lnTo>
                        <a:pt x="687" y="527"/>
                      </a:lnTo>
                      <a:lnTo>
                        <a:pt x="690" y="562"/>
                      </a:lnTo>
                      <a:lnTo>
                        <a:pt x="690" y="705"/>
                      </a:lnTo>
                      <a:lnTo>
                        <a:pt x="690" y="1220"/>
                      </a:lnTo>
                      <a:lnTo>
                        <a:pt x="690" y="1316"/>
                      </a:lnTo>
                      <a:lnTo>
                        <a:pt x="278" y="1316"/>
                      </a:lnTo>
                      <a:lnTo>
                        <a:pt x="278" y="959"/>
                      </a:lnTo>
                      <a:lnTo>
                        <a:pt x="278" y="939"/>
                      </a:lnTo>
                      <a:lnTo>
                        <a:pt x="278" y="921"/>
                      </a:lnTo>
                      <a:lnTo>
                        <a:pt x="276" y="912"/>
                      </a:lnTo>
                      <a:lnTo>
                        <a:pt x="276" y="908"/>
                      </a:lnTo>
                      <a:lnTo>
                        <a:pt x="276" y="904"/>
                      </a:lnTo>
                      <a:lnTo>
                        <a:pt x="275" y="901"/>
                      </a:lnTo>
                      <a:lnTo>
                        <a:pt x="274" y="897"/>
                      </a:lnTo>
                      <a:lnTo>
                        <a:pt x="272" y="894"/>
                      </a:lnTo>
                      <a:lnTo>
                        <a:pt x="271" y="890"/>
                      </a:lnTo>
                      <a:lnTo>
                        <a:pt x="268" y="885"/>
                      </a:lnTo>
                      <a:lnTo>
                        <a:pt x="267" y="883"/>
                      </a:lnTo>
                      <a:lnTo>
                        <a:pt x="262" y="875"/>
                      </a:lnTo>
                      <a:lnTo>
                        <a:pt x="260" y="873"/>
                      </a:lnTo>
                      <a:lnTo>
                        <a:pt x="257" y="870"/>
                      </a:lnTo>
                      <a:lnTo>
                        <a:pt x="251" y="864"/>
                      </a:lnTo>
                      <a:lnTo>
                        <a:pt x="245" y="859"/>
                      </a:lnTo>
                      <a:lnTo>
                        <a:pt x="238" y="854"/>
                      </a:lnTo>
                      <a:lnTo>
                        <a:pt x="233" y="852"/>
                      </a:lnTo>
                      <a:lnTo>
                        <a:pt x="227" y="849"/>
                      </a:lnTo>
                      <a:lnTo>
                        <a:pt x="212" y="846"/>
                      </a:lnTo>
                      <a:lnTo>
                        <a:pt x="196" y="846"/>
                      </a:lnTo>
                      <a:lnTo>
                        <a:pt x="195" y="750"/>
                      </a:lnTo>
                      <a:lnTo>
                        <a:pt x="205" y="679"/>
                      </a:lnTo>
                      <a:lnTo>
                        <a:pt x="251" y="679"/>
                      </a:lnTo>
                      <a:lnTo>
                        <a:pt x="284" y="689"/>
                      </a:lnTo>
                      <a:lnTo>
                        <a:pt x="303" y="699"/>
                      </a:lnTo>
                      <a:lnTo>
                        <a:pt x="320" y="718"/>
                      </a:lnTo>
                      <a:lnTo>
                        <a:pt x="334" y="741"/>
                      </a:lnTo>
                      <a:lnTo>
                        <a:pt x="341" y="763"/>
                      </a:lnTo>
                      <a:lnTo>
                        <a:pt x="350" y="797"/>
                      </a:lnTo>
                      <a:lnTo>
                        <a:pt x="354" y="8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54" name="Freeform 37"/>
                <p:cNvSpPr>
                  <a:spLocks/>
                </p:cNvSpPr>
                <p:nvPr/>
              </p:nvSpPr>
              <p:spPr bwMode="auto">
                <a:xfrm>
                  <a:off x="4692" y="2346"/>
                  <a:ext cx="165" cy="95"/>
                </a:xfrm>
                <a:custGeom>
                  <a:avLst/>
                  <a:gdLst>
                    <a:gd name="T0" fmla="*/ 0 w 493"/>
                    <a:gd name="T1" fmla="*/ 0 h 284"/>
                    <a:gd name="T2" fmla="*/ 0 w 493"/>
                    <a:gd name="T3" fmla="*/ 0 h 284"/>
                    <a:gd name="T4" fmla="*/ 0 w 493"/>
                    <a:gd name="T5" fmla="*/ 0 h 284"/>
                    <a:gd name="T6" fmla="*/ 0 w 493"/>
                    <a:gd name="T7" fmla="*/ 0 h 284"/>
                    <a:gd name="T8" fmla="*/ 0 w 493"/>
                    <a:gd name="T9" fmla="*/ 0 h 284"/>
                    <a:gd name="T10" fmla="*/ 0 w 493"/>
                    <a:gd name="T11" fmla="*/ 0 h 284"/>
                    <a:gd name="T12" fmla="*/ 0 w 493"/>
                    <a:gd name="T13" fmla="*/ 0 h 284"/>
                    <a:gd name="T14" fmla="*/ 0 w 493"/>
                    <a:gd name="T15" fmla="*/ 0 h 284"/>
                    <a:gd name="T16" fmla="*/ 0 w 493"/>
                    <a:gd name="T17" fmla="*/ 0 h 284"/>
                    <a:gd name="T18" fmla="*/ 0 w 493"/>
                    <a:gd name="T19" fmla="*/ 0 h 284"/>
                    <a:gd name="T20" fmla="*/ 0 w 493"/>
                    <a:gd name="T21" fmla="*/ 0 h 284"/>
                    <a:gd name="T22" fmla="*/ 0 w 493"/>
                    <a:gd name="T23" fmla="*/ 0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3"/>
                    <a:gd name="T37" fmla="*/ 0 h 284"/>
                    <a:gd name="T38" fmla="*/ 493 w 493"/>
                    <a:gd name="T39" fmla="*/ 284 h 28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3" h="284">
                      <a:moveTo>
                        <a:pt x="394" y="0"/>
                      </a:moveTo>
                      <a:lnTo>
                        <a:pt x="393" y="95"/>
                      </a:lnTo>
                      <a:lnTo>
                        <a:pt x="78" y="95"/>
                      </a:lnTo>
                      <a:lnTo>
                        <a:pt x="78" y="230"/>
                      </a:lnTo>
                      <a:lnTo>
                        <a:pt x="426" y="237"/>
                      </a:lnTo>
                      <a:lnTo>
                        <a:pt x="425" y="0"/>
                      </a:lnTo>
                      <a:lnTo>
                        <a:pt x="493" y="0"/>
                      </a:lnTo>
                      <a:lnTo>
                        <a:pt x="493" y="284"/>
                      </a:lnTo>
                      <a:lnTo>
                        <a:pt x="0" y="284"/>
                      </a:lnTo>
                      <a:lnTo>
                        <a:pt x="0" y="0"/>
                      </a:lnTo>
                      <a:lnTo>
                        <a:pt x="39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sp>
            <p:nvSpPr>
              <p:cNvPr id="20530" name="Freeform 38" descr="Gocce"/>
              <p:cNvSpPr>
                <a:spLocks/>
              </p:cNvSpPr>
              <p:nvPr/>
            </p:nvSpPr>
            <p:spPr bwMode="auto">
              <a:xfrm>
                <a:off x="3384" y="1330"/>
                <a:ext cx="203" cy="647"/>
              </a:xfrm>
              <a:custGeom>
                <a:avLst/>
                <a:gdLst>
                  <a:gd name="T0" fmla="*/ 40 w 203"/>
                  <a:gd name="T1" fmla="*/ 14 h 647"/>
                  <a:gd name="T2" fmla="*/ 40 w 203"/>
                  <a:gd name="T3" fmla="*/ 190 h 647"/>
                  <a:gd name="T4" fmla="*/ 8 w 203"/>
                  <a:gd name="T5" fmla="*/ 262 h 647"/>
                  <a:gd name="T6" fmla="*/ 0 w 203"/>
                  <a:gd name="T7" fmla="*/ 286 h 647"/>
                  <a:gd name="T8" fmla="*/ 32 w 203"/>
                  <a:gd name="T9" fmla="*/ 430 h 647"/>
                  <a:gd name="T10" fmla="*/ 24 w 203"/>
                  <a:gd name="T11" fmla="*/ 518 h 647"/>
                  <a:gd name="T12" fmla="*/ 8 w 203"/>
                  <a:gd name="T13" fmla="*/ 566 h 647"/>
                  <a:gd name="T14" fmla="*/ 48 w 203"/>
                  <a:gd name="T15" fmla="*/ 622 h 647"/>
                  <a:gd name="T16" fmla="*/ 176 w 203"/>
                  <a:gd name="T17" fmla="*/ 566 h 647"/>
                  <a:gd name="T18" fmla="*/ 168 w 203"/>
                  <a:gd name="T19" fmla="*/ 462 h 647"/>
                  <a:gd name="T20" fmla="*/ 152 w 203"/>
                  <a:gd name="T21" fmla="*/ 414 h 647"/>
                  <a:gd name="T22" fmla="*/ 144 w 203"/>
                  <a:gd name="T23" fmla="*/ 390 h 647"/>
                  <a:gd name="T24" fmla="*/ 136 w 203"/>
                  <a:gd name="T25" fmla="*/ 254 h 647"/>
                  <a:gd name="T26" fmla="*/ 96 w 203"/>
                  <a:gd name="T27" fmla="*/ 118 h 647"/>
                  <a:gd name="T28" fmla="*/ 88 w 203"/>
                  <a:gd name="T29" fmla="*/ 30 h 647"/>
                  <a:gd name="T30" fmla="*/ 80 w 203"/>
                  <a:gd name="T31" fmla="*/ 6 h 647"/>
                  <a:gd name="T32" fmla="*/ 40 w 203"/>
                  <a:gd name="T33" fmla="*/ 14 h 6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3"/>
                  <a:gd name="T52" fmla="*/ 0 h 647"/>
                  <a:gd name="T53" fmla="*/ 203 w 203"/>
                  <a:gd name="T54" fmla="*/ 647 h 6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3" h="647">
                    <a:moveTo>
                      <a:pt x="40" y="14"/>
                    </a:moveTo>
                    <a:cubicBezTo>
                      <a:pt x="59" y="71"/>
                      <a:pt x="69" y="133"/>
                      <a:pt x="40" y="190"/>
                    </a:cubicBezTo>
                    <a:cubicBezTo>
                      <a:pt x="2" y="266"/>
                      <a:pt x="49" y="138"/>
                      <a:pt x="8" y="262"/>
                    </a:cubicBezTo>
                    <a:cubicBezTo>
                      <a:pt x="5" y="270"/>
                      <a:pt x="0" y="286"/>
                      <a:pt x="0" y="286"/>
                    </a:cubicBezTo>
                    <a:cubicBezTo>
                      <a:pt x="16" y="334"/>
                      <a:pt x="16" y="383"/>
                      <a:pt x="32" y="430"/>
                    </a:cubicBezTo>
                    <a:cubicBezTo>
                      <a:pt x="29" y="459"/>
                      <a:pt x="29" y="489"/>
                      <a:pt x="24" y="518"/>
                    </a:cubicBezTo>
                    <a:cubicBezTo>
                      <a:pt x="21" y="535"/>
                      <a:pt x="8" y="566"/>
                      <a:pt x="8" y="566"/>
                    </a:cubicBezTo>
                    <a:cubicBezTo>
                      <a:pt x="27" y="622"/>
                      <a:pt x="8" y="609"/>
                      <a:pt x="48" y="622"/>
                    </a:cubicBezTo>
                    <a:cubicBezTo>
                      <a:pt x="128" y="617"/>
                      <a:pt x="203" y="647"/>
                      <a:pt x="176" y="566"/>
                    </a:cubicBezTo>
                    <a:cubicBezTo>
                      <a:pt x="173" y="531"/>
                      <a:pt x="173" y="496"/>
                      <a:pt x="168" y="462"/>
                    </a:cubicBezTo>
                    <a:cubicBezTo>
                      <a:pt x="165" y="445"/>
                      <a:pt x="157" y="430"/>
                      <a:pt x="152" y="414"/>
                    </a:cubicBezTo>
                    <a:cubicBezTo>
                      <a:pt x="149" y="406"/>
                      <a:pt x="144" y="390"/>
                      <a:pt x="144" y="390"/>
                    </a:cubicBezTo>
                    <a:cubicBezTo>
                      <a:pt x="141" y="345"/>
                      <a:pt x="142" y="299"/>
                      <a:pt x="136" y="254"/>
                    </a:cubicBezTo>
                    <a:cubicBezTo>
                      <a:pt x="130" y="210"/>
                      <a:pt x="105" y="163"/>
                      <a:pt x="96" y="118"/>
                    </a:cubicBezTo>
                    <a:cubicBezTo>
                      <a:pt x="93" y="89"/>
                      <a:pt x="92" y="59"/>
                      <a:pt x="88" y="30"/>
                    </a:cubicBezTo>
                    <a:cubicBezTo>
                      <a:pt x="87" y="22"/>
                      <a:pt x="88" y="10"/>
                      <a:pt x="80" y="6"/>
                    </a:cubicBezTo>
                    <a:cubicBezTo>
                      <a:pt x="68" y="0"/>
                      <a:pt x="54" y="14"/>
                      <a:pt x="40" y="14"/>
                    </a:cubicBezTo>
                    <a:close/>
                  </a:path>
                </a:pathLst>
              </a:cu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wrap="none"/>
              <a:lstStyle/>
              <a:p>
                <a:endParaRPr lang="it-IT"/>
              </a:p>
            </p:txBody>
          </p:sp>
        </p:grpSp>
        <p:sp>
          <p:nvSpPr>
            <p:cNvPr id="20528" name="Text Box 39"/>
            <p:cNvSpPr txBox="1">
              <a:spLocks noChangeArrowheads="1"/>
            </p:cNvSpPr>
            <p:nvPr/>
          </p:nvSpPr>
          <p:spPr bwMode="auto">
            <a:xfrm>
              <a:off x="3601" y="817"/>
              <a:ext cx="2351"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sz="2200">
                  <a:solidFill>
                    <a:srgbClr val="FFFFFF"/>
                  </a:solidFill>
                  <a:latin typeface="Times New Roman" pitchFamily="18" charset="0"/>
                </a:rPr>
                <a:t>AGGIUNGERE ACQUA</a:t>
              </a:r>
            </a:p>
          </p:txBody>
        </p:sp>
      </p:grpSp>
      <p:grpSp>
        <p:nvGrpSpPr>
          <p:cNvPr id="5" name="Group 40"/>
          <p:cNvGrpSpPr>
            <a:grpSpLocks/>
          </p:cNvGrpSpPr>
          <p:nvPr/>
        </p:nvGrpSpPr>
        <p:grpSpPr bwMode="auto">
          <a:xfrm>
            <a:off x="5715000" y="4292600"/>
            <a:ext cx="4191000" cy="1600200"/>
            <a:chOff x="3600" y="2208"/>
            <a:chExt cx="2640" cy="1008"/>
          </a:xfrm>
        </p:grpSpPr>
        <p:grpSp>
          <p:nvGrpSpPr>
            <p:cNvPr id="20515" name="Group 41"/>
            <p:cNvGrpSpPr>
              <a:grpSpLocks/>
            </p:cNvGrpSpPr>
            <p:nvPr/>
          </p:nvGrpSpPr>
          <p:grpSpPr bwMode="auto">
            <a:xfrm>
              <a:off x="3600" y="2208"/>
              <a:ext cx="2640" cy="1008"/>
              <a:chOff x="3600" y="2208"/>
              <a:chExt cx="2640" cy="1008"/>
            </a:xfrm>
          </p:grpSpPr>
          <p:grpSp>
            <p:nvGrpSpPr>
              <p:cNvPr id="20518" name="Group 42"/>
              <p:cNvGrpSpPr>
                <a:grpSpLocks/>
              </p:cNvGrpSpPr>
              <p:nvPr/>
            </p:nvGrpSpPr>
            <p:grpSpPr bwMode="auto">
              <a:xfrm>
                <a:off x="4305" y="2592"/>
                <a:ext cx="222" cy="384"/>
                <a:chOff x="4305" y="2592"/>
                <a:chExt cx="222" cy="384"/>
              </a:xfrm>
            </p:grpSpPr>
            <p:sp>
              <p:nvSpPr>
                <p:cNvPr id="20524" name="Freeform 43"/>
                <p:cNvSpPr>
                  <a:spLocks/>
                </p:cNvSpPr>
                <p:nvPr/>
              </p:nvSpPr>
              <p:spPr bwMode="auto">
                <a:xfrm>
                  <a:off x="4305" y="2592"/>
                  <a:ext cx="111" cy="240"/>
                </a:xfrm>
                <a:custGeom>
                  <a:avLst/>
                  <a:gdLst>
                    <a:gd name="T0" fmla="*/ 0 w 295"/>
                    <a:gd name="T1" fmla="*/ 0 h 634"/>
                    <a:gd name="T2" fmla="*/ 0 w 295"/>
                    <a:gd name="T3" fmla="*/ 0 h 634"/>
                    <a:gd name="T4" fmla="*/ 0 w 295"/>
                    <a:gd name="T5" fmla="*/ 0 h 634"/>
                    <a:gd name="T6" fmla="*/ 0 w 295"/>
                    <a:gd name="T7" fmla="*/ 0 h 634"/>
                    <a:gd name="T8" fmla="*/ 0 w 295"/>
                    <a:gd name="T9" fmla="*/ 0 h 634"/>
                    <a:gd name="T10" fmla="*/ 0 w 295"/>
                    <a:gd name="T11" fmla="*/ 0 h 634"/>
                    <a:gd name="T12" fmla="*/ 0 w 295"/>
                    <a:gd name="T13" fmla="*/ 0 h 634"/>
                    <a:gd name="T14" fmla="*/ 0 w 295"/>
                    <a:gd name="T15" fmla="*/ 0 h 634"/>
                    <a:gd name="T16" fmla="*/ 0 w 295"/>
                    <a:gd name="T17" fmla="*/ 0 h 634"/>
                    <a:gd name="T18" fmla="*/ 0 w 295"/>
                    <a:gd name="T19" fmla="*/ 0 h 634"/>
                    <a:gd name="T20" fmla="*/ 0 w 295"/>
                    <a:gd name="T21" fmla="*/ 0 h 634"/>
                    <a:gd name="T22" fmla="*/ 0 w 295"/>
                    <a:gd name="T23" fmla="*/ 0 h 634"/>
                    <a:gd name="T24" fmla="*/ 0 w 295"/>
                    <a:gd name="T25" fmla="*/ 0 h 634"/>
                    <a:gd name="T26" fmla="*/ 0 w 295"/>
                    <a:gd name="T27" fmla="*/ 0 h 634"/>
                    <a:gd name="T28" fmla="*/ 0 w 295"/>
                    <a:gd name="T29" fmla="*/ 0 h 634"/>
                    <a:gd name="T30" fmla="*/ 0 w 295"/>
                    <a:gd name="T31" fmla="*/ 0 h 634"/>
                    <a:gd name="T32" fmla="*/ 0 w 295"/>
                    <a:gd name="T33" fmla="*/ 0 h 634"/>
                    <a:gd name="T34" fmla="*/ 0 w 295"/>
                    <a:gd name="T35" fmla="*/ 0 h 6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5"/>
                    <a:gd name="T55" fmla="*/ 0 h 634"/>
                    <a:gd name="T56" fmla="*/ 295 w 295"/>
                    <a:gd name="T57" fmla="*/ 634 h 6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5" h="634">
                      <a:moveTo>
                        <a:pt x="23" y="362"/>
                      </a:moveTo>
                      <a:cubicBezTo>
                        <a:pt x="27" y="443"/>
                        <a:pt x="7" y="530"/>
                        <a:pt x="79" y="578"/>
                      </a:cubicBezTo>
                      <a:cubicBezTo>
                        <a:pt x="84" y="586"/>
                        <a:pt x="88" y="596"/>
                        <a:pt x="95" y="602"/>
                      </a:cubicBezTo>
                      <a:cubicBezTo>
                        <a:pt x="109" y="615"/>
                        <a:pt x="143" y="634"/>
                        <a:pt x="143" y="634"/>
                      </a:cubicBezTo>
                      <a:cubicBezTo>
                        <a:pt x="194" y="628"/>
                        <a:pt x="215" y="629"/>
                        <a:pt x="255" y="602"/>
                      </a:cubicBezTo>
                      <a:cubicBezTo>
                        <a:pt x="292" y="547"/>
                        <a:pt x="281" y="572"/>
                        <a:pt x="295" y="530"/>
                      </a:cubicBezTo>
                      <a:cubicBezTo>
                        <a:pt x="292" y="498"/>
                        <a:pt x="292" y="466"/>
                        <a:pt x="287" y="434"/>
                      </a:cubicBezTo>
                      <a:cubicBezTo>
                        <a:pt x="277" y="376"/>
                        <a:pt x="246" y="319"/>
                        <a:pt x="223" y="266"/>
                      </a:cubicBezTo>
                      <a:cubicBezTo>
                        <a:pt x="205" y="226"/>
                        <a:pt x="194" y="180"/>
                        <a:pt x="183" y="138"/>
                      </a:cubicBezTo>
                      <a:cubicBezTo>
                        <a:pt x="186" y="95"/>
                        <a:pt x="191" y="53"/>
                        <a:pt x="191" y="10"/>
                      </a:cubicBezTo>
                      <a:cubicBezTo>
                        <a:pt x="191" y="2"/>
                        <a:pt x="185" y="26"/>
                        <a:pt x="183" y="34"/>
                      </a:cubicBezTo>
                      <a:cubicBezTo>
                        <a:pt x="159" y="119"/>
                        <a:pt x="197" y="0"/>
                        <a:pt x="159" y="114"/>
                      </a:cubicBezTo>
                      <a:cubicBezTo>
                        <a:pt x="153" y="132"/>
                        <a:pt x="138" y="146"/>
                        <a:pt x="127" y="162"/>
                      </a:cubicBezTo>
                      <a:cubicBezTo>
                        <a:pt x="122" y="169"/>
                        <a:pt x="123" y="179"/>
                        <a:pt x="119" y="186"/>
                      </a:cubicBezTo>
                      <a:cubicBezTo>
                        <a:pt x="67" y="279"/>
                        <a:pt x="102" y="189"/>
                        <a:pt x="71" y="282"/>
                      </a:cubicBezTo>
                      <a:cubicBezTo>
                        <a:pt x="63" y="306"/>
                        <a:pt x="55" y="330"/>
                        <a:pt x="47" y="354"/>
                      </a:cubicBezTo>
                      <a:cubicBezTo>
                        <a:pt x="44" y="362"/>
                        <a:pt x="39" y="378"/>
                        <a:pt x="39" y="378"/>
                      </a:cubicBezTo>
                      <a:cubicBezTo>
                        <a:pt x="32" y="371"/>
                        <a:pt x="0" y="339"/>
                        <a:pt x="23" y="362"/>
                      </a:cubicBezTo>
                      <a:close/>
                    </a:path>
                  </a:pathLst>
                </a:custGeom>
                <a:gradFill rotWithShape="0">
                  <a:gsLst>
                    <a:gs pos="0">
                      <a:srgbClr val="CCFF33"/>
                    </a:gs>
                    <a:gs pos="100000">
                      <a:srgbClr val="FFFF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lstStyle/>
                <a:p>
                  <a:endParaRPr lang="it-IT"/>
                </a:p>
              </p:txBody>
            </p:sp>
            <p:sp>
              <p:nvSpPr>
                <p:cNvPr id="20525" name="Freeform 44"/>
                <p:cNvSpPr>
                  <a:spLocks/>
                </p:cNvSpPr>
                <p:nvPr/>
              </p:nvSpPr>
              <p:spPr bwMode="auto">
                <a:xfrm>
                  <a:off x="4416" y="2688"/>
                  <a:ext cx="111" cy="240"/>
                </a:xfrm>
                <a:custGeom>
                  <a:avLst/>
                  <a:gdLst>
                    <a:gd name="T0" fmla="*/ 0 w 295"/>
                    <a:gd name="T1" fmla="*/ 0 h 634"/>
                    <a:gd name="T2" fmla="*/ 0 w 295"/>
                    <a:gd name="T3" fmla="*/ 0 h 634"/>
                    <a:gd name="T4" fmla="*/ 0 w 295"/>
                    <a:gd name="T5" fmla="*/ 0 h 634"/>
                    <a:gd name="T6" fmla="*/ 0 w 295"/>
                    <a:gd name="T7" fmla="*/ 0 h 634"/>
                    <a:gd name="T8" fmla="*/ 0 w 295"/>
                    <a:gd name="T9" fmla="*/ 0 h 634"/>
                    <a:gd name="T10" fmla="*/ 0 w 295"/>
                    <a:gd name="T11" fmla="*/ 0 h 634"/>
                    <a:gd name="T12" fmla="*/ 0 w 295"/>
                    <a:gd name="T13" fmla="*/ 0 h 634"/>
                    <a:gd name="T14" fmla="*/ 0 w 295"/>
                    <a:gd name="T15" fmla="*/ 0 h 634"/>
                    <a:gd name="T16" fmla="*/ 0 w 295"/>
                    <a:gd name="T17" fmla="*/ 0 h 634"/>
                    <a:gd name="T18" fmla="*/ 0 w 295"/>
                    <a:gd name="T19" fmla="*/ 0 h 634"/>
                    <a:gd name="T20" fmla="*/ 0 w 295"/>
                    <a:gd name="T21" fmla="*/ 0 h 634"/>
                    <a:gd name="T22" fmla="*/ 0 w 295"/>
                    <a:gd name="T23" fmla="*/ 0 h 634"/>
                    <a:gd name="T24" fmla="*/ 0 w 295"/>
                    <a:gd name="T25" fmla="*/ 0 h 634"/>
                    <a:gd name="T26" fmla="*/ 0 w 295"/>
                    <a:gd name="T27" fmla="*/ 0 h 634"/>
                    <a:gd name="T28" fmla="*/ 0 w 295"/>
                    <a:gd name="T29" fmla="*/ 0 h 634"/>
                    <a:gd name="T30" fmla="*/ 0 w 295"/>
                    <a:gd name="T31" fmla="*/ 0 h 634"/>
                    <a:gd name="T32" fmla="*/ 0 w 295"/>
                    <a:gd name="T33" fmla="*/ 0 h 634"/>
                    <a:gd name="T34" fmla="*/ 0 w 295"/>
                    <a:gd name="T35" fmla="*/ 0 h 6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5"/>
                    <a:gd name="T55" fmla="*/ 0 h 634"/>
                    <a:gd name="T56" fmla="*/ 295 w 295"/>
                    <a:gd name="T57" fmla="*/ 634 h 6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5" h="634">
                      <a:moveTo>
                        <a:pt x="23" y="362"/>
                      </a:moveTo>
                      <a:cubicBezTo>
                        <a:pt x="27" y="443"/>
                        <a:pt x="7" y="530"/>
                        <a:pt x="79" y="578"/>
                      </a:cubicBezTo>
                      <a:cubicBezTo>
                        <a:pt x="84" y="586"/>
                        <a:pt x="88" y="596"/>
                        <a:pt x="95" y="602"/>
                      </a:cubicBezTo>
                      <a:cubicBezTo>
                        <a:pt x="109" y="615"/>
                        <a:pt x="143" y="634"/>
                        <a:pt x="143" y="634"/>
                      </a:cubicBezTo>
                      <a:cubicBezTo>
                        <a:pt x="194" y="628"/>
                        <a:pt x="215" y="629"/>
                        <a:pt x="255" y="602"/>
                      </a:cubicBezTo>
                      <a:cubicBezTo>
                        <a:pt x="292" y="547"/>
                        <a:pt x="281" y="572"/>
                        <a:pt x="295" y="530"/>
                      </a:cubicBezTo>
                      <a:cubicBezTo>
                        <a:pt x="292" y="498"/>
                        <a:pt x="292" y="466"/>
                        <a:pt x="287" y="434"/>
                      </a:cubicBezTo>
                      <a:cubicBezTo>
                        <a:pt x="277" y="376"/>
                        <a:pt x="246" y="319"/>
                        <a:pt x="223" y="266"/>
                      </a:cubicBezTo>
                      <a:cubicBezTo>
                        <a:pt x="205" y="226"/>
                        <a:pt x="194" y="180"/>
                        <a:pt x="183" y="138"/>
                      </a:cubicBezTo>
                      <a:cubicBezTo>
                        <a:pt x="186" y="95"/>
                        <a:pt x="191" y="53"/>
                        <a:pt x="191" y="10"/>
                      </a:cubicBezTo>
                      <a:cubicBezTo>
                        <a:pt x="191" y="2"/>
                        <a:pt x="185" y="26"/>
                        <a:pt x="183" y="34"/>
                      </a:cubicBezTo>
                      <a:cubicBezTo>
                        <a:pt x="159" y="119"/>
                        <a:pt x="197" y="0"/>
                        <a:pt x="159" y="114"/>
                      </a:cubicBezTo>
                      <a:cubicBezTo>
                        <a:pt x="153" y="132"/>
                        <a:pt x="138" y="146"/>
                        <a:pt x="127" y="162"/>
                      </a:cubicBezTo>
                      <a:cubicBezTo>
                        <a:pt x="122" y="169"/>
                        <a:pt x="123" y="179"/>
                        <a:pt x="119" y="186"/>
                      </a:cubicBezTo>
                      <a:cubicBezTo>
                        <a:pt x="67" y="279"/>
                        <a:pt x="102" y="189"/>
                        <a:pt x="71" y="282"/>
                      </a:cubicBezTo>
                      <a:cubicBezTo>
                        <a:pt x="63" y="306"/>
                        <a:pt x="55" y="330"/>
                        <a:pt x="47" y="354"/>
                      </a:cubicBezTo>
                      <a:cubicBezTo>
                        <a:pt x="44" y="362"/>
                        <a:pt x="39" y="378"/>
                        <a:pt x="39" y="378"/>
                      </a:cubicBezTo>
                      <a:cubicBezTo>
                        <a:pt x="32" y="371"/>
                        <a:pt x="0" y="339"/>
                        <a:pt x="23" y="362"/>
                      </a:cubicBezTo>
                      <a:close/>
                    </a:path>
                  </a:pathLst>
                </a:custGeom>
                <a:gradFill rotWithShape="0">
                  <a:gsLst>
                    <a:gs pos="0">
                      <a:srgbClr val="CCFF33"/>
                    </a:gs>
                    <a:gs pos="100000">
                      <a:srgbClr val="FFFF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lstStyle/>
                <a:p>
                  <a:endParaRPr lang="it-IT"/>
                </a:p>
              </p:txBody>
            </p:sp>
            <p:sp>
              <p:nvSpPr>
                <p:cNvPr id="20526" name="Freeform 45"/>
                <p:cNvSpPr>
                  <a:spLocks/>
                </p:cNvSpPr>
                <p:nvPr/>
              </p:nvSpPr>
              <p:spPr bwMode="auto">
                <a:xfrm>
                  <a:off x="4320" y="2736"/>
                  <a:ext cx="111" cy="240"/>
                </a:xfrm>
                <a:custGeom>
                  <a:avLst/>
                  <a:gdLst>
                    <a:gd name="T0" fmla="*/ 0 w 295"/>
                    <a:gd name="T1" fmla="*/ 0 h 634"/>
                    <a:gd name="T2" fmla="*/ 0 w 295"/>
                    <a:gd name="T3" fmla="*/ 0 h 634"/>
                    <a:gd name="T4" fmla="*/ 0 w 295"/>
                    <a:gd name="T5" fmla="*/ 0 h 634"/>
                    <a:gd name="T6" fmla="*/ 0 w 295"/>
                    <a:gd name="T7" fmla="*/ 0 h 634"/>
                    <a:gd name="T8" fmla="*/ 0 w 295"/>
                    <a:gd name="T9" fmla="*/ 0 h 634"/>
                    <a:gd name="T10" fmla="*/ 0 w 295"/>
                    <a:gd name="T11" fmla="*/ 0 h 634"/>
                    <a:gd name="T12" fmla="*/ 0 w 295"/>
                    <a:gd name="T13" fmla="*/ 0 h 634"/>
                    <a:gd name="T14" fmla="*/ 0 w 295"/>
                    <a:gd name="T15" fmla="*/ 0 h 634"/>
                    <a:gd name="T16" fmla="*/ 0 w 295"/>
                    <a:gd name="T17" fmla="*/ 0 h 634"/>
                    <a:gd name="T18" fmla="*/ 0 w 295"/>
                    <a:gd name="T19" fmla="*/ 0 h 634"/>
                    <a:gd name="T20" fmla="*/ 0 w 295"/>
                    <a:gd name="T21" fmla="*/ 0 h 634"/>
                    <a:gd name="T22" fmla="*/ 0 w 295"/>
                    <a:gd name="T23" fmla="*/ 0 h 634"/>
                    <a:gd name="T24" fmla="*/ 0 w 295"/>
                    <a:gd name="T25" fmla="*/ 0 h 634"/>
                    <a:gd name="T26" fmla="*/ 0 w 295"/>
                    <a:gd name="T27" fmla="*/ 0 h 634"/>
                    <a:gd name="T28" fmla="*/ 0 w 295"/>
                    <a:gd name="T29" fmla="*/ 0 h 634"/>
                    <a:gd name="T30" fmla="*/ 0 w 295"/>
                    <a:gd name="T31" fmla="*/ 0 h 634"/>
                    <a:gd name="T32" fmla="*/ 0 w 295"/>
                    <a:gd name="T33" fmla="*/ 0 h 634"/>
                    <a:gd name="T34" fmla="*/ 0 w 295"/>
                    <a:gd name="T35" fmla="*/ 0 h 6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5"/>
                    <a:gd name="T55" fmla="*/ 0 h 634"/>
                    <a:gd name="T56" fmla="*/ 295 w 295"/>
                    <a:gd name="T57" fmla="*/ 634 h 6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5" h="634">
                      <a:moveTo>
                        <a:pt x="23" y="362"/>
                      </a:moveTo>
                      <a:cubicBezTo>
                        <a:pt x="27" y="443"/>
                        <a:pt x="7" y="530"/>
                        <a:pt x="79" y="578"/>
                      </a:cubicBezTo>
                      <a:cubicBezTo>
                        <a:pt x="84" y="586"/>
                        <a:pt x="88" y="596"/>
                        <a:pt x="95" y="602"/>
                      </a:cubicBezTo>
                      <a:cubicBezTo>
                        <a:pt x="109" y="615"/>
                        <a:pt x="143" y="634"/>
                        <a:pt x="143" y="634"/>
                      </a:cubicBezTo>
                      <a:cubicBezTo>
                        <a:pt x="194" y="628"/>
                        <a:pt x="215" y="629"/>
                        <a:pt x="255" y="602"/>
                      </a:cubicBezTo>
                      <a:cubicBezTo>
                        <a:pt x="292" y="547"/>
                        <a:pt x="281" y="572"/>
                        <a:pt x="295" y="530"/>
                      </a:cubicBezTo>
                      <a:cubicBezTo>
                        <a:pt x="292" y="498"/>
                        <a:pt x="292" y="466"/>
                        <a:pt x="287" y="434"/>
                      </a:cubicBezTo>
                      <a:cubicBezTo>
                        <a:pt x="277" y="376"/>
                        <a:pt x="246" y="319"/>
                        <a:pt x="223" y="266"/>
                      </a:cubicBezTo>
                      <a:cubicBezTo>
                        <a:pt x="205" y="226"/>
                        <a:pt x="194" y="180"/>
                        <a:pt x="183" y="138"/>
                      </a:cubicBezTo>
                      <a:cubicBezTo>
                        <a:pt x="186" y="95"/>
                        <a:pt x="191" y="53"/>
                        <a:pt x="191" y="10"/>
                      </a:cubicBezTo>
                      <a:cubicBezTo>
                        <a:pt x="191" y="2"/>
                        <a:pt x="185" y="26"/>
                        <a:pt x="183" y="34"/>
                      </a:cubicBezTo>
                      <a:cubicBezTo>
                        <a:pt x="159" y="119"/>
                        <a:pt x="197" y="0"/>
                        <a:pt x="159" y="114"/>
                      </a:cubicBezTo>
                      <a:cubicBezTo>
                        <a:pt x="153" y="132"/>
                        <a:pt x="138" y="146"/>
                        <a:pt x="127" y="162"/>
                      </a:cubicBezTo>
                      <a:cubicBezTo>
                        <a:pt x="122" y="169"/>
                        <a:pt x="123" y="179"/>
                        <a:pt x="119" y="186"/>
                      </a:cubicBezTo>
                      <a:cubicBezTo>
                        <a:pt x="67" y="279"/>
                        <a:pt x="102" y="189"/>
                        <a:pt x="71" y="282"/>
                      </a:cubicBezTo>
                      <a:cubicBezTo>
                        <a:pt x="63" y="306"/>
                        <a:pt x="55" y="330"/>
                        <a:pt x="47" y="354"/>
                      </a:cubicBezTo>
                      <a:cubicBezTo>
                        <a:pt x="44" y="362"/>
                        <a:pt x="39" y="378"/>
                        <a:pt x="39" y="378"/>
                      </a:cubicBezTo>
                      <a:cubicBezTo>
                        <a:pt x="32" y="371"/>
                        <a:pt x="0" y="339"/>
                        <a:pt x="23" y="362"/>
                      </a:cubicBezTo>
                      <a:close/>
                    </a:path>
                  </a:pathLst>
                </a:custGeom>
                <a:gradFill rotWithShape="0">
                  <a:gsLst>
                    <a:gs pos="0">
                      <a:srgbClr val="CCFF33"/>
                    </a:gs>
                    <a:gs pos="100000">
                      <a:srgbClr val="FFFF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lstStyle/>
                <a:p>
                  <a:endParaRPr lang="it-IT"/>
                </a:p>
              </p:txBody>
            </p:sp>
          </p:grpSp>
          <p:grpSp>
            <p:nvGrpSpPr>
              <p:cNvPr id="20519" name="Group 46"/>
              <p:cNvGrpSpPr>
                <a:grpSpLocks/>
              </p:cNvGrpSpPr>
              <p:nvPr/>
            </p:nvGrpSpPr>
            <p:grpSpPr bwMode="auto">
              <a:xfrm>
                <a:off x="4416" y="2832"/>
                <a:ext cx="222" cy="384"/>
                <a:chOff x="4305" y="2592"/>
                <a:chExt cx="222" cy="384"/>
              </a:xfrm>
            </p:grpSpPr>
            <p:sp>
              <p:nvSpPr>
                <p:cNvPr id="20521" name="Freeform 47"/>
                <p:cNvSpPr>
                  <a:spLocks/>
                </p:cNvSpPr>
                <p:nvPr/>
              </p:nvSpPr>
              <p:spPr bwMode="auto">
                <a:xfrm>
                  <a:off x="4305" y="2592"/>
                  <a:ext cx="111" cy="240"/>
                </a:xfrm>
                <a:custGeom>
                  <a:avLst/>
                  <a:gdLst>
                    <a:gd name="T0" fmla="*/ 0 w 295"/>
                    <a:gd name="T1" fmla="*/ 0 h 634"/>
                    <a:gd name="T2" fmla="*/ 0 w 295"/>
                    <a:gd name="T3" fmla="*/ 0 h 634"/>
                    <a:gd name="T4" fmla="*/ 0 w 295"/>
                    <a:gd name="T5" fmla="*/ 0 h 634"/>
                    <a:gd name="T6" fmla="*/ 0 w 295"/>
                    <a:gd name="T7" fmla="*/ 0 h 634"/>
                    <a:gd name="T8" fmla="*/ 0 w 295"/>
                    <a:gd name="T9" fmla="*/ 0 h 634"/>
                    <a:gd name="T10" fmla="*/ 0 w 295"/>
                    <a:gd name="T11" fmla="*/ 0 h 634"/>
                    <a:gd name="T12" fmla="*/ 0 w 295"/>
                    <a:gd name="T13" fmla="*/ 0 h 634"/>
                    <a:gd name="T14" fmla="*/ 0 w 295"/>
                    <a:gd name="T15" fmla="*/ 0 h 634"/>
                    <a:gd name="T16" fmla="*/ 0 w 295"/>
                    <a:gd name="T17" fmla="*/ 0 h 634"/>
                    <a:gd name="T18" fmla="*/ 0 w 295"/>
                    <a:gd name="T19" fmla="*/ 0 h 634"/>
                    <a:gd name="T20" fmla="*/ 0 w 295"/>
                    <a:gd name="T21" fmla="*/ 0 h 634"/>
                    <a:gd name="T22" fmla="*/ 0 w 295"/>
                    <a:gd name="T23" fmla="*/ 0 h 634"/>
                    <a:gd name="T24" fmla="*/ 0 w 295"/>
                    <a:gd name="T25" fmla="*/ 0 h 634"/>
                    <a:gd name="T26" fmla="*/ 0 w 295"/>
                    <a:gd name="T27" fmla="*/ 0 h 634"/>
                    <a:gd name="T28" fmla="*/ 0 w 295"/>
                    <a:gd name="T29" fmla="*/ 0 h 634"/>
                    <a:gd name="T30" fmla="*/ 0 w 295"/>
                    <a:gd name="T31" fmla="*/ 0 h 634"/>
                    <a:gd name="T32" fmla="*/ 0 w 295"/>
                    <a:gd name="T33" fmla="*/ 0 h 634"/>
                    <a:gd name="T34" fmla="*/ 0 w 295"/>
                    <a:gd name="T35" fmla="*/ 0 h 6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5"/>
                    <a:gd name="T55" fmla="*/ 0 h 634"/>
                    <a:gd name="T56" fmla="*/ 295 w 295"/>
                    <a:gd name="T57" fmla="*/ 634 h 6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5" h="634">
                      <a:moveTo>
                        <a:pt x="23" y="362"/>
                      </a:moveTo>
                      <a:cubicBezTo>
                        <a:pt x="27" y="443"/>
                        <a:pt x="7" y="530"/>
                        <a:pt x="79" y="578"/>
                      </a:cubicBezTo>
                      <a:cubicBezTo>
                        <a:pt x="84" y="586"/>
                        <a:pt x="88" y="596"/>
                        <a:pt x="95" y="602"/>
                      </a:cubicBezTo>
                      <a:cubicBezTo>
                        <a:pt x="109" y="615"/>
                        <a:pt x="143" y="634"/>
                        <a:pt x="143" y="634"/>
                      </a:cubicBezTo>
                      <a:cubicBezTo>
                        <a:pt x="194" y="628"/>
                        <a:pt x="215" y="629"/>
                        <a:pt x="255" y="602"/>
                      </a:cubicBezTo>
                      <a:cubicBezTo>
                        <a:pt x="292" y="547"/>
                        <a:pt x="281" y="572"/>
                        <a:pt x="295" y="530"/>
                      </a:cubicBezTo>
                      <a:cubicBezTo>
                        <a:pt x="292" y="498"/>
                        <a:pt x="292" y="466"/>
                        <a:pt x="287" y="434"/>
                      </a:cubicBezTo>
                      <a:cubicBezTo>
                        <a:pt x="277" y="376"/>
                        <a:pt x="246" y="319"/>
                        <a:pt x="223" y="266"/>
                      </a:cubicBezTo>
                      <a:cubicBezTo>
                        <a:pt x="205" y="226"/>
                        <a:pt x="194" y="180"/>
                        <a:pt x="183" y="138"/>
                      </a:cubicBezTo>
                      <a:cubicBezTo>
                        <a:pt x="186" y="95"/>
                        <a:pt x="191" y="53"/>
                        <a:pt x="191" y="10"/>
                      </a:cubicBezTo>
                      <a:cubicBezTo>
                        <a:pt x="191" y="2"/>
                        <a:pt x="185" y="26"/>
                        <a:pt x="183" y="34"/>
                      </a:cubicBezTo>
                      <a:cubicBezTo>
                        <a:pt x="159" y="119"/>
                        <a:pt x="197" y="0"/>
                        <a:pt x="159" y="114"/>
                      </a:cubicBezTo>
                      <a:cubicBezTo>
                        <a:pt x="153" y="132"/>
                        <a:pt x="138" y="146"/>
                        <a:pt x="127" y="162"/>
                      </a:cubicBezTo>
                      <a:cubicBezTo>
                        <a:pt x="122" y="169"/>
                        <a:pt x="123" y="179"/>
                        <a:pt x="119" y="186"/>
                      </a:cubicBezTo>
                      <a:cubicBezTo>
                        <a:pt x="67" y="279"/>
                        <a:pt x="102" y="189"/>
                        <a:pt x="71" y="282"/>
                      </a:cubicBezTo>
                      <a:cubicBezTo>
                        <a:pt x="63" y="306"/>
                        <a:pt x="55" y="330"/>
                        <a:pt x="47" y="354"/>
                      </a:cubicBezTo>
                      <a:cubicBezTo>
                        <a:pt x="44" y="362"/>
                        <a:pt x="39" y="378"/>
                        <a:pt x="39" y="378"/>
                      </a:cubicBezTo>
                      <a:cubicBezTo>
                        <a:pt x="32" y="371"/>
                        <a:pt x="0" y="339"/>
                        <a:pt x="23" y="362"/>
                      </a:cubicBezTo>
                      <a:close/>
                    </a:path>
                  </a:pathLst>
                </a:custGeom>
                <a:gradFill rotWithShape="0">
                  <a:gsLst>
                    <a:gs pos="0">
                      <a:srgbClr val="CCFF33"/>
                    </a:gs>
                    <a:gs pos="100000">
                      <a:srgbClr val="FFFF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lstStyle/>
                <a:p>
                  <a:endParaRPr lang="it-IT"/>
                </a:p>
              </p:txBody>
            </p:sp>
            <p:sp>
              <p:nvSpPr>
                <p:cNvPr id="20522" name="Freeform 48"/>
                <p:cNvSpPr>
                  <a:spLocks/>
                </p:cNvSpPr>
                <p:nvPr/>
              </p:nvSpPr>
              <p:spPr bwMode="auto">
                <a:xfrm>
                  <a:off x="4416" y="2688"/>
                  <a:ext cx="111" cy="240"/>
                </a:xfrm>
                <a:custGeom>
                  <a:avLst/>
                  <a:gdLst>
                    <a:gd name="T0" fmla="*/ 0 w 295"/>
                    <a:gd name="T1" fmla="*/ 0 h 634"/>
                    <a:gd name="T2" fmla="*/ 0 w 295"/>
                    <a:gd name="T3" fmla="*/ 0 h 634"/>
                    <a:gd name="T4" fmla="*/ 0 w 295"/>
                    <a:gd name="T5" fmla="*/ 0 h 634"/>
                    <a:gd name="T6" fmla="*/ 0 w 295"/>
                    <a:gd name="T7" fmla="*/ 0 h 634"/>
                    <a:gd name="T8" fmla="*/ 0 w 295"/>
                    <a:gd name="T9" fmla="*/ 0 h 634"/>
                    <a:gd name="T10" fmla="*/ 0 w 295"/>
                    <a:gd name="T11" fmla="*/ 0 h 634"/>
                    <a:gd name="T12" fmla="*/ 0 w 295"/>
                    <a:gd name="T13" fmla="*/ 0 h 634"/>
                    <a:gd name="T14" fmla="*/ 0 w 295"/>
                    <a:gd name="T15" fmla="*/ 0 h 634"/>
                    <a:gd name="T16" fmla="*/ 0 w 295"/>
                    <a:gd name="T17" fmla="*/ 0 h 634"/>
                    <a:gd name="T18" fmla="*/ 0 w 295"/>
                    <a:gd name="T19" fmla="*/ 0 h 634"/>
                    <a:gd name="T20" fmla="*/ 0 w 295"/>
                    <a:gd name="T21" fmla="*/ 0 h 634"/>
                    <a:gd name="T22" fmla="*/ 0 w 295"/>
                    <a:gd name="T23" fmla="*/ 0 h 634"/>
                    <a:gd name="T24" fmla="*/ 0 w 295"/>
                    <a:gd name="T25" fmla="*/ 0 h 634"/>
                    <a:gd name="T26" fmla="*/ 0 w 295"/>
                    <a:gd name="T27" fmla="*/ 0 h 634"/>
                    <a:gd name="T28" fmla="*/ 0 w 295"/>
                    <a:gd name="T29" fmla="*/ 0 h 634"/>
                    <a:gd name="T30" fmla="*/ 0 w 295"/>
                    <a:gd name="T31" fmla="*/ 0 h 634"/>
                    <a:gd name="T32" fmla="*/ 0 w 295"/>
                    <a:gd name="T33" fmla="*/ 0 h 634"/>
                    <a:gd name="T34" fmla="*/ 0 w 295"/>
                    <a:gd name="T35" fmla="*/ 0 h 6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5"/>
                    <a:gd name="T55" fmla="*/ 0 h 634"/>
                    <a:gd name="T56" fmla="*/ 295 w 295"/>
                    <a:gd name="T57" fmla="*/ 634 h 6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5" h="634">
                      <a:moveTo>
                        <a:pt x="23" y="362"/>
                      </a:moveTo>
                      <a:cubicBezTo>
                        <a:pt x="27" y="443"/>
                        <a:pt x="7" y="530"/>
                        <a:pt x="79" y="578"/>
                      </a:cubicBezTo>
                      <a:cubicBezTo>
                        <a:pt x="84" y="586"/>
                        <a:pt x="88" y="596"/>
                        <a:pt x="95" y="602"/>
                      </a:cubicBezTo>
                      <a:cubicBezTo>
                        <a:pt x="109" y="615"/>
                        <a:pt x="143" y="634"/>
                        <a:pt x="143" y="634"/>
                      </a:cubicBezTo>
                      <a:cubicBezTo>
                        <a:pt x="194" y="628"/>
                        <a:pt x="215" y="629"/>
                        <a:pt x="255" y="602"/>
                      </a:cubicBezTo>
                      <a:cubicBezTo>
                        <a:pt x="292" y="547"/>
                        <a:pt x="281" y="572"/>
                        <a:pt x="295" y="530"/>
                      </a:cubicBezTo>
                      <a:cubicBezTo>
                        <a:pt x="292" y="498"/>
                        <a:pt x="292" y="466"/>
                        <a:pt x="287" y="434"/>
                      </a:cubicBezTo>
                      <a:cubicBezTo>
                        <a:pt x="277" y="376"/>
                        <a:pt x="246" y="319"/>
                        <a:pt x="223" y="266"/>
                      </a:cubicBezTo>
                      <a:cubicBezTo>
                        <a:pt x="205" y="226"/>
                        <a:pt x="194" y="180"/>
                        <a:pt x="183" y="138"/>
                      </a:cubicBezTo>
                      <a:cubicBezTo>
                        <a:pt x="186" y="95"/>
                        <a:pt x="191" y="53"/>
                        <a:pt x="191" y="10"/>
                      </a:cubicBezTo>
                      <a:cubicBezTo>
                        <a:pt x="191" y="2"/>
                        <a:pt x="185" y="26"/>
                        <a:pt x="183" y="34"/>
                      </a:cubicBezTo>
                      <a:cubicBezTo>
                        <a:pt x="159" y="119"/>
                        <a:pt x="197" y="0"/>
                        <a:pt x="159" y="114"/>
                      </a:cubicBezTo>
                      <a:cubicBezTo>
                        <a:pt x="153" y="132"/>
                        <a:pt x="138" y="146"/>
                        <a:pt x="127" y="162"/>
                      </a:cubicBezTo>
                      <a:cubicBezTo>
                        <a:pt x="122" y="169"/>
                        <a:pt x="123" y="179"/>
                        <a:pt x="119" y="186"/>
                      </a:cubicBezTo>
                      <a:cubicBezTo>
                        <a:pt x="67" y="279"/>
                        <a:pt x="102" y="189"/>
                        <a:pt x="71" y="282"/>
                      </a:cubicBezTo>
                      <a:cubicBezTo>
                        <a:pt x="63" y="306"/>
                        <a:pt x="55" y="330"/>
                        <a:pt x="47" y="354"/>
                      </a:cubicBezTo>
                      <a:cubicBezTo>
                        <a:pt x="44" y="362"/>
                        <a:pt x="39" y="378"/>
                        <a:pt x="39" y="378"/>
                      </a:cubicBezTo>
                      <a:cubicBezTo>
                        <a:pt x="32" y="371"/>
                        <a:pt x="0" y="339"/>
                        <a:pt x="23" y="362"/>
                      </a:cubicBezTo>
                      <a:close/>
                    </a:path>
                  </a:pathLst>
                </a:custGeom>
                <a:gradFill rotWithShape="0">
                  <a:gsLst>
                    <a:gs pos="0">
                      <a:srgbClr val="CCFF33"/>
                    </a:gs>
                    <a:gs pos="100000">
                      <a:srgbClr val="FFFF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lstStyle/>
                <a:p>
                  <a:endParaRPr lang="it-IT"/>
                </a:p>
              </p:txBody>
            </p:sp>
            <p:sp>
              <p:nvSpPr>
                <p:cNvPr id="20523" name="Freeform 49"/>
                <p:cNvSpPr>
                  <a:spLocks/>
                </p:cNvSpPr>
                <p:nvPr/>
              </p:nvSpPr>
              <p:spPr bwMode="auto">
                <a:xfrm>
                  <a:off x="4320" y="2736"/>
                  <a:ext cx="111" cy="240"/>
                </a:xfrm>
                <a:custGeom>
                  <a:avLst/>
                  <a:gdLst>
                    <a:gd name="T0" fmla="*/ 0 w 295"/>
                    <a:gd name="T1" fmla="*/ 0 h 634"/>
                    <a:gd name="T2" fmla="*/ 0 w 295"/>
                    <a:gd name="T3" fmla="*/ 0 h 634"/>
                    <a:gd name="T4" fmla="*/ 0 w 295"/>
                    <a:gd name="T5" fmla="*/ 0 h 634"/>
                    <a:gd name="T6" fmla="*/ 0 w 295"/>
                    <a:gd name="T7" fmla="*/ 0 h 634"/>
                    <a:gd name="T8" fmla="*/ 0 w 295"/>
                    <a:gd name="T9" fmla="*/ 0 h 634"/>
                    <a:gd name="T10" fmla="*/ 0 w 295"/>
                    <a:gd name="T11" fmla="*/ 0 h 634"/>
                    <a:gd name="T12" fmla="*/ 0 w 295"/>
                    <a:gd name="T13" fmla="*/ 0 h 634"/>
                    <a:gd name="T14" fmla="*/ 0 w 295"/>
                    <a:gd name="T15" fmla="*/ 0 h 634"/>
                    <a:gd name="T16" fmla="*/ 0 w 295"/>
                    <a:gd name="T17" fmla="*/ 0 h 634"/>
                    <a:gd name="T18" fmla="*/ 0 w 295"/>
                    <a:gd name="T19" fmla="*/ 0 h 634"/>
                    <a:gd name="T20" fmla="*/ 0 w 295"/>
                    <a:gd name="T21" fmla="*/ 0 h 634"/>
                    <a:gd name="T22" fmla="*/ 0 w 295"/>
                    <a:gd name="T23" fmla="*/ 0 h 634"/>
                    <a:gd name="T24" fmla="*/ 0 w 295"/>
                    <a:gd name="T25" fmla="*/ 0 h 634"/>
                    <a:gd name="T26" fmla="*/ 0 w 295"/>
                    <a:gd name="T27" fmla="*/ 0 h 634"/>
                    <a:gd name="T28" fmla="*/ 0 w 295"/>
                    <a:gd name="T29" fmla="*/ 0 h 634"/>
                    <a:gd name="T30" fmla="*/ 0 w 295"/>
                    <a:gd name="T31" fmla="*/ 0 h 634"/>
                    <a:gd name="T32" fmla="*/ 0 w 295"/>
                    <a:gd name="T33" fmla="*/ 0 h 634"/>
                    <a:gd name="T34" fmla="*/ 0 w 295"/>
                    <a:gd name="T35" fmla="*/ 0 h 6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5"/>
                    <a:gd name="T55" fmla="*/ 0 h 634"/>
                    <a:gd name="T56" fmla="*/ 295 w 295"/>
                    <a:gd name="T57" fmla="*/ 634 h 6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5" h="634">
                      <a:moveTo>
                        <a:pt x="23" y="362"/>
                      </a:moveTo>
                      <a:cubicBezTo>
                        <a:pt x="27" y="443"/>
                        <a:pt x="7" y="530"/>
                        <a:pt x="79" y="578"/>
                      </a:cubicBezTo>
                      <a:cubicBezTo>
                        <a:pt x="84" y="586"/>
                        <a:pt x="88" y="596"/>
                        <a:pt x="95" y="602"/>
                      </a:cubicBezTo>
                      <a:cubicBezTo>
                        <a:pt x="109" y="615"/>
                        <a:pt x="143" y="634"/>
                        <a:pt x="143" y="634"/>
                      </a:cubicBezTo>
                      <a:cubicBezTo>
                        <a:pt x="194" y="628"/>
                        <a:pt x="215" y="629"/>
                        <a:pt x="255" y="602"/>
                      </a:cubicBezTo>
                      <a:cubicBezTo>
                        <a:pt x="292" y="547"/>
                        <a:pt x="281" y="572"/>
                        <a:pt x="295" y="530"/>
                      </a:cubicBezTo>
                      <a:cubicBezTo>
                        <a:pt x="292" y="498"/>
                        <a:pt x="292" y="466"/>
                        <a:pt x="287" y="434"/>
                      </a:cubicBezTo>
                      <a:cubicBezTo>
                        <a:pt x="277" y="376"/>
                        <a:pt x="246" y="319"/>
                        <a:pt x="223" y="266"/>
                      </a:cubicBezTo>
                      <a:cubicBezTo>
                        <a:pt x="205" y="226"/>
                        <a:pt x="194" y="180"/>
                        <a:pt x="183" y="138"/>
                      </a:cubicBezTo>
                      <a:cubicBezTo>
                        <a:pt x="186" y="95"/>
                        <a:pt x="191" y="53"/>
                        <a:pt x="191" y="10"/>
                      </a:cubicBezTo>
                      <a:cubicBezTo>
                        <a:pt x="191" y="2"/>
                        <a:pt x="185" y="26"/>
                        <a:pt x="183" y="34"/>
                      </a:cubicBezTo>
                      <a:cubicBezTo>
                        <a:pt x="159" y="119"/>
                        <a:pt x="197" y="0"/>
                        <a:pt x="159" y="114"/>
                      </a:cubicBezTo>
                      <a:cubicBezTo>
                        <a:pt x="153" y="132"/>
                        <a:pt x="138" y="146"/>
                        <a:pt x="127" y="162"/>
                      </a:cubicBezTo>
                      <a:cubicBezTo>
                        <a:pt x="122" y="169"/>
                        <a:pt x="123" y="179"/>
                        <a:pt x="119" y="186"/>
                      </a:cubicBezTo>
                      <a:cubicBezTo>
                        <a:pt x="67" y="279"/>
                        <a:pt x="102" y="189"/>
                        <a:pt x="71" y="282"/>
                      </a:cubicBezTo>
                      <a:cubicBezTo>
                        <a:pt x="63" y="306"/>
                        <a:pt x="55" y="330"/>
                        <a:pt x="47" y="354"/>
                      </a:cubicBezTo>
                      <a:cubicBezTo>
                        <a:pt x="44" y="362"/>
                        <a:pt x="39" y="378"/>
                        <a:pt x="39" y="378"/>
                      </a:cubicBezTo>
                      <a:cubicBezTo>
                        <a:pt x="32" y="371"/>
                        <a:pt x="0" y="339"/>
                        <a:pt x="23" y="362"/>
                      </a:cubicBezTo>
                      <a:close/>
                    </a:path>
                  </a:pathLst>
                </a:custGeom>
                <a:gradFill rotWithShape="0">
                  <a:gsLst>
                    <a:gs pos="0">
                      <a:srgbClr val="CCFF33"/>
                    </a:gs>
                    <a:gs pos="100000">
                      <a:srgbClr val="FFFF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lstStyle/>
                <a:p>
                  <a:endParaRPr lang="it-IT"/>
                </a:p>
              </p:txBody>
            </p:sp>
          </p:grpSp>
          <p:sp>
            <p:nvSpPr>
              <p:cNvPr id="20520" name="Text Box 50"/>
              <p:cNvSpPr txBox="1">
                <a:spLocks noChangeArrowheads="1"/>
              </p:cNvSpPr>
              <p:nvPr/>
            </p:nvSpPr>
            <p:spPr bwMode="auto">
              <a:xfrm>
                <a:off x="3600" y="2208"/>
                <a:ext cx="26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a:solidFill>
                      <a:srgbClr val="008000"/>
                    </a:solidFill>
                    <a:latin typeface="Times New Roman" pitchFamily="18" charset="0"/>
                  </a:rPr>
                  <a:t>           </a:t>
                </a:r>
                <a:r>
                  <a:rPr lang="it-IT" altLang="it-IT">
                    <a:solidFill>
                      <a:srgbClr val="FFFFFF"/>
                    </a:solidFill>
                    <a:latin typeface="Times New Roman" pitchFamily="18" charset="0"/>
                  </a:rPr>
                  <a:t>SOTTRARRE GRASSI</a:t>
                </a:r>
              </a:p>
            </p:txBody>
          </p:sp>
        </p:grpSp>
        <p:sp>
          <p:nvSpPr>
            <p:cNvPr id="20516" name="Line 51"/>
            <p:cNvSpPr>
              <a:spLocks noChangeShapeType="1"/>
            </p:cNvSpPr>
            <p:nvPr/>
          </p:nvSpPr>
          <p:spPr bwMode="auto">
            <a:xfrm>
              <a:off x="4032" y="2976"/>
              <a:ext cx="24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it-IT"/>
            </a:p>
          </p:txBody>
        </p:sp>
        <p:sp>
          <p:nvSpPr>
            <p:cNvPr id="20517" name="Line 52"/>
            <p:cNvSpPr>
              <a:spLocks noChangeShapeType="1"/>
            </p:cNvSpPr>
            <p:nvPr/>
          </p:nvSpPr>
          <p:spPr bwMode="auto">
            <a:xfrm>
              <a:off x="3744" y="2976"/>
              <a:ext cx="144"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it-IT"/>
            </a:p>
          </p:txBody>
        </p:sp>
      </p:grpSp>
      <p:grpSp>
        <p:nvGrpSpPr>
          <p:cNvPr id="9" name="Group 53"/>
          <p:cNvGrpSpPr>
            <a:grpSpLocks/>
          </p:cNvGrpSpPr>
          <p:nvPr/>
        </p:nvGrpSpPr>
        <p:grpSpPr bwMode="auto">
          <a:xfrm>
            <a:off x="4016375" y="4076700"/>
            <a:ext cx="2971800" cy="2562225"/>
            <a:chOff x="2064" y="2640"/>
            <a:chExt cx="1680" cy="1556"/>
          </a:xfrm>
        </p:grpSpPr>
        <p:grpSp>
          <p:nvGrpSpPr>
            <p:cNvPr id="20490" name="Group 54"/>
            <p:cNvGrpSpPr>
              <a:grpSpLocks/>
            </p:cNvGrpSpPr>
            <p:nvPr/>
          </p:nvGrpSpPr>
          <p:grpSpPr bwMode="auto">
            <a:xfrm>
              <a:off x="2592" y="2640"/>
              <a:ext cx="720" cy="1152"/>
              <a:chOff x="2778" y="1715"/>
              <a:chExt cx="683" cy="922"/>
            </a:xfrm>
          </p:grpSpPr>
          <p:sp>
            <p:nvSpPr>
              <p:cNvPr id="20492" name="Freeform 55"/>
              <p:cNvSpPr>
                <a:spLocks/>
              </p:cNvSpPr>
              <p:nvPr/>
            </p:nvSpPr>
            <p:spPr bwMode="auto">
              <a:xfrm>
                <a:off x="3040" y="1715"/>
                <a:ext cx="421" cy="833"/>
              </a:xfrm>
              <a:custGeom>
                <a:avLst/>
                <a:gdLst>
                  <a:gd name="T0" fmla="*/ 1 w 841"/>
                  <a:gd name="T1" fmla="*/ 1 h 1666"/>
                  <a:gd name="T2" fmla="*/ 1 w 841"/>
                  <a:gd name="T3" fmla="*/ 1 h 1666"/>
                  <a:gd name="T4" fmla="*/ 1 w 841"/>
                  <a:gd name="T5" fmla="*/ 1 h 1666"/>
                  <a:gd name="T6" fmla="*/ 1 w 841"/>
                  <a:gd name="T7" fmla="*/ 1 h 1666"/>
                  <a:gd name="T8" fmla="*/ 1 w 841"/>
                  <a:gd name="T9" fmla="*/ 1 h 1666"/>
                  <a:gd name="T10" fmla="*/ 1 w 841"/>
                  <a:gd name="T11" fmla="*/ 1 h 1666"/>
                  <a:gd name="T12" fmla="*/ 1 w 841"/>
                  <a:gd name="T13" fmla="*/ 1 h 1666"/>
                  <a:gd name="T14" fmla="*/ 1 w 841"/>
                  <a:gd name="T15" fmla="*/ 1 h 1666"/>
                  <a:gd name="T16" fmla="*/ 1 w 841"/>
                  <a:gd name="T17" fmla="*/ 1 h 1666"/>
                  <a:gd name="T18" fmla="*/ 1 w 841"/>
                  <a:gd name="T19" fmla="*/ 1 h 1666"/>
                  <a:gd name="T20" fmla="*/ 1 w 841"/>
                  <a:gd name="T21" fmla="*/ 1 h 1666"/>
                  <a:gd name="T22" fmla="*/ 1 w 841"/>
                  <a:gd name="T23" fmla="*/ 1 h 1666"/>
                  <a:gd name="T24" fmla="*/ 1 w 841"/>
                  <a:gd name="T25" fmla="*/ 1 h 1666"/>
                  <a:gd name="T26" fmla="*/ 1 w 841"/>
                  <a:gd name="T27" fmla="*/ 1 h 1666"/>
                  <a:gd name="T28" fmla="*/ 1 w 841"/>
                  <a:gd name="T29" fmla="*/ 1 h 1666"/>
                  <a:gd name="T30" fmla="*/ 1 w 841"/>
                  <a:gd name="T31" fmla="*/ 1 h 1666"/>
                  <a:gd name="T32" fmla="*/ 1 w 841"/>
                  <a:gd name="T33" fmla="*/ 1 h 1666"/>
                  <a:gd name="T34" fmla="*/ 1 w 841"/>
                  <a:gd name="T35" fmla="*/ 1 h 1666"/>
                  <a:gd name="T36" fmla="*/ 1 w 841"/>
                  <a:gd name="T37" fmla="*/ 1 h 1666"/>
                  <a:gd name="T38" fmla="*/ 1 w 841"/>
                  <a:gd name="T39" fmla="*/ 1 h 1666"/>
                  <a:gd name="T40" fmla="*/ 1 w 841"/>
                  <a:gd name="T41" fmla="*/ 1 h 1666"/>
                  <a:gd name="T42" fmla="*/ 1 w 841"/>
                  <a:gd name="T43" fmla="*/ 1 h 1666"/>
                  <a:gd name="T44" fmla="*/ 1 w 841"/>
                  <a:gd name="T45" fmla="*/ 1 h 1666"/>
                  <a:gd name="T46" fmla="*/ 1 w 841"/>
                  <a:gd name="T47" fmla="*/ 1 h 1666"/>
                  <a:gd name="T48" fmla="*/ 1 w 841"/>
                  <a:gd name="T49" fmla="*/ 1 h 1666"/>
                  <a:gd name="T50" fmla="*/ 1 w 841"/>
                  <a:gd name="T51" fmla="*/ 1 h 1666"/>
                  <a:gd name="T52" fmla="*/ 1 w 841"/>
                  <a:gd name="T53" fmla="*/ 1 h 1666"/>
                  <a:gd name="T54" fmla="*/ 1 w 841"/>
                  <a:gd name="T55" fmla="*/ 1 h 1666"/>
                  <a:gd name="T56" fmla="*/ 1 w 841"/>
                  <a:gd name="T57" fmla="*/ 1 h 1666"/>
                  <a:gd name="T58" fmla="*/ 1 w 841"/>
                  <a:gd name="T59" fmla="*/ 1 h 1666"/>
                  <a:gd name="T60" fmla="*/ 1 w 841"/>
                  <a:gd name="T61" fmla="*/ 1 h 1666"/>
                  <a:gd name="T62" fmla="*/ 1 w 841"/>
                  <a:gd name="T63" fmla="*/ 1 h 1666"/>
                  <a:gd name="T64" fmla="*/ 0 w 841"/>
                  <a:gd name="T65" fmla="*/ 1 h 1666"/>
                  <a:gd name="T66" fmla="*/ 1 w 841"/>
                  <a:gd name="T67" fmla="*/ 1 h 1666"/>
                  <a:gd name="T68" fmla="*/ 1 w 841"/>
                  <a:gd name="T69" fmla="*/ 1 h 1666"/>
                  <a:gd name="T70" fmla="*/ 1 w 841"/>
                  <a:gd name="T71" fmla="*/ 1 h 1666"/>
                  <a:gd name="T72" fmla="*/ 1 w 841"/>
                  <a:gd name="T73" fmla="*/ 1 h 1666"/>
                  <a:gd name="T74" fmla="*/ 1 w 841"/>
                  <a:gd name="T75" fmla="*/ 1 h 1666"/>
                  <a:gd name="T76" fmla="*/ 1 w 841"/>
                  <a:gd name="T77" fmla="*/ 1 h 1666"/>
                  <a:gd name="T78" fmla="*/ 1 w 841"/>
                  <a:gd name="T79" fmla="*/ 1 h 1666"/>
                  <a:gd name="T80" fmla="*/ 1 w 841"/>
                  <a:gd name="T81" fmla="*/ 1 h 1666"/>
                  <a:gd name="T82" fmla="*/ 1 w 841"/>
                  <a:gd name="T83" fmla="*/ 1 h 1666"/>
                  <a:gd name="T84" fmla="*/ 1 w 841"/>
                  <a:gd name="T85" fmla="*/ 1 h 1666"/>
                  <a:gd name="T86" fmla="*/ 1 w 841"/>
                  <a:gd name="T87" fmla="*/ 1 h 1666"/>
                  <a:gd name="T88" fmla="*/ 1 w 841"/>
                  <a:gd name="T89" fmla="*/ 1 h 1666"/>
                  <a:gd name="T90" fmla="*/ 1 w 841"/>
                  <a:gd name="T91" fmla="*/ 1 h 1666"/>
                  <a:gd name="T92" fmla="*/ 1 w 841"/>
                  <a:gd name="T93" fmla="*/ 1 h 1666"/>
                  <a:gd name="T94" fmla="*/ 1 w 841"/>
                  <a:gd name="T95" fmla="*/ 1 h 1666"/>
                  <a:gd name="T96" fmla="*/ 1 w 841"/>
                  <a:gd name="T97" fmla="*/ 1 h 1666"/>
                  <a:gd name="T98" fmla="*/ 1 w 841"/>
                  <a:gd name="T99" fmla="*/ 1 h 1666"/>
                  <a:gd name="T100" fmla="*/ 1 w 841"/>
                  <a:gd name="T101" fmla="*/ 1 h 1666"/>
                  <a:gd name="T102" fmla="*/ 1 w 841"/>
                  <a:gd name="T103" fmla="*/ 1 h 1666"/>
                  <a:gd name="T104" fmla="*/ 1 w 841"/>
                  <a:gd name="T105" fmla="*/ 1 h 16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41"/>
                  <a:gd name="T160" fmla="*/ 0 h 1666"/>
                  <a:gd name="T161" fmla="*/ 841 w 841"/>
                  <a:gd name="T162" fmla="*/ 1666 h 166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41" h="1666">
                    <a:moveTo>
                      <a:pt x="613" y="0"/>
                    </a:moveTo>
                    <a:lnTo>
                      <a:pt x="615" y="1"/>
                    </a:lnTo>
                    <a:lnTo>
                      <a:pt x="622" y="6"/>
                    </a:lnTo>
                    <a:lnTo>
                      <a:pt x="631" y="12"/>
                    </a:lnTo>
                    <a:lnTo>
                      <a:pt x="639" y="21"/>
                    </a:lnTo>
                    <a:lnTo>
                      <a:pt x="645" y="34"/>
                    </a:lnTo>
                    <a:lnTo>
                      <a:pt x="645" y="49"/>
                    </a:lnTo>
                    <a:lnTo>
                      <a:pt x="638" y="67"/>
                    </a:lnTo>
                    <a:lnTo>
                      <a:pt x="622" y="88"/>
                    </a:lnTo>
                    <a:lnTo>
                      <a:pt x="622" y="95"/>
                    </a:lnTo>
                    <a:lnTo>
                      <a:pt x="623" y="112"/>
                    </a:lnTo>
                    <a:lnTo>
                      <a:pt x="626" y="140"/>
                    </a:lnTo>
                    <a:lnTo>
                      <a:pt x="631" y="172"/>
                    </a:lnTo>
                    <a:lnTo>
                      <a:pt x="638" y="209"/>
                    </a:lnTo>
                    <a:lnTo>
                      <a:pt x="650" y="246"/>
                    </a:lnTo>
                    <a:lnTo>
                      <a:pt x="666" y="281"/>
                    </a:lnTo>
                    <a:lnTo>
                      <a:pt x="688" y="311"/>
                    </a:lnTo>
                    <a:lnTo>
                      <a:pt x="710" y="333"/>
                    </a:lnTo>
                    <a:lnTo>
                      <a:pt x="734" y="359"/>
                    </a:lnTo>
                    <a:lnTo>
                      <a:pt x="759" y="391"/>
                    </a:lnTo>
                    <a:lnTo>
                      <a:pt x="785" y="431"/>
                    </a:lnTo>
                    <a:lnTo>
                      <a:pt x="808" y="482"/>
                    </a:lnTo>
                    <a:lnTo>
                      <a:pt x="826" y="544"/>
                    </a:lnTo>
                    <a:lnTo>
                      <a:pt x="838" y="623"/>
                    </a:lnTo>
                    <a:lnTo>
                      <a:pt x="840" y="718"/>
                    </a:lnTo>
                    <a:lnTo>
                      <a:pt x="840" y="1459"/>
                    </a:lnTo>
                    <a:lnTo>
                      <a:pt x="840" y="1464"/>
                    </a:lnTo>
                    <a:lnTo>
                      <a:pt x="841" y="1477"/>
                    </a:lnTo>
                    <a:lnTo>
                      <a:pt x="840" y="1495"/>
                    </a:lnTo>
                    <a:lnTo>
                      <a:pt x="836" y="1517"/>
                    </a:lnTo>
                    <a:lnTo>
                      <a:pt x="827" y="1541"/>
                    </a:lnTo>
                    <a:lnTo>
                      <a:pt x="813" y="1565"/>
                    </a:lnTo>
                    <a:lnTo>
                      <a:pt x="791" y="1588"/>
                    </a:lnTo>
                    <a:lnTo>
                      <a:pt x="760" y="1607"/>
                    </a:lnTo>
                    <a:lnTo>
                      <a:pt x="759" y="1609"/>
                    </a:lnTo>
                    <a:lnTo>
                      <a:pt x="756" y="1615"/>
                    </a:lnTo>
                    <a:lnTo>
                      <a:pt x="751" y="1621"/>
                    </a:lnTo>
                    <a:lnTo>
                      <a:pt x="744" y="1626"/>
                    </a:lnTo>
                    <a:lnTo>
                      <a:pt x="740" y="1629"/>
                    </a:lnTo>
                    <a:lnTo>
                      <a:pt x="730" y="1631"/>
                    </a:lnTo>
                    <a:lnTo>
                      <a:pt x="715" y="1636"/>
                    </a:lnTo>
                    <a:lnTo>
                      <a:pt x="696" y="1640"/>
                    </a:lnTo>
                    <a:lnTo>
                      <a:pt x="672" y="1645"/>
                    </a:lnTo>
                    <a:lnTo>
                      <a:pt x="642" y="1651"/>
                    </a:lnTo>
                    <a:lnTo>
                      <a:pt x="608" y="1655"/>
                    </a:lnTo>
                    <a:lnTo>
                      <a:pt x="570" y="1659"/>
                    </a:lnTo>
                    <a:lnTo>
                      <a:pt x="528" y="1662"/>
                    </a:lnTo>
                    <a:lnTo>
                      <a:pt x="480" y="1664"/>
                    </a:lnTo>
                    <a:lnTo>
                      <a:pt x="428" y="1666"/>
                    </a:lnTo>
                    <a:lnTo>
                      <a:pt x="373" y="1664"/>
                    </a:lnTo>
                    <a:lnTo>
                      <a:pt x="313" y="1662"/>
                    </a:lnTo>
                    <a:lnTo>
                      <a:pt x="250" y="1658"/>
                    </a:lnTo>
                    <a:lnTo>
                      <a:pt x="183" y="1649"/>
                    </a:lnTo>
                    <a:lnTo>
                      <a:pt x="112" y="1639"/>
                    </a:lnTo>
                    <a:lnTo>
                      <a:pt x="108" y="1638"/>
                    </a:lnTo>
                    <a:lnTo>
                      <a:pt x="102" y="1633"/>
                    </a:lnTo>
                    <a:lnTo>
                      <a:pt x="95" y="1628"/>
                    </a:lnTo>
                    <a:lnTo>
                      <a:pt x="92" y="1621"/>
                    </a:lnTo>
                    <a:lnTo>
                      <a:pt x="87" y="1618"/>
                    </a:lnTo>
                    <a:lnTo>
                      <a:pt x="77" y="1613"/>
                    </a:lnTo>
                    <a:lnTo>
                      <a:pt x="61" y="1602"/>
                    </a:lnTo>
                    <a:lnTo>
                      <a:pt x="44" y="1586"/>
                    </a:lnTo>
                    <a:lnTo>
                      <a:pt x="26" y="1564"/>
                    </a:lnTo>
                    <a:lnTo>
                      <a:pt x="11" y="1537"/>
                    </a:lnTo>
                    <a:lnTo>
                      <a:pt x="2" y="1503"/>
                    </a:lnTo>
                    <a:lnTo>
                      <a:pt x="0" y="1463"/>
                    </a:lnTo>
                    <a:lnTo>
                      <a:pt x="3" y="709"/>
                    </a:lnTo>
                    <a:lnTo>
                      <a:pt x="2" y="699"/>
                    </a:lnTo>
                    <a:lnTo>
                      <a:pt x="0" y="672"/>
                    </a:lnTo>
                    <a:lnTo>
                      <a:pt x="1" y="631"/>
                    </a:lnTo>
                    <a:lnTo>
                      <a:pt x="7" y="579"/>
                    </a:lnTo>
                    <a:lnTo>
                      <a:pt x="21" y="520"/>
                    </a:lnTo>
                    <a:lnTo>
                      <a:pt x="46" y="459"/>
                    </a:lnTo>
                    <a:lnTo>
                      <a:pt x="85" y="398"/>
                    </a:lnTo>
                    <a:lnTo>
                      <a:pt x="142" y="341"/>
                    </a:lnTo>
                    <a:lnTo>
                      <a:pt x="175" y="307"/>
                    </a:lnTo>
                    <a:lnTo>
                      <a:pt x="198" y="268"/>
                    </a:lnTo>
                    <a:lnTo>
                      <a:pt x="214" y="227"/>
                    </a:lnTo>
                    <a:lnTo>
                      <a:pt x="223" y="189"/>
                    </a:lnTo>
                    <a:lnTo>
                      <a:pt x="228" y="154"/>
                    </a:lnTo>
                    <a:lnTo>
                      <a:pt x="230" y="126"/>
                    </a:lnTo>
                    <a:lnTo>
                      <a:pt x="229" y="106"/>
                    </a:lnTo>
                    <a:lnTo>
                      <a:pt x="229" y="99"/>
                    </a:lnTo>
                    <a:lnTo>
                      <a:pt x="227" y="97"/>
                    </a:lnTo>
                    <a:lnTo>
                      <a:pt x="221" y="91"/>
                    </a:lnTo>
                    <a:lnTo>
                      <a:pt x="214" y="81"/>
                    </a:lnTo>
                    <a:lnTo>
                      <a:pt x="207" y="69"/>
                    </a:lnTo>
                    <a:lnTo>
                      <a:pt x="204" y="56"/>
                    </a:lnTo>
                    <a:lnTo>
                      <a:pt x="205" y="41"/>
                    </a:lnTo>
                    <a:lnTo>
                      <a:pt x="214" y="24"/>
                    </a:lnTo>
                    <a:lnTo>
                      <a:pt x="231" y="8"/>
                    </a:lnTo>
                    <a:lnTo>
                      <a:pt x="234" y="8"/>
                    </a:lnTo>
                    <a:lnTo>
                      <a:pt x="242" y="9"/>
                    </a:lnTo>
                    <a:lnTo>
                      <a:pt x="253" y="9"/>
                    </a:lnTo>
                    <a:lnTo>
                      <a:pt x="269" y="11"/>
                    </a:lnTo>
                    <a:lnTo>
                      <a:pt x="288" y="12"/>
                    </a:lnTo>
                    <a:lnTo>
                      <a:pt x="311" y="13"/>
                    </a:lnTo>
                    <a:lnTo>
                      <a:pt x="336" y="13"/>
                    </a:lnTo>
                    <a:lnTo>
                      <a:pt x="364" y="14"/>
                    </a:lnTo>
                    <a:lnTo>
                      <a:pt x="393" y="14"/>
                    </a:lnTo>
                    <a:lnTo>
                      <a:pt x="424" y="14"/>
                    </a:lnTo>
                    <a:lnTo>
                      <a:pt x="455" y="13"/>
                    </a:lnTo>
                    <a:lnTo>
                      <a:pt x="487" y="12"/>
                    </a:lnTo>
                    <a:lnTo>
                      <a:pt x="520" y="11"/>
                    </a:lnTo>
                    <a:lnTo>
                      <a:pt x="552" y="8"/>
                    </a:lnTo>
                    <a:lnTo>
                      <a:pt x="583" y="5"/>
                    </a:lnTo>
                    <a:lnTo>
                      <a:pt x="6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493" name="Freeform 56"/>
              <p:cNvSpPr>
                <a:spLocks/>
              </p:cNvSpPr>
              <p:nvPr/>
            </p:nvSpPr>
            <p:spPr bwMode="auto">
              <a:xfrm>
                <a:off x="3161" y="1729"/>
                <a:ext cx="15" cy="36"/>
              </a:xfrm>
              <a:custGeom>
                <a:avLst/>
                <a:gdLst>
                  <a:gd name="T0" fmla="*/ 0 w 31"/>
                  <a:gd name="T1" fmla="*/ 0 h 73"/>
                  <a:gd name="T2" fmla="*/ 0 w 31"/>
                  <a:gd name="T3" fmla="*/ 0 h 73"/>
                  <a:gd name="T4" fmla="*/ 0 w 31"/>
                  <a:gd name="T5" fmla="*/ 0 h 73"/>
                  <a:gd name="T6" fmla="*/ 0 w 31"/>
                  <a:gd name="T7" fmla="*/ 0 h 73"/>
                  <a:gd name="T8" fmla="*/ 0 w 31"/>
                  <a:gd name="T9" fmla="*/ 0 h 73"/>
                  <a:gd name="T10" fmla="*/ 0 w 31"/>
                  <a:gd name="T11" fmla="*/ 0 h 73"/>
                  <a:gd name="T12" fmla="*/ 0 w 31"/>
                  <a:gd name="T13" fmla="*/ 0 h 73"/>
                  <a:gd name="T14" fmla="*/ 0 w 31"/>
                  <a:gd name="T15" fmla="*/ 0 h 73"/>
                  <a:gd name="T16" fmla="*/ 0 w 31"/>
                  <a:gd name="T17" fmla="*/ 0 h 73"/>
                  <a:gd name="T18" fmla="*/ 0 w 31"/>
                  <a:gd name="T19" fmla="*/ 0 h 73"/>
                  <a:gd name="T20" fmla="*/ 0 w 31"/>
                  <a:gd name="T21" fmla="*/ 0 h 73"/>
                  <a:gd name="T22" fmla="*/ 0 w 31"/>
                  <a:gd name="T23" fmla="*/ 0 h 73"/>
                  <a:gd name="T24" fmla="*/ 0 w 31"/>
                  <a:gd name="T25" fmla="*/ 0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73"/>
                  <a:gd name="T41" fmla="*/ 31 w 31"/>
                  <a:gd name="T42" fmla="*/ 73 h 7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73">
                    <a:moveTo>
                      <a:pt x="31" y="0"/>
                    </a:moveTo>
                    <a:lnTo>
                      <a:pt x="27" y="1"/>
                    </a:lnTo>
                    <a:lnTo>
                      <a:pt x="21" y="5"/>
                    </a:lnTo>
                    <a:lnTo>
                      <a:pt x="12" y="9"/>
                    </a:lnTo>
                    <a:lnTo>
                      <a:pt x="4" y="17"/>
                    </a:lnTo>
                    <a:lnTo>
                      <a:pt x="0" y="26"/>
                    </a:lnTo>
                    <a:lnTo>
                      <a:pt x="1" y="39"/>
                    </a:lnTo>
                    <a:lnTo>
                      <a:pt x="10" y="54"/>
                    </a:lnTo>
                    <a:lnTo>
                      <a:pt x="31" y="73"/>
                    </a:lnTo>
                    <a:lnTo>
                      <a:pt x="29" y="64"/>
                    </a:lnTo>
                    <a:lnTo>
                      <a:pt x="24" y="44"/>
                    </a:lnTo>
                    <a:lnTo>
                      <a:pt x="23" y="20"/>
                    </a:lnTo>
                    <a:lnTo>
                      <a:pt x="3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494" name="Freeform 57"/>
              <p:cNvSpPr>
                <a:spLocks/>
              </p:cNvSpPr>
              <p:nvPr/>
            </p:nvSpPr>
            <p:spPr bwMode="auto">
              <a:xfrm>
                <a:off x="3173" y="1732"/>
                <a:ext cx="134" cy="12"/>
              </a:xfrm>
              <a:custGeom>
                <a:avLst/>
                <a:gdLst>
                  <a:gd name="T0" fmla="*/ 0 w 267"/>
                  <a:gd name="T1" fmla="*/ 0 h 23"/>
                  <a:gd name="T2" fmla="*/ 1 w 267"/>
                  <a:gd name="T3" fmla="*/ 0 h 23"/>
                  <a:gd name="T4" fmla="*/ 1 w 267"/>
                  <a:gd name="T5" fmla="*/ 1 h 23"/>
                  <a:gd name="T6" fmla="*/ 1 w 267"/>
                  <a:gd name="T7" fmla="*/ 1 h 23"/>
                  <a:gd name="T8" fmla="*/ 1 w 267"/>
                  <a:gd name="T9" fmla="*/ 1 h 23"/>
                  <a:gd name="T10" fmla="*/ 1 w 267"/>
                  <a:gd name="T11" fmla="*/ 1 h 23"/>
                  <a:gd name="T12" fmla="*/ 1 w 267"/>
                  <a:gd name="T13" fmla="*/ 1 h 23"/>
                  <a:gd name="T14" fmla="*/ 1 w 267"/>
                  <a:gd name="T15" fmla="*/ 1 h 23"/>
                  <a:gd name="T16" fmla="*/ 1 w 267"/>
                  <a:gd name="T17" fmla="*/ 1 h 23"/>
                  <a:gd name="T18" fmla="*/ 1 w 267"/>
                  <a:gd name="T19" fmla="*/ 1 h 23"/>
                  <a:gd name="T20" fmla="*/ 1 w 267"/>
                  <a:gd name="T21" fmla="*/ 1 h 23"/>
                  <a:gd name="T22" fmla="*/ 1 w 267"/>
                  <a:gd name="T23" fmla="*/ 1 h 23"/>
                  <a:gd name="T24" fmla="*/ 1 w 267"/>
                  <a:gd name="T25" fmla="*/ 1 h 23"/>
                  <a:gd name="T26" fmla="*/ 1 w 267"/>
                  <a:gd name="T27" fmla="*/ 1 h 23"/>
                  <a:gd name="T28" fmla="*/ 1 w 267"/>
                  <a:gd name="T29" fmla="*/ 1 h 23"/>
                  <a:gd name="T30" fmla="*/ 1 w 267"/>
                  <a:gd name="T31" fmla="*/ 1 h 23"/>
                  <a:gd name="T32" fmla="*/ 1 w 267"/>
                  <a:gd name="T33" fmla="*/ 0 h 23"/>
                  <a:gd name="T34" fmla="*/ 1 w 267"/>
                  <a:gd name="T35" fmla="*/ 1 h 23"/>
                  <a:gd name="T36" fmla="*/ 1 w 267"/>
                  <a:gd name="T37" fmla="*/ 1 h 23"/>
                  <a:gd name="T38" fmla="*/ 1 w 267"/>
                  <a:gd name="T39" fmla="*/ 1 h 23"/>
                  <a:gd name="T40" fmla="*/ 1 w 267"/>
                  <a:gd name="T41" fmla="*/ 1 h 23"/>
                  <a:gd name="T42" fmla="*/ 1 w 267"/>
                  <a:gd name="T43" fmla="*/ 1 h 23"/>
                  <a:gd name="T44" fmla="*/ 1 w 267"/>
                  <a:gd name="T45" fmla="*/ 1 h 23"/>
                  <a:gd name="T46" fmla="*/ 1 w 267"/>
                  <a:gd name="T47" fmla="*/ 1 h 23"/>
                  <a:gd name="T48" fmla="*/ 1 w 267"/>
                  <a:gd name="T49" fmla="*/ 1 h 23"/>
                  <a:gd name="T50" fmla="*/ 1 w 267"/>
                  <a:gd name="T51" fmla="*/ 1 h 23"/>
                  <a:gd name="T52" fmla="*/ 1 w 267"/>
                  <a:gd name="T53" fmla="*/ 1 h 23"/>
                  <a:gd name="T54" fmla="*/ 1 w 267"/>
                  <a:gd name="T55" fmla="*/ 1 h 23"/>
                  <a:gd name="T56" fmla="*/ 1 w 267"/>
                  <a:gd name="T57" fmla="*/ 1 h 23"/>
                  <a:gd name="T58" fmla="*/ 1 w 267"/>
                  <a:gd name="T59" fmla="*/ 1 h 23"/>
                  <a:gd name="T60" fmla="*/ 1 w 267"/>
                  <a:gd name="T61" fmla="*/ 1 h 23"/>
                  <a:gd name="T62" fmla="*/ 1 w 267"/>
                  <a:gd name="T63" fmla="*/ 1 h 23"/>
                  <a:gd name="T64" fmla="*/ 0 w 267"/>
                  <a:gd name="T65" fmla="*/ 0 h 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7"/>
                  <a:gd name="T100" fmla="*/ 0 h 23"/>
                  <a:gd name="T101" fmla="*/ 267 w 267"/>
                  <a:gd name="T102" fmla="*/ 23 h 2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7" h="23">
                    <a:moveTo>
                      <a:pt x="0" y="0"/>
                    </a:moveTo>
                    <a:lnTo>
                      <a:pt x="2" y="0"/>
                    </a:lnTo>
                    <a:lnTo>
                      <a:pt x="7" y="1"/>
                    </a:lnTo>
                    <a:lnTo>
                      <a:pt x="16" y="1"/>
                    </a:lnTo>
                    <a:lnTo>
                      <a:pt x="28" y="2"/>
                    </a:lnTo>
                    <a:lnTo>
                      <a:pt x="41" y="3"/>
                    </a:lnTo>
                    <a:lnTo>
                      <a:pt x="58" y="4"/>
                    </a:lnTo>
                    <a:lnTo>
                      <a:pt x="76" y="6"/>
                    </a:lnTo>
                    <a:lnTo>
                      <a:pt x="96" y="7"/>
                    </a:lnTo>
                    <a:lnTo>
                      <a:pt x="116" y="8"/>
                    </a:lnTo>
                    <a:lnTo>
                      <a:pt x="137" y="8"/>
                    </a:lnTo>
                    <a:lnTo>
                      <a:pt x="160" y="9"/>
                    </a:lnTo>
                    <a:lnTo>
                      <a:pt x="182" y="8"/>
                    </a:lnTo>
                    <a:lnTo>
                      <a:pt x="205" y="7"/>
                    </a:lnTo>
                    <a:lnTo>
                      <a:pt x="226" y="6"/>
                    </a:lnTo>
                    <a:lnTo>
                      <a:pt x="248" y="3"/>
                    </a:lnTo>
                    <a:lnTo>
                      <a:pt x="267" y="0"/>
                    </a:lnTo>
                    <a:lnTo>
                      <a:pt x="266" y="1"/>
                    </a:lnTo>
                    <a:lnTo>
                      <a:pt x="262" y="2"/>
                    </a:lnTo>
                    <a:lnTo>
                      <a:pt x="254" y="4"/>
                    </a:lnTo>
                    <a:lnTo>
                      <a:pt x="243" y="7"/>
                    </a:lnTo>
                    <a:lnTo>
                      <a:pt x="230" y="10"/>
                    </a:lnTo>
                    <a:lnTo>
                      <a:pt x="215" y="14"/>
                    </a:lnTo>
                    <a:lnTo>
                      <a:pt x="199" y="17"/>
                    </a:lnTo>
                    <a:lnTo>
                      <a:pt x="181" y="19"/>
                    </a:lnTo>
                    <a:lnTo>
                      <a:pt x="161" y="22"/>
                    </a:lnTo>
                    <a:lnTo>
                      <a:pt x="139" y="23"/>
                    </a:lnTo>
                    <a:lnTo>
                      <a:pt x="118" y="23"/>
                    </a:lnTo>
                    <a:lnTo>
                      <a:pt x="95" y="22"/>
                    </a:lnTo>
                    <a:lnTo>
                      <a:pt x="71" y="19"/>
                    </a:lnTo>
                    <a:lnTo>
                      <a:pt x="47" y="15"/>
                    </a:lnTo>
                    <a:lnTo>
                      <a:pt x="24" y="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495" name="Freeform 58"/>
              <p:cNvSpPr>
                <a:spLocks/>
              </p:cNvSpPr>
              <p:nvPr/>
            </p:nvSpPr>
            <p:spPr bwMode="auto">
              <a:xfrm>
                <a:off x="3065" y="1729"/>
                <a:ext cx="367" cy="791"/>
              </a:xfrm>
              <a:custGeom>
                <a:avLst/>
                <a:gdLst>
                  <a:gd name="T0" fmla="*/ 1 w 734"/>
                  <a:gd name="T1" fmla="*/ 1 h 1582"/>
                  <a:gd name="T2" fmla="*/ 1 w 734"/>
                  <a:gd name="T3" fmla="*/ 1 h 1582"/>
                  <a:gd name="T4" fmla="*/ 1 w 734"/>
                  <a:gd name="T5" fmla="*/ 1 h 1582"/>
                  <a:gd name="T6" fmla="*/ 1 w 734"/>
                  <a:gd name="T7" fmla="*/ 1 h 1582"/>
                  <a:gd name="T8" fmla="*/ 1 w 734"/>
                  <a:gd name="T9" fmla="*/ 1 h 1582"/>
                  <a:gd name="T10" fmla="*/ 1 w 734"/>
                  <a:gd name="T11" fmla="*/ 1 h 1582"/>
                  <a:gd name="T12" fmla="*/ 1 w 734"/>
                  <a:gd name="T13" fmla="*/ 1 h 1582"/>
                  <a:gd name="T14" fmla="*/ 1 w 734"/>
                  <a:gd name="T15" fmla="*/ 1 h 1582"/>
                  <a:gd name="T16" fmla="*/ 1 w 734"/>
                  <a:gd name="T17" fmla="*/ 1 h 1582"/>
                  <a:gd name="T18" fmla="*/ 1 w 734"/>
                  <a:gd name="T19" fmla="*/ 1 h 1582"/>
                  <a:gd name="T20" fmla="*/ 1 w 734"/>
                  <a:gd name="T21" fmla="*/ 1 h 1582"/>
                  <a:gd name="T22" fmla="*/ 1 w 734"/>
                  <a:gd name="T23" fmla="*/ 1 h 1582"/>
                  <a:gd name="T24" fmla="*/ 0 w 734"/>
                  <a:gd name="T25" fmla="*/ 1 h 1582"/>
                  <a:gd name="T26" fmla="*/ 1 w 734"/>
                  <a:gd name="T27" fmla="*/ 1 h 1582"/>
                  <a:gd name="T28" fmla="*/ 1 w 734"/>
                  <a:gd name="T29" fmla="*/ 1 h 1582"/>
                  <a:gd name="T30" fmla="*/ 1 w 734"/>
                  <a:gd name="T31" fmla="*/ 1 h 1582"/>
                  <a:gd name="T32" fmla="*/ 1 w 734"/>
                  <a:gd name="T33" fmla="*/ 1 h 1582"/>
                  <a:gd name="T34" fmla="*/ 1 w 734"/>
                  <a:gd name="T35" fmla="*/ 1 h 1582"/>
                  <a:gd name="T36" fmla="*/ 1 w 734"/>
                  <a:gd name="T37" fmla="*/ 1 h 1582"/>
                  <a:gd name="T38" fmla="*/ 1 w 734"/>
                  <a:gd name="T39" fmla="*/ 1 h 1582"/>
                  <a:gd name="T40" fmla="*/ 1 w 734"/>
                  <a:gd name="T41" fmla="*/ 1 h 1582"/>
                  <a:gd name="T42" fmla="*/ 1 w 734"/>
                  <a:gd name="T43" fmla="*/ 1 h 1582"/>
                  <a:gd name="T44" fmla="*/ 1 w 734"/>
                  <a:gd name="T45" fmla="*/ 1 h 1582"/>
                  <a:gd name="T46" fmla="*/ 1 w 734"/>
                  <a:gd name="T47" fmla="*/ 1 h 1582"/>
                  <a:gd name="T48" fmla="*/ 1 w 734"/>
                  <a:gd name="T49" fmla="*/ 1 h 1582"/>
                  <a:gd name="T50" fmla="*/ 1 w 734"/>
                  <a:gd name="T51" fmla="*/ 1 h 1582"/>
                  <a:gd name="T52" fmla="*/ 1 w 734"/>
                  <a:gd name="T53" fmla="*/ 1 h 1582"/>
                  <a:gd name="T54" fmla="*/ 1 w 734"/>
                  <a:gd name="T55" fmla="*/ 1 h 1582"/>
                  <a:gd name="T56" fmla="*/ 1 w 734"/>
                  <a:gd name="T57" fmla="*/ 1 h 1582"/>
                  <a:gd name="T58" fmla="*/ 1 w 734"/>
                  <a:gd name="T59" fmla="*/ 1 h 1582"/>
                  <a:gd name="T60" fmla="*/ 1 w 734"/>
                  <a:gd name="T61" fmla="*/ 1 h 1582"/>
                  <a:gd name="T62" fmla="*/ 1 w 734"/>
                  <a:gd name="T63" fmla="*/ 1 h 1582"/>
                  <a:gd name="T64" fmla="*/ 1 w 734"/>
                  <a:gd name="T65" fmla="*/ 1 h 1582"/>
                  <a:gd name="T66" fmla="*/ 1 w 734"/>
                  <a:gd name="T67" fmla="*/ 1 h 1582"/>
                  <a:gd name="T68" fmla="*/ 1 w 734"/>
                  <a:gd name="T69" fmla="*/ 1 h 1582"/>
                  <a:gd name="T70" fmla="*/ 1 w 734"/>
                  <a:gd name="T71" fmla="*/ 1 h 1582"/>
                  <a:gd name="T72" fmla="*/ 1 w 734"/>
                  <a:gd name="T73" fmla="*/ 1 h 1582"/>
                  <a:gd name="T74" fmla="*/ 1 w 734"/>
                  <a:gd name="T75" fmla="*/ 1 h 1582"/>
                  <a:gd name="T76" fmla="*/ 1 w 734"/>
                  <a:gd name="T77" fmla="*/ 1 h 1582"/>
                  <a:gd name="T78" fmla="*/ 1 w 734"/>
                  <a:gd name="T79" fmla="*/ 1 h 1582"/>
                  <a:gd name="T80" fmla="*/ 1 w 734"/>
                  <a:gd name="T81" fmla="*/ 1 h 1582"/>
                  <a:gd name="T82" fmla="*/ 1 w 734"/>
                  <a:gd name="T83" fmla="*/ 0 h 1582"/>
                  <a:gd name="T84" fmla="*/ 1 w 734"/>
                  <a:gd name="T85" fmla="*/ 1 h 1582"/>
                  <a:gd name="T86" fmla="*/ 1 w 734"/>
                  <a:gd name="T87" fmla="*/ 1 h 1582"/>
                  <a:gd name="T88" fmla="*/ 1 w 734"/>
                  <a:gd name="T89" fmla="*/ 1 h 1582"/>
                  <a:gd name="T90" fmla="*/ 1 w 734"/>
                  <a:gd name="T91" fmla="*/ 1 h 1582"/>
                  <a:gd name="T92" fmla="*/ 1 w 734"/>
                  <a:gd name="T93" fmla="*/ 1 h 1582"/>
                  <a:gd name="T94" fmla="*/ 1 w 734"/>
                  <a:gd name="T95" fmla="*/ 1 h 1582"/>
                  <a:gd name="T96" fmla="*/ 1 w 734"/>
                  <a:gd name="T97" fmla="*/ 1 h 158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34"/>
                  <a:gd name="T148" fmla="*/ 0 h 1582"/>
                  <a:gd name="T149" fmla="*/ 734 w 734"/>
                  <a:gd name="T150" fmla="*/ 1582 h 158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34" h="1582">
                    <a:moveTo>
                      <a:pt x="211" y="7"/>
                    </a:moveTo>
                    <a:lnTo>
                      <a:pt x="210" y="8"/>
                    </a:lnTo>
                    <a:lnTo>
                      <a:pt x="205" y="11"/>
                    </a:lnTo>
                    <a:lnTo>
                      <a:pt x="201" y="17"/>
                    </a:lnTo>
                    <a:lnTo>
                      <a:pt x="197" y="25"/>
                    </a:lnTo>
                    <a:lnTo>
                      <a:pt x="196" y="35"/>
                    </a:lnTo>
                    <a:lnTo>
                      <a:pt x="200" y="46"/>
                    </a:lnTo>
                    <a:lnTo>
                      <a:pt x="208" y="59"/>
                    </a:lnTo>
                    <a:lnTo>
                      <a:pt x="224" y="73"/>
                    </a:lnTo>
                    <a:lnTo>
                      <a:pt x="225" y="81"/>
                    </a:lnTo>
                    <a:lnTo>
                      <a:pt x="225" y="101"/>
                    </a:lnTo>
                    <a:lnTo>
                      <a:pt x="225" y="132"/>
                    </a:lnTo>
                    <a:lnTo>
                      <a:pt x="223" y="170"/>
                    </a:lnTo>
                    <a:lnTo>
                      <a:pt x="215" y="212"/>
                    </a:lnTo>
                    <a:lnTo>
                      <a:pt x="202" y="253"/>
                    </a:lnTo>
                    <a:lnTo>
                      <a:pt x="181" y="292"/>
                    </a:lnTo>
                    <a:lnTo>
                      <a:pt x="152" y="323"/>
                    </a:lnTo>
                    <a:lnTo>
                      <a:pt x="119" y="353"/>
                    </a:lnTo>
                    <a:lnTo>
                      <a:pt x="90" y="388"/>
                    </a:lnTo>
                    <a:lnTo>
                      <a:pt x="64" y="429"/>
                    </a:lnTo>
                    <a:lnTo>
                      <a:pt x="42" y="470"/>
                    </a:lnTo>
                    <a:lnTo>
                      <a:pt x="25" y="513"/>
                    </a:lnTo>
                    <a:lnTo>
                      <a:pt x="11" y="555"/>
                    </a:lnTo>
                    <a:lnTo>
                      <a:pt x="3" y="595"/>
                    </a:lnTo>
                    <a:lnTo>
                      <a:pt x="0" y="631"/>
                    </a:lnTo>
                    <a:lnTo>
                      <a:pt x="0" y="1437"/>
                    </a:lnTo>
                    <a:lnTo>
                      <a:pt x="0" y="1442"/>
                    </a:lnTo>
                    <a:lnTo>
                      <a:pt x="3" y="1454"/>
                    </a:lnTo>
                    <a:lnTo>
                      <a:pt x="8" y="1472"/>
                    </a:lnTo>
                    <a:lnTo>
                      <a:pt x="18" y="1492"/>
                    </a:lnTo>
                    <a:lnTo>
                      <a:pt x="33" y="1514"/>
                    </a:lnTo>
                    <a:lnTo>
                      <a:pt x="53" y="1535"/>
                    </a:lnTo>
                    <a:lnTo>
                      <a:pt x="81" y="1551"/>
                    </a:lnTo>
                    <a:lnTo>
                      <a:pt x="118" y="1563"/>
                    </a:lnTo>
                    <a:lnTo>
                      <a:pt x="120" y="1563"/>
                    </a:lnTo>
                    <a:lnTo>
                      <a:pt x="127" y="1565"/>
                    </a:lnTo>
                    <a:lnTo>
                      <a:pt x="139" y="1566"/>
                    </a:lnTo>
                    <a:lnTo>
                      <a:pt x="154" y="1568"/>
                    </a:lnTo>
                    <a:lnTo>
                      <a:pt x="173" y="1572"/>
                    </a:lnTo>
                    <a:lnTo>
                      <a:pt x="197" y="1574"/>
                    </a:lnTo>
                    <a:lnTo>
                      <a:pt x="225" y="1578"/>
                    </a:lnTo>
                    <a:lnTo>
                      <a:pt x="256" y="1580"/>
                    </a:lnTo>
                    <a:lnTo>
                      <a:pt x="291" y="1581"/>
                    </a:lnTo>
                    <a:lnTo>
                      <a:pt x="330" y="1582"/>
                    </a:lnTo>
                    <a:lnTo>
                      <a:pt x="371" y="1582"/>
                    </a:lnTo>
                    <a:lnTo>
                      <a:pt x="418" y="1581"/>
                    </a:lnTo>
                    <a:lnTo>
                      <a:pt x="466" y="1579"/>
                    </a:lnTo>
                    <a:lnTo>
                      <a:pt x="518" y="1575"/>
                    </a:lnTo>
                    <a:lnTo>
                      <a:pt x="572" y="1570"/>
                    </a:lnTo>
                    <a:lnTo>
                      <a:pt x="630" y="1563"/>
                    </a:lnTo>
                    <a:lnTo>
                      <a:pt x="634" y="1563"/>
                    </a:lnTo>
                    <a:lnTo>
                      <a:pt x="646" y="1560"/>
                    </a:lnTo>
                    <a:lnTo>
                      <a:pt x="662" y="1556"/>
                    </a:lnTo>
                    <a:lnTo>
                      <a:pt x="680" y="1547"/>
                    </a:lnTo>
                    <a:lnTo>
                      <a:pt x="699" y="1534"/>
                    </a:lnTo>
                    <a:lnTo>
                      <a:pt x="716" y="1515"/>
                    </a:lnTo>
                    <a:lnTo>
                      <a:pt x="729" y="1490"/>
                    </a:lnTo>
                    <a:lnTo>
                      <a:pt x="734" y="1458"/>
                    </a:lnTo>
                    <a:lnTo>
                      <a:pt x="734" y="599"/>
                    </a:lnTo>
                    <a:lnTo>
                      <a:pt x="734" y="592"/>
                    </a:lnTo>
                    <a:lnTo>
                      <a:pt x="733" y="573"/>
                    </a:lnTo>
                    <a:lnTo>
                      <a:pt x="730" y="544"/>
                    </a:lnTo>
                    <a:lnTo>
                      <a:pt x="722" y="506"/>
                    </a:lnTo>
                    <a:lnTo>
                      <a:pt x="708" y="464"/>
                    </a:lnTo>
                    <a:lnTo>
                      <a:pt x="685" y="418"/>
                    </a:lnTo>
                    <a:lnTo>
                      <a:pt x="654" y="373"/>
                    </a:lnTo>
                    <a:lnTo>
                      <a:pt x="611" y="330"/>
                    </a:lnTo>
                    <a:lnTo>
                      <a:pt x="608" y="325"/>
                    </a:lnTo>
                    <a:lnTo>
                      <a:pt x="597" y="313"/>
                    </a:lnTo>
                    <a:lnTo>
                      <a:pt x="583" y="293"/>
                    </a:lnTo>
                    <a:lnTo>
                      <a:pt x="568" y="264"/>
                    </a:lnTo>
                    <a:lnTo>
                      <a:pt x="552" y="226"/>
                    </a:lnTo>
                    <a:lnTo>
                      <a:pt x="539" y="180"/>
                    </a:lnTo>
                    <a:lnTo>
                      <a:pt x="528" y="124"/>
                    </a:lnTo>
                    <a:lnTo>
                      <a:pt x="525" y="60"/>
                    </a:lnTo>
                    <a:lnTo>
                      <a:pt x="527" y="58"/>
                    </a:lnTo>
                    <a:lnTo>
                      <a:pt x="534" y="53"/>
                    </a:lnTo>
                    <a:lnTo>
                      <a:pt x="542" y="45"/>
                    </a:lnTo>
                    <a:lnTo>
                      <a:pt x="549" y="35"/>
                    </a:lnTo>
                    <a:lnTo>
                      <a:pt x="553" y="25"/>
                    </a:lnTo>
                    <a:lnTo>
                      <a:pt x="552" y="15"/>
                    </a:lnTo>
                    <a:lnTo>
                      <a:pt x="543" y="7"/>
                    </a:lnTo>
                    <a:lnTo>
                      <a:pt x="525" y="0"/>
                    </a:lnTo>
                    <a:lnTo>
                      <a:pt x="524" y="0"/>
                    </a:lnTo>
                    <a:lnTo>
                      <a:pt x="519" y="1"/>
                    </a:lnTo>
                    <a:lnTo>
                      <a:pt x="512" y="3"/>
                    </a:lnTo>
                    <a:lnTo>
                      <a:pt x="503" y="6"/>
                    </a:lnTo>
                    <a:lnTo>
                      <a:pt x="490" y="8"/>
                    </a:lnTo>
                    <a:lnTo>
                      <a:pt x="475" y="11"/>
                    </a:lnTo>
                    <a:lnTo>
                      <a:pt x="459" y="14"/>
                    </a:lnTo>
                    <a:lnTo>
                      <a:pt x="439" y="16"/>
                    </a:lnTo>
                    <a:lnTo>
                      <a:pt x="418" y="18"/>
                    </a:lnTo>
                    <a:lnTo>
                      <a:pt x="394" y="20"/>
                    </a:lnTo>
                    <a:lnTo>
                      <a:pt x="368" y="20"/>
                    </a:lnTo>
                    <a:lnTo>
                      <a:pt x="340" y="20"/>
                    </a:lnTo>
                    <a:lnTo>
                      <a:pt x="310" y="18"/>
                    </a:lnTo>
                    <a:lnTo>
                      <a:pt x="279" y="16"/>
                    </a:lnTo>
                    <a:lnTo>
                      <a:pt x="246" y="13"/>
                    </a:lnTo>
                    <a:lnTo>
                      <a:pt x="211"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496" name="Freeform 59"/>
              <p:cNvSpPr>
                <a:spLocks/>
              </p:cNvSpPr>
              <p:nvPr/>
            </p:nvSpPr>
            <p:spPr bwMode="auto">
              <a:xfrm>
                <a:off x="3123" y="1825"/>
                <a:ext cx="128" cy="260"/>
              </a:xfrm>
              <a:custGeom>
                <a:avLst/>
                <a:gdLst>
                  <a:gd name="T0" fmla="*/ 1 w 255"/>
                  <a:gd name="T1" fmla="*/ 0 h 520"/>
                  <a:gd name="T2" fmla="*/ 1 w 255"/>
                  <a:gd name="T3" fmla="*/ 1 h 520"/>
                  <a:gd name="T4" fmla="*/ 1 w 255"/>
                  <a:gd name="T5" fmla="*/ 1 h 520"/>
                  <a:gd name="T6" fmla="*/ 1 w 255"/>
                  <a:gd name="T7" fmla="*/ 1 h 520"/>
                  <a:gd name="T8" fmla="*/ 1 w 255"/>
                  <a:gd name="T9" fmla="*/ 1 h 520"/>
                  <a:gd name="T10" fmla="*/ 1 w 255"/>
                  <a:gd name="T11" fmla="*/ 1 h 520"/>
                  <a:gd name="T12" fmla="*/ 1 w 255"/>
                  <a:gd name="T13" fmla="*/ 1 h 520"/>
                  <a:gd name="T14" fmla="*/ 1 w 255"/>
                  <a:gd name="T15" fmla="*/ 1 h 520"/>
                  <a:gd name="T16" fmla="*/ 1 w 255"/>
                  <a:gd name="T17" fmla="*/ 1 h 520"/>
                  <a:gd name="T18" fmla="*/ 1 w 255"/>
                  <a:gd name="T19" fmla="*/ 1 h 520"/>
                  <a:gd name="T20" fmla="*/ 1 w 255"/>
                  <a:gd name="T21" fmla="*/ 1 h 520"/>
                  <a:gd name="T22" fmla="*/ 1 w 255"/>
                  <a:gd name="T23" fmla="*/ 1 h 520"/>
                  <a:gd name="T24" fmla="*/ 1 w 255"/>
                  <a:gd name="T25" fmla="*/ 1 h 520"/>
                  <a:gd name="T26" fmla="*/ 1 w 255"/>
                  <a:gd name="T27" fmla="*/ 1 h 520"/>
                  <a:gd name="T28" fmla="*/ 1 w 255"/>
                  <a:gd name="T29" fmla="*/ 1 h 520"/>
                  <a:gd name="T30" fmla="*/ 1 w 255"/>
                  <a:gd name="T31" fmla="*/ 1 h 520"/>
                  <a:gd name="T32" fmla="*/ 0 w 255"/>
                  <a:gd name="T33" fmla="*/ 1 h 520"/>
                  <a:gd name="T34" fmla="*/ 1 w 255"/>
                  <a:gd name="T35" fmla="*/ 1 h 520"/>
                  <a:gd name="T36" fmla="*/ 1 w 255"/>
                  <a:gd name="T37" fmla="*/ 1 h 520"/>
                  <a:gd name="T38" fmla="*/ 1 w 255"/>
                  <a:gd name="T39" fmla="*/ 1 h 520"/>
                  <a:gd name="T40" fmla="*/ 1 w 255"/>
                  <a:gd name="T41" fmla="*/ 1 h 520"/>
                  <a:gd name="T42" fmla="*/ 1 w 255"/>
                  <a:gd name="T43" fmla="*/ 1 h 520"/>
                  <a:gd name="T44" fmla="*/ 1 w 255"/>
                  <a:gd name="T45" fmla="*/ 1 h 520"/>
                  <a:gd name="T46" fmla="*/ 1 w 255"/>
                  <a:gd name="T47" fmla="*/ 1 h 520"/>
                  <a:gd name="T48" fmla="*/ 1 w 255"/>
                  <a:gd name="T49" fmla="*/ 1 h 520"/>
                  <a:gd name="T50" fmla="*/ 1 w 255"/>
                  <a:gd name="T51" fmla="*/ 1 h 520"/>
                  <a:gd name="T52" fmla="*/ 1 w 255"/>
                  <a:gd name="T53" fmla="*/ 1 h 520"/>
                  <a:gd name="T54" fmla="*/ 1 w 255"/>
                  <a:gd name="T55" fmla="*/ 1 h 520"/>
                  <a:gd name="T56" fmla="*/ 1 w 255"/>
                  <a:gd name="T57" fmla="*/ 1 h 520"/>
                  <a:gd name="T58" fmla="*/ 1 w 255"/>
                  <a:gd name="T59" fmla="*/ 1 h 520"/>
                  <a:gd name="T60" fmla="*/ 1 w 255"/>
                  <a:gd name="T61" fmla="*/ 1 h 520"/>
                  <a:gd name="T62" fmla="*/ 1 w 255"/>
                  <a:gd name="T63" fmla="*/ 1 h 520"/>
                  <a:gd name="T64" fmla="*/ 1 w 255"/>
                  <a:gd name="T65" fmla="*/ 1 h 520"/>
                  <a:gd name="T66" fmla="*/ 1 w 255"/>
                  <a:gd name="T67" fmla="*/ 1 h 520"/>
                  <a:gd name="T68" fmla="*/ 1 w 255"/>
                  <a:gd name="T69" fmla="*/ 1 h 520"/>
                  <a:gd name="T70" fmla="*/ 1 w 255"/>
                  <a:gd name="T71" fmla="*/ 1 h 520"/>
                  <a:gd name="T72" fmla="*/ 1 w 255"/>
                  <a:gd name="T73" fmla="*/ 1 h 520"/>
                  <a:gd name="T74" fmla="*/ 1 w 255"/>
                  <a:gd name="T75" fmla="*/ 1 h 520"/>
                  <a:gd name="T76" fmla="*/ 1 w 255"/>
                  <a:gd name="T77" fmla="*/ 1 h 520"/>
                  <a:gd name="T78" fmla="*/ 1 w 255"/>
                  <a:gd name="T79" fmla="*/ 1 h 520"/>
                  <a:gd name="T80" fmla="*/ 1 w 255"/>
                  <a:gd name="T81" fmla="*/ 0 h 52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55"/>
                  <a:gd name="T124" fmla="*/ 0 h 520"/>
                  <a:gd name="T125" fmla="*/ 255 w 255"/>
                  <a:gd name="T126" fmla="*/ 520 h 52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55" h="520">
                    <a:moveTo>
                      <a:pt x="179" y="0"/>
                    </a:moveTo>
                    <a:lnTo>
                      <a:pt x="179" y="6"/>
                    </a:lnTo>
                    <a:lnTo>
                      <a:pt x="179" y="21"/>
                    </a:lnTo>
                    <a:lnTo>
                      <a:pt x="176" y="44"/>
                    </a:lnTo>
                    <a:lnTo>
                      <a:pt x="172" y="72"/>
                    </a:lnTo>
                    <a:lnTo>
                      <a:pt x="164" y="102"/>
                    </a:lnTo>
                    <a:lnTo>
                      <a:pt x="151" y="130"/>
                    </a:lnTo>
                    <a:lnTo>
                      <a:pt x="131" y="157"/>
                    </a:lnTo>
                    <a:lnTo>
                      <a:pt x="106" y="178"/>
                    </a:lnTo>
                    <a:lnTo>
                      <a:pt x="79" y="203"/>
                    </a:lnTo>
                    <a:lnTo>
                      <a:pt x="58" y="240"/>
                    </a:lnTo>
                    <a:lnTo>
                      <a:pt x="39" y="287"/>
                    </a:lnTo>
                    <a:lnTo>
                      <a:pt x="26" y="339"/>
                    </a:lnTo>
                    <a:lnTo>
                      <a:pt x="16" y="392"/>
                    </a:lnTo>
                    <a:lnTo>
                      <a:pt x="9" y="443"/>
                    </a:lnTo>
                    <a:lnTo>
                      <a:pt x="3" y="487"/>
                    </a:lnTo>
                    <a:lnTo>
                      <a:pt x="0" y="520"/>
                    </a:lnTo>
                    <a:lnTo>
                      <a:pt x="1" y="518"/>
                    </a:lnTo>
                    <a:lnTo>
                      <a:pt x="5" y="511"/>
                    </a:lnTo>
                    <a:lnTo>
                      <a:pt x="11" y="500"/>
                    </a:lnTo>
                    <a:lnTo>
                      <a:pt x="20" y="487"/>
                    </a:lnTo>
                    <a:lnTo>
                      <a:pt x="29" y="469"/>
                    </a:lnTo>
                    <a:lnTo>
                      <a:pt x="40" y="450"/>
                    </a:lnTo>
                    <a:lnTo>
                      <a:pt x="54" y="429"/>
                    </a:lnTo>
                    <a:lnTo>
                      <a:pt x="68" y="407"/>
                    </a:lnTo>
                    <a:lnTo>
                      <a:pt x="84" y="384"/>
                    </a:lnTo>
                    <a:lnTo>
                      <a:pt x="100" y="361"/>
                    </a:lnTo>
                    <a:lnTo>
                      <a:pt x="117" y="339"/>
                    </a:lnTo>
                    <a:lnTo>
                      <a:pt x="135" y="317"/>
                    </a:lnTo>
                    <a:lnTo>
                      <a:pt x="152" y="298"/>
                    </a:lnTo>
                    <a:lnTo>
                      <a:pt x="170" y="279"/>
                    </a:lnTo>
                    <a:lnTo>
                      <a:pt x="189" y="263"/>
                    </a:lnTo>
                    <a:lnTo>
                      <a:pt x="206" y="250"/>
                    </a:lnTo>
                    <a:lnTo>
                      <a:pt x="234" y="224"/>
                    </a:lnTo>
                    <a:lnTo>
                      <a:pt x="250" y="188"/>
                    </a:lnTo>
                    <a:lnTo>
                      <a:pt x="255" y="149"/>
                    </a:lnTo>
                    <a:lnTo>
                      <a:pt x="251" y="109"/>
                    </a:lnTo>
                    <a:lnTo>
                      <a:pt x="240" y="69"/>
                    </a:lnTo>
                    <a:lnTo>
                      <a:pt x="223" y="37"/>
                    </a:lnTo>
                    <a:lnTo>
                      <a:pt x="203" y="13"/>
                    </a:lnTo>
                    <a:lnTo>
                      <a:pt x="179"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497" name="Freeform 60"/>
              <p:cNvSpPr>
                <a:spLocks/>
              </p:cNvSpPr>
              <p:nvPr/>
            </p:nvSpPr>
            <p:spPr bwMode="auto">
              <a:xfrm>
                <a:off x="3121" y="1759"/>
                <a:ext cx="253" cy="742"/>
              </a:xfrm>
              <a:custGeom>
                <a:avLst/>
                <a:gdLst>
                  <a:gd name="T0" fmla="*/ 0 w 507"/>
                  <a:gd name="T1" fmla="*/ 1 h 1484"/>
                  <a:gd name="T2" fmla="*/ 0 w 507"/>
                  <a:gd name="T3" fmla="*/ 1 h 1484"/>
                  <a:gd name="T4" fmla="*/ 0 w 507"/>
                  <a:gd name="T5" fmla="*/ 1 h 1484"/>
                  <a:gd name="T6" fmla="*/ 0 w 507"/>
                  <a:gd name="T7" fmla="*/ 1 h 1484"/>
                  <a:gd name="T8" fmla="*/ 0 w 507"/>
                  <a:gd name="T9" fmla="*/ 1 h 1484"/>
                  <a:gd name="T10" fmla="*/ 0 w 507"/>
                  <a:gd name="T11" fmla="*/ 1 h 1484"/>
                  <a:gd name="T12" fmla="*/ 0 w 507"/>
                  <a:gd name="T13" fmla="*/ 1 h 1484"/>
                  <a:gd name="T14" fmla="*/ 0 w 507"/>
                  <a:gd name="T15" fmla="*/ 1 h 1484"/>
                  <a:gd name="T16" fmla="*/ 0 w 507"/>
                  <a:gd name="T17" fmla="*/ 1 h 1484"/>
                  <a:gd name="T18" fmla="*/ 0 w 507"/>
                  <a:gd name="T19" fmla="*/ 1 h 1484"/>
                  <a:gd name="T20" fmla="*/ 0 w 507"/>
                  <a:gd name="T21" fmla="*/ 1 h 1484"/>
                  <a:gd name="T22" fmla="*/ 0 w 507"/>
                  <a:gd name="T23" fmla="*/ 1 h 1484"/>
                  <a:gd name="T24" fmla="*/ 0 w 507"/>
                  <a:gd name="T25" fmla="*/ 1 h 1484"/>
                  <a:gd name="T26" fmla="*/ 0 w 507"/>
                  <a:gd name="T27" fmla="*/ 1 h 1484"/>
                  <a:gd name="T28" fmla="*/ 0 w 507"/>
                  <a:gd name="T29" fmla="*/ 1 h 1484"/>
                  <a:gd name="T30" fmla="*/ 0 w 507"/>
                  <a:gd name="T31" fmla="*/ 1 h 1484"/>
                  <a:gd name="T32" fmla="*/ 0 w 507"/>
                  <a:gd name="T33" fmla="*/ 1 h 1484"/>
                  <a:gd name="T34" fmla="*/ 0 w 507"/>
                  <a:gd name="T35" fmla="*/ 1 h 1484"/>
                  <a:gd name="T36" fmla="*/ 0 w 507"/>
                  <a:gd name="T37" fmla="*/ 1 h 1484"/>
                  <a:gd name="T38" fmla="*/ 0 w 507"/>
                  <a:gd name="T39" fmla="*/ 1 h 1484"/>
                  <a:gd name="T40" fmla="*/ 0 w 507"/>
                  <a:gd name="T41" fmla="*/ 1 h 1484"/>
                  <a:gd name="T42" fmla="*/ 0 w 507"/>
                  <a:gd name="T43" fmla="*/ 1 h 1484"/>
                  <a:gd name="T44" fmla="*/ 0 w 507"/>
                  <a:gd name="T45" fmla="*/ 1 h 1484"/>
                  <a:gd name="T46" fmla="*/ 0 w 507"/>
                  <a:gd name="T47" fmla="*/ 1 h 1484"/>
                  <a:gd name="T48" fmla="*/ 0 w 507"/>
                  <a:gd name="T49" fmla="*/ 1 h 1484"/>
                  <a:gd name="T50" fmla="*/ 0 w 507"/>
                  <a:gd name="T51" fmla="*/ 1 h 1484"/>
                  <a:gd name="T52" fmla="*/ 0 w 507"/>
                  <a:gd name="T53" fmla="*/ 1 h 1484"/>
                  <a:gd name="T54" fmla="*/ 0 w 507"/>
                  <a:gd name="T55" fmla="*/ 1 h 1484"/>
                  <a:gd name="T56" fmla="*/ 0 w 507"/>
                  <a:gd name="T57" fmla="*/ 1 h 1484"/>
                  <a:gd name="T58" fmla="*/ 0 w 507"/>
                  <a:gd name="T59" fmla="*/ 1 h 1484"/>
                  <a:gd name="T60" fmla="*/ 0 w 507"/>
                  <a:gd name="T61" fmla="*/ 1 h 1484"/>
                  <a:gd name="T62" fmla="*/ 0 w 507"/>
                  <a:gd name="T63" fmla="*/ 1 h 1484"/>
                  <a:gd name="T64" fmla="*/ 0 w 507"/>
                  <a:gd name="T65" fmla="*/ 1 h 1484"/>
                  <a:gd name="T66" fmla="*/ 0 w 507"/>
                  <a:gd name="T67" fmla="*/ 1 h 1484"/>
                  <a:gd name="T68" fmla="*/ 0 w 507"/>
                  <a:gd name="T69" fmla="*/ 1 h 1484"/>
                  <a:gd name="T70" fmla="*/ 0 w 507"/>
                  <a:gd name="T71" fmla="*/ 1 h 1484"/>
                  <a:gd name="T72" fmla="*/ 0 w 507"/>
                  <a:gd name="T73" fmla="*/ 1 h 1484"/>
                  <a:gd name="T74" fmla="*/ 0 w 507"/>
                  <a:gd name="T75" fmla="*/ 1 h 1484"/>
                  <a:gd name="T76" fmla="*/ 0 w 507"/>
                  <a:gd name="T77" fmla="*/ 1 h 1484"/>
                  <a:gd name="T78" fmla="*/ 0 w 507"/>
                  <a:gd name="T79" fmla="*/ 1 h 1484"/>
                  <a:gd name="T80" fmla="*/ 0 w 507"/>
                  <a:gd name="T81" fmla="*/ 1 h 1484"/>
                  <a:gd name="T82" fmla="*/ 0 w 507"/>
                  <a:gd name="T83" fmla="*/ 1 h 1484"/>
                  <a:gd name="T84" fmla="*/ 0 w 507"/>
                  <a:gd name="T85" fmla="*/ 1 h 1484"/>
                  <a:gd name="T86" fmla="*/ 0 w 507"/>
                  <a:gd name="T87" fmla="*/ 1 h 1484"/>
                  <a:gd name="T88" fmla="*/ 0 w 507"/>
                  <a:gd name="T89" fmla="*/ 1 h 1484"/>
                  <a:gd name="T90" fmla="*/ 0 w 507"/>
                  <a:gd name="T91" fmla="*/ 1 h 1484"/>
                  <a:gd name="T92" fmla="*/ 0 w 507"/>
                  <a:gd name="T93" fmla="*/ 1 h 1484"/>
                  <a:gd name="T94" fmla="*/ 0 w 507"/>
                  <a:gd name="T95" fmla="*/ 1 h 1484"/>
                  <a:gd name="T96" fmla="*/ 0 w 507"/>
                  <a:gd name="T97" fmla="*/ 1 h 1484"/>
                  <a:gd name="T98" fmla="*/ 0 w 507"/>
                  <a:gd name="T99" fmla="*/ 1 h 1484"/>
                  <a:gd name="T100" fmla="*/ 0 w 507"/>
                  <a:gd name="T101" fmla="*/ 1 h 1484"/>
                  <a:gd name="T102" fmla="*/ 0 w 507"/>
                  <a:gd name="T103" fmla="*/ 1 h 148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07"/>
                  <a:gd name="T157" fmla="*/ 0 h 1484"/>
                  <a:gd name="T158" fmla="*/ 507 w 507"/>
                  <a:gd name="T159" fmla="*/ 1484 h 148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07" h="1484">
                    <a:moveTo>
                      <a:pt x="465" y="1424"/>
                    </a:moveTo>
                    <a:lnTo>
                      <a:pt x="462" y="1426"/>
                    </a:lnTo>
                    <a:lnTo>
                      <a:pt x="456" y="1428"/>
                    </a:lnTo>
                    <a:lnTo>
                      <a:pt x="448" y="1430"/>
                    </a:lnTo>
                    <a:lnTo>
                      <a:pt x="436" y="1435"/>
                    </a:lnTo>
                    <a:lnTo>
                      <a:pt x="421" y="1439"/>
                    </a:lnTo>
                    <a:lnTo>
                      <a:pt x="403" y="1445"/>
                    </a:lnTo>
                    <a:lnTo>
                      <a:pt x="383" y="1451"/>
                    </a:lnTo>
                    <a:lnTo>
                      <a:pt x="361" y="1457"/>
                    </a:lnTo>
                    <a:lnTo>
                      <a:pt x="338" y="1464"/>
                    </a:lnTo>
                    <a:lnTo>
                      <a:pt x="312" y="1468"/>
                    </a:lnTo>
                    <a:lnTo>
                      <a:pt x="286" y="1474"/>
                    </a:lnTo>
                    <a:lnTo>
                      <a:pt x="258" y="1477"/>
                    </a:lnTo>
                    <a:lnTo>
                      <a:pt x="231" y="1481"/>
                    </a:lnTo>
                    <a:lnTo>
                      <a:pt x="202" y="1483"/>
                    </a:lnTo>
                    <a:lnTo>
                      <a:pt x="174" y="1484"/>
                    </a:lnTo>
                    <a:lnTo>
                      <a:pt x="145" y="1483"/>
                    </a:lnTo>
                    <a:lnTo>
                      <a:pt x="111" y="1480"/>
                    </a:lnTo>
                    <a:lnTo>
                      <a:pt x="80" y="1474"/>
                    </a:lnTo>
                    <a:lnTo>
                      <a:pt x="54" y="1467"/>
                    </a:lnTo>
                    <a:lnTo>
                      <a:pt x="34" y="1457"/>
                    </a:lnTo>
                    <a:lnTo>
                      <a:pt x="17" y="1444"/>
                    </a:lnTo>
                    <a:lnTo>
                      <a:pt x="7" y="1429"/>
                    </a:lnTo>
                    <a:lnTo>
                      <a:pt x="1" y="1411"/>
                    </a:lnTo>
                    <a:lnTo>
                      <a:pt x="0" y="1390"/>
                    </a:lnTo>
                    <a:lnTo>
                      <a:pt x="1" y="1376"/>
                    </a:lnTo>
                    <a:lnTo>
                      <a:pt x="4" y="1362"/>
                    </a:lnTo>
                    <a:lnTo>
                      <a:pt x="7" y="1348"/>
                    </a:lnTo>
                    <a:lnTo>
                      <a:pt x="12" y="1334"/>
                    </a:lnTo>
                    <a:lnTo>
                      <a:pt x="17" y="1321"/>
                    </a:lnTo>
                    <a:lnTo>
                      <a:pt x="23" y="1307"/>
                    </a:lnTo>
                    <a:lnTo>
                      <a:pt x="32" y="1293"/>
                    </a:lnTo>
                    <a:lnTo>
                      <a:pt x="43" y="1279"/>
                    </a:lnTo>
                    <a:lnTo>
                      <a:pt x="54" y="1265"/>
                    </a:lnTo>
                    <a:lnTo>
                      <a:pt x="68" y="1253"/>
                    </a:lnTo>
                    <a:lnTo>
                      <a:pt x="83" y="1240"/>
                    </a:lnTo>
                    <a:lnTo>
                      <a:pt x="102" y="1228"/>
                    </a:lnTo>
                    <a:lnTo>
                      <a:pt x="122" y="1217"/>
                    </a:lnTo>
                    <a:lnTo>
                      <a:pt x="144" y="1207"/>
                    </a:lnTo>
                    <a:lnTo>
                      <a:pt x="171" y="1197"/>
                    </a:lnTo>
                    <a:lnTo>
                      <a:pt x="198" y="1188"/>
                    </a:lnTo>
                    <a:lnTo>
                      <a:pt x="231" y="1175"/>
                    </a:lnTo>
                    <a:lnTo>
                      <a:pt x="259" y="1159"/>
                    </a:lnTo>
                    <a:lnTo>
                      <a:pt x="282" y="1139"/>
                    </a:lnTo>
                    <a:lnTo>
                      <a:pt x="303" y="1113"/>
                    </a:lnTo>
                    <a:lnTo>
                      <a:pt x="320" y="1086"/>
                    </a:lnTo>
                    <a:lnTo>
                      <a:pt x="335" y="1053"/>
                    </a:lnTo>
                    <a:lnTo>
                      <a:pt x="348" y="1016"/>
                    </a:lnTo>
                    <a:lnTo>
                      <a:pt x="360" y="977"/>
                    </a:lnTo>
                    <a:lnTo>
                      <a:pt x="375" y="892"/>
                    </a:lnTo>
                    <a:lnTo>
                      <a:pt x="372" y="827"/>
                    </a:lnTo>
                    <a:lnTo>
                      <a:pt x="357" y="780"/>
                    </a:lnTo>
                    <a:lnTo>
                      <a:pt x="334" y="746"/>
                    </a:lnTo>
                    <a:lnTo>
                      <a:pt x="308" y="718"/>
                    </a:lnTo>
                    <a:lnTo>
                      <a:pt x="282" y="695"/>
                    </a:lnTo>
                    <a:lnTo>
                      <a:pt x="262" y="669"/>
                    </a:lnTo>
                    <a:lnTo>
                      <a:pt x="250" y="638"/>
                    </a:lnTo>
                    <a:lnTo>
                      <a:pt x="249" y="620"/>
                    </a:lnTo>
                    <a:lnTo>
                      <a:pt x="249" y="598"/>
                    </a:lnTo>
                    <a:lnTo>
                      <a:pt x="250" y="574"/>
                    </a:lnTo>
                    <a:lnTo>
                      <a:pt x="255" y="547"/>
                    </a:lnTo>
                    <a:lnTo>
                      <a:pt x="259" y="518"/>
                    </a:lnTo>
                    <a:lnTo>
                      <a:pt x="267" y="487"/>
                    </a:lnTo>
                    <a:lnTo>
                      <a:pt x="278" y="455"/>
                    </a:lnTo>
                    <a:lnTo>
                      <a:pt x="289" y="421"/>
                    </a:lnTo>
                    <a:lnTo>
                      <a:pt x="303" y="358"/>
                    </a:lnTo>
                    <a:lnTo>
                      <a:pt x="306" y="285"/>
                    </a:lnTo>
                    <a:lnTo>
                      <a:pt x="299" y="208"/>
                    </a:lnTo>
                    <a:lnTo>
                      <a:pt x="284" y="138"/>
                    </a:lnTo>
                    <a:lnTo>
                      <a:pt x="276" y="108"/>
                    </a:lnTo>
                    <a:lnTo>
                      <a:pt x="271" y="84"/>
                    </a:lnTo>
                    <a:lnTo>
                      <a:pt x="270" y="64"/>
                    </a:lnTo>
                    <a:lnTo>
                      <a:pt x="271" y="48"/>
                    </a:lnTo>
                    <a:lnTo>
                      <a:pt x="276" y="37"/>
                    </a:lnTo>
                    <a:lnTo>
                      <a:pt x="282" y="29"/>
                    </a:lnTo>
                    <a:lnTo>
                      <a:pt x="292" y="23"/>
                    </a:lnTo>
                    <a:lnTo>
                      <a:pt x="303" y="19"/>
                    </a:lnTo>
                    <a:lnTo>
                      <a:pt x="315" y="17"/>
                    </a:lnTo>
                    <a:lnTo>
                      <a:pt x="326" y="16"/>
                    </a:lnTo>
                    <a:lnTo>
                      <a:pt x="337" y="15"/>
                    </a:lnTo>
                    <a:lnTo>
                      <a:pt x="348" y="15"/>
                    </a:lnTo>
                    <a:lnTo>
                      <a:pt x="359" y="13"/>
                    </a:lnTo>
                    <a:lnTo>
                      <a:pt x="369" y="10"/>
                    </a:lnTo>
                    <a:lnTo>
                      <a:pt x="378" y="6"/>
                    </a:lnTo>
                    <a:lnTo>
                      <a:pt x="386" y="0"/>
                    </a:lnTo>
                    <a:lnTo>
                      <a:pt x="382" y="13"/>
                    </a:lnTo>
                    <a:lnTo>
                      <a:pt x="374" y="45"/>
                    </a:lnTo>
                    <a:lnTo>
                      <a:pt x="364" y="85"/>
                    </a:lnTo>
                    <a:lnTo>
                      <a:pt x="360" y="124"/>
                    </a:lnTo>
                    <a:lnTo>
                      <a:pt x="362" y="149"/>
                    </a:lnTo>
                    <a:lnTo>
                      <a:pt x="369" y="185"/>
                    </a:lnTo>
                    <a:lnTo>
                      <a:pt x="378" y="230"/>
                    </a:lnTo>
                    <a:lnTo>
                      <a:pt x="391" y="279"/>
                    </a:lnTo>
                    <a:lnTo>
                      <a:pt x="403" y="327"/>
                    </a:lnTo>
                    <a:lnTo>
                      <a:pt x="418" y="372"/>
                    </a:lnTo>
                    <a:lnTo>
                      <a:pt x="432" y="409"/>
                    </a:lnTo>
                    <a:lnTo>
                      <a:pt x="445" y="434"/>
                    </a:lnTo>
                    <a:lnTo>
                      <a:pt x="459" y="482"/>
                    </a:lnTo>
                    <a:lnTo>
                      <a:pt x="475" y="580"/>
                    </a:lnTo>
                    <a:lnTo>
                      <a:pt x="490" y="714"/>
                    </a:lnTo>
                    <a:lnTo>
                      <a:pt x="501" y="870"/>
                    </a:lnTo>
                    <a:lnTo>
                      <a:pt x="507" y="1034"/>
                    </a:lnTo>
                    <a:lnTo>
                      <a:pt x="505" y="1190"/>
                    </a:lnTo>
                    <a:lnTo>
                      <a:pt x="491" y="1325"/>
                    </a:lnTo>
                    <a:lnTo>
                      <a:pt x="465" y="1424"/>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498" name="Freeform 61"/>
              <p:cNvSpPr>
                <a:spLocks/>
              </p:cNvSpPr>
              <p:nvPr/>
            </p:nvSpPr>
            <p:spPr bwMode="auto">
              <a:xfrm>
                <a:off x="3206" y="1789"/>
                <a:ext cx="208" cy="706"/>
              </a:xfrm>
              <a:custGeom>
                <a:avLst/>
                <a:gdLst>
                  <a:gd name="T0" fmla="*/ 1 w 415"/>
                  <a:gd name="T1" fmla="*/ 0 h 1413"/>
                  <a:gd name="T2" fmla="*/ 1 w 415"/>
                  <a:gd name="T3" fmla="*/ 0 h 1413"/>
                  <a:gd name="T4" fmla="*/ 1 w 415"/>
                  <a:gd name="T5" fmla="*/ 0 h 1413"/>
                  <a:gd name="T6" fmla="*/ 1 w 415"/>
                  <a:gd name="T7" fmla="*/ 0 h 1413"/>
                  <a:gd name="T8" fmla="*/ 1 w 415"/>
                  <a:gd name="T9" fmla="*/ 0 h 1413"/>
                  <a:gd name="T10" fmla="*/ 1 w 415"/>
                  <a:gd name="T11" fmla="*/ 0 h 1413"/>
                  <a:gd name="T12" fmla="*/ 1 w 415"/>
                  <a:gd name="T13" fmla="*/ 0 h 1413"/>
                  <a:gd name="T14" fmla="*/ 1 w 415"/>
                  <a:gd name="T15" fmla="*/ 0 h 1413"/>
                  <a:gd name="T16" fmla="*/ 1 w 415"/>
                  <a:gd name="T17" fmla="*/ 0 h 1413"/>
                  <a:gd name="T18" fmla="*/ 1 w 415"/>
                  <a:gd name="T19" fmla="*/ 0 h 1413"/>
                  <a:gd name="T20" fmla="*/ 1 w 415"/>
                  <a:gd name="T21" fmla="*/ 0 h 1413"/>
                  <a:gd name="T22" fmla="*/ 1 w 415"/>
                  <a:gd name="T23" fmla="*/ 0 h 1413"/>
                  <a:gd name="T24" fmla="*/ 1 w 415"/>
                  <a:gd name="T25" fmla="*/ 0 h 1413"/>
                  <a:gd name="T26" fmla="*/ 1 w 415"/>
                  <a:gd name="T27" fmla="*/ 0 h 1413"/>
                  <a:gd name="T28" fmla="*/ 1 w 415"/>
                  <a:gd name="T29" fmla="*/ 0 h 1413"/>
                  <a:gd name="T30" fmla="*/ 1 w 415"/>
                  <a:gd name="T31" fmla="*/ 0 h 1413"/>
                  <a:gd name="T32" fmla="*/ 1 w 415"/>
                  <a:gd name="T33" fmla="*/ 0 h 1413"/>
                  <a:gd name="T34" fmla="*/ 1 w 415"/>
                  <a:gd name="T35" fmla="*/ 0 h 1413"/>
                  <a:gd name="T36" fmla="*/ 1 w 415"/>
                  <a:gd name="T37" fmla="*/ 0 h 1413"/>
                  <a:gd name="T38" fmla="*/ 1 w 415"/>
                  <a:gd name="T39" fmla="*/ 0 h 1413"/>
                  <a:gd name="T40" fmla="*/ 1 w 415"/>
                  <a:gd name="T41" fmla="*/ 0 h 1413"/>
                  <a:gd name="T42" fmla="*/ 1 w 415"/>
                  <a:gd name="T43" fmla="*/ 0 h 1413"/>
                  <a:gd name="T44" fmla="*/ 1 w 415"/>
                  <a:gd name="T45" fmla="*/ 0 h 1413"/>
                  <a:gd name="T46" fmla="*/ 1 w 415"/>
                  <a:gd name="T47" fmla="*/ 0 h 1413"/>
                  <a:gd name="T48" fmla="*/ 1 w 415"/>
                  <a:gd name="T49" fmla="*/ 0 h 1413"/>
                  <a:gd name="T50" fmla="*/ 1 w 415"/>
                  <a:gd name="T51" fmla="*/ 0 h 1413"/>
                  <a:gd name="T52" fmla="*/ 1 w 415"/>
                  <a:gd name="T53" fmla="*/ 0 h 1413"/>
                  <a:gd name="T54" fmla="*/ 1 w 415"/>
                  <a:gd name="T55" fmla="*/ 0 h 1413"/>
                  <a:gd name="T56" fmla="*/ 1 w 415"/>
                  <a:gd name="T57" fmla="*/ 0 h 1413"/>
                  <a:gd name="T58" fmla="*/ 1 w 415"/>
                  <a:gd name="T59" fmla="*/ 0 h 1413"/>
                  <a:gd name="T60" fmla="*/ 1 w 415"/>
                  <a:gd name="T61" fmla="*/ 0 h 1413"/>
                  <a:gd name="T62" fmla="*/ 1 w 415"/>
                  <a:gd name="T63" fmla="*/ 0 h 1413"/>
                  <a:gd name="T64" fmla="*/ 1 w 415"/>
                  <a:gd name="T65" fmla="*/ 0 h 1413"/>
                  <a:gd name="T66" fmla="*/ 1 w 415"/>
                  <a:gd name="T67" fmla="*/ 0 h 1413"/>
                  <a:gd name="T68" fmla="*/ 1 w 415"/>
                  <a:gd name="T69" fmla="*/ 0 h 1413"/>
                  <a:gd name="T70" fmla="*/ 1 w 415"/>
                  <a:gd name="T71" fmla="*/ 0 h 1413"/>
                  <a:gd name="T72" fmla="*/ 1 w 415"/>
                  <a:gd name="T73" fmla="*/ 0 h 1413"/>
                  <a:gd name="T74" fmla="*/ 1 w 415"/>
                  <a:gd name="T75" fmla="*/ 0 h 1413"/>
                  <a:gd name="T76" fmla="*/ 1 w 415"/>
                  <a:gd name="T77" fmla="*/ 0 h 1413"/>
                  <a:gd name="T78" fmla="*/ 1 w 415"/>
                  <a:gd name="T79" fmla="*/ 0 h 14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15"/>
                  <a:gd name="T121" fmla="*/ 0 h 1413"/>
                  <a:gd name="T122" fmla="*/ 415 w 415"/>
                  <a:gd name="T123" fmla="*/ 1413 h 14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15" h="1413">
                    <a:moveTo>
                      <a:pt x="193" y="0"/>
                    </a:moveTo>
                    <a:lnTo>
                      <a:pt x="190" y="6"/>
                    </a:lnTo>
                    <a:lnTo>
                      <a:pt x="182" y="21"/>
                    </a:lnTo>
                    <a:lnTo>
                      <a:pt x="173" y="45"/>
                    </a:lnTo>
                    <a:lnTo>
                      <a:pt x="162" y="76"/>
                    </a:lnTo>
                    <a:lnTo>
                      <a:pt x="155" y="112"/>
                    </a:lnTo>
                    <a:lnTo>
                      <a:pt x="153" y="152"/>
                    </a:lnTo>
                    <a:lnTo>
                      <a:pt x="159" y="193"/>
                    </a:lnTo>
                    <a:lnTo>
                      <a:pt x="174" y="236"/>
                    </a:lnTo>
                    <a:lnTo>
                      <a:pt x="187" y="258"/>
                    </a:lnTo>
                    <a:lnTo>
                      <a:pt x="200" y="283"/>
                    </a:lnTo>
                    <a:lnTo>
                      <a:pt x="216" y="312"/>
                    </a:lnTo>
                    <a:lnTo>
                      <a:pt x="233" y="343"/>
                    </a:lnTo>
                    <a:lnTo>
                      <a:pt x="249" y="380"/>
                    </a:lnTo>
                    <a:lnTo>
                      <a:pt x="264" y="422"/>
                    </a:lnTo>
                    <a:lnTo>
                      <a:pt x="279" y="468"/>
                    </a:lnTo>
                    <a:lnTo>
                      <a:pt x="293" y="521"/>
                    </a:lnTo>
                    <a:lnTo>
                      <a:pt x="303" y="579"/>
                    </a:lnTo>
                    <a:lnTo>
                      <a:pt x="311" y="645"/>
                    </a:lnTo>
                    <a:lnTo>
                      <a:pt x="316" y="718"/>
                    </a:lnTo>
                    <a:lnTo>
                      <a:pt x="316" y="800"/>
                    </a:lnTo>
                    <a:lnTo>
                      <a:pt x="312" y="888"/>
                    </a:lnTo>
                    <a:lnTo>
                      <a:pt x="303" y="987"/>
                    </a:lnTo>
                    <a:lnTo>
                      <a:pt x="288" y="1095"/>
                    </a:lnTo>
                    <a:lnTo>
                      <a:pt x="266" y="1212"/>
                    </a:lnTo>
                    <a:lnTo>
                      <a:pt x="258" y="1241"/>
                    </a:lnTo>
                    <a:lnTo>
                      <a:pt x="245" y="1268"/>
                    </a:lnTo>
                    <a:lnTo>
                      <a:pt x="229" y="1289"/>
                    </a:lnTo>
                    <a:lnTo>
                      <a:pt x="211" y="1310"/>
                    </a:lnTo>
                    <a:lnTo>
                      <a:pt x="190" y="1327"/>
                    </a:lnTo>
                    <a:lnTo>
                      <a:pt x="168" y="1342"/>
                    </a:lnTo>
                    <a:lnTo>
                      <a:pt x="144" y="1355"/>
                    </a:lnTo>
                    <a:lnTo>
                      <a:pt x="121" y="1366"/>
                    </a:lnTo>
                    <a:lnTo>
                      <a:pt x="98" y="1375"/>
                    </a:lnTo>
                    <a:lnTo>
                      <a:pt x="76" y="1382"/>
                    </a:lnTo>
                    <a:lnTo>
                      <a:pt x="55" y="1386"/>
                    </a:lnTo>
                    <a:lnTo>
                      <a:pt x="37" y="1391"/>
                    </a:lnTo>
                    <a:lnTo>
                      <a:pt x="22" y="1393"/>
                    </a:lnTo>
                    <a:lnTo>
                      <a:pt x="10" y="1395"/>
                    </a:lnTo>
                    <a:lnTo>
                      <a:pt x="2" y="1397"/>
                    </a:lnTo>
                    <a:lnTo>
                      <a:pt x="0" y="1397"/>
                    </a:lnTo>
                    <a:lnTo>
                      <a:pt x="4" y="1398"/>
                    </a:lnTo>
                    <a:lnTo>
                      <a:pt x="16" y="1399"/>
                    </a:lnTo>
                    <a:lnTo>
                      <a:pt x="33" y="1402"/>
                    </a:lnTo>
                    <a:lnTo>
                      <a:pt x="57" y="1406"/>
                    </a:lnTo>
                    <a:lnTo>
                      <a:pt x="85" y="1408"/>
                    </a:lnTo>
                    <a:lnTo>
                      <a:pt x="116" y="1410"/>
                    </a:lnTo>
                    <a:lnTo>
                      <a:pt x="150" y="1413"/>
                    </a:lnTo>
                    <a:lnTo>
                      <a:pt x="184" y="1413"/>
                    </a:lnTo>
                    <a:lnTo>
                      <a:pt x="219" y="1410"/>
                    </a:lnTo>
                    <a:lnTo>
                      <a:pt x="252" y="1406"/>
                    </a:lnTo>
                    <a:lnTo>
                      <a:pt x="284" y="1399"/>
                    </a:lnTo>
                    <a:lnTo>
                      <a:pt x="313" y="1389"/>
                    </a:lnTo>
                    <a:lnTo>
                      <a:pt x="339" y="1374"/>
                    </a:lnTo>
                    <a:lnTo>
                      <a:pt x="358" y="1355"/>
                    </a:lnTo>
                    <a:lnTo>
                      <a:pt x="372" y="1332"/>
                    </a:lnTo>
                    <a:lnTo>
                      <a:pt x="378" y="1304"/>
                    </a:lnTo>
                    <a:lnTo>
                      <a:pt x="385" y="1220"/>
                    </a:lnTo>
                    <a:lnTo>
                      <a:pt x="395" y="1099"/>
                    </a:lnTo>
                    <a:lnTo>
                      <a:pt x="405" y="955"/>
                    </a:lnTo>
                    <a:lnTo>
                      <a:pt x="412" y="801"/>
                    </a:lnTo>
                    <a:lnTo>
                      <a:pt x="415" y="650"/>
                    </a:lnTo>
                    <a:lnTo>
                      <a:pt x="408" y="513"/>
                    </a:lnTo>
                    <a:lnTo>
                      <a:pt x="389" y="407"/>
                    </a:lnTo>
                    <a:lnTo>
                      <a:pt x="358" y="341"/>
                    </a:lnTo>
                    <a:lnTo>
                      <a:pt x="344" y="328"/>
                    </a:lnTo>
                    <a:lnTo>
                      <a:pt x="329" y="314"/>
                    </a:lnTo>
                    <a:lnTo>
                      <a:pt x="314" y="302"/>
                    </a:lnTo>
                    <a:lnTo>
                      <a:pt x="298" y="288"/>
                    </a:lnTo>
                    <a:lnTo>
                      <a:pt x="283" y="274"/>
                    </a:lnTo>
                    <a:lnTo>
                      <a:pt x="267" y="259"/>
                    </a:lnTo>
                    <a:lnTo>
                      <a:pt x="252" y="243"/>
                    </a:lnTo>
                    <a:lnTo>
                      <a:pt x="238" y="226"/>
                    </a:lnTo>
                    <a:lnTo>
                      <a:pt x="225" y="206"/>
                    </a:lnTo>
                    <a:lnTo>
                      <a:pt x="213" y="184"/>
                    </a:lnTo>
                    <a:lnTo>
                      <a:pt x="204" y="161"/>
                    </a:lnTo>
                    <a:lnTo>
                      <a:pt x="196" y="135"/>
                    </a:lnTo>
                    <a:lnTo>
                      <a:pt x="191" y="106"/>
                    </a:lnTo>
                    <a:lnTo>
                      <a:pt x="189" y="74"/>
                    </a:lnTo>
                    <a:lnTo>
                      <a:pt x="189" y="39"/>
                    </a:lnTo>
                    <a:lnTo>
                      <a:pt x="193"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499" name="Freeform 62"/>
              <p:cNvSpPr>
                <a:spLocks/>
              </p:cNvSpPr>
              <p:nvPr/>
            </p:nvSpPr>
            <p:spPr bwMode="auto">
              <a:xfrm>
                <a:off x="3229" y="1742"/>
                <a:ext cx="87" cy="14"/>
              </a:xfrm>
              <a:custGeom>
                <a:avLst/>
                <a:gdLst>
                  <a:gd name="T0" fmla="*/ 0 w 175"/>
                  <a:gd name="T1" fmla="*/ 0 h 28"/>
                  <a:gd name="T2" fmla="*/ 0 w 175"/>
                  <a:gd name="T3" fmla="*/ 1 h 28"/>
                  <a:gd name="T4" fmla="*/ 0 w 175"/>
                  <a:gd name="T5" fmla="*/ 1 h 28"/>
                  <a:gd name="T6" fmla="*/ 0 w 175"/>
                  <a:gd name="T7" fmla="*/ 1 h 28"/>
                  <a:gd name="T8" fmla="*/ 0 w 175"/>
                  <a:gd name="T9" fmla="*/ 1 h 28"/>
                  <a:gd name="T10" fmla="*/ 0 w 175"/>
                  <a:gd name="T11" fmla="*/ 1 h 28"/>
                  <a:gd name="T12" fmla="*/ 0 w 175"/>
                  <a:gd name="T13" fmla="*/ 1 h 28"/>
                  <a:gd name="T14" fmla="*/ 0 w 175"/>
                  <a:gd name="T15" fmla="*/ 1 h 28"/>
                  <a:gd name="T16" fmla="*/ 0 w 175"/>
                  <a:gd name="T17" fmla="*/ 1 h 28"/>
                  <a:gd name="T18" fmla="*/ 0 w 175"/>
                  <a:gd name="T19" fmla="*/ 1 h 28"/>
                  <a:gd name="T20" fmla="*/ 0 w 175"/>
                  <a:gd name="T21" fmla="*/ 1 h 28"/>
                  <a:gd name="T22" fmla="*/ 0 w 175"/>
                  <a:gd name="T23" fmla="*/ 1 h 28"/>
                  <a:gd name="T24" fmla="*/ 0 w 175"/>
                  <a:gd name="T25" fmla="*/ 1 h 28"/>
                  <a:gd name="T26" fmla="*/ 0 w 175"/>
                  <a:gd name="T27" fmla="*/ 1 h 28"/>
                  <a:gd name="T28" fmla="*/ 0 w 175"/>
                  <a:gd name="T29" fmla="*/ 1 h 28"/>
                  <a:gd name="T30" fmla="*/ 0 w 175"/>
                  <a:gd name="T31" fmla="*/ 1 h 28"/>
                  <a:gd name="T32" fmla="*/ 0 w 175"/>
                  <a:gd name="T33" fmla="*/ 0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5"/>
                  <a:gd name="T52" fmla="*/ 0 h 28"/>
                  <a:gd name="T53" fmla="*/ 175 w 175"/>
                  <a:gd name="T54" fmla="*/ 28 h 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5" h="28">
                    <a:moveTo>
                      <a:pt x="175" y="0"/>
                    </a:moveTo>
                    <a:lnTo>
                      <a:pt x="170" y="2"/>
                    </a:lnTo>
                    <a:lnTo>
                      <a:pt x="157" y="5"/>
                    </a:lnTo>
                    <a:lnTo>
                      <a:pt x="136" y="9"/>
                    </a:lnTo>
                    <a:lnTo>
                      <a:pt x="110" y="13"/>
                    </a:lnTo>
                    <a:lnTo>
                      <a:pt x="82" y="18"/>
                    </a:lnTo>
                    <a:lnTo>
                      <a:pt x="53" y="20"/>
                    </a:lnTo>
                    <a:lnTo>
                      <a:pt x="24" y="22"/>
                    </a:lnTo>
                    <a:lnTo>
                      <a:pt x="0" y="21"/>
                    </a:lnTo>
                    <a:lnTo>
                      <a:pt x="6" y="22"/>
                    </a:lnTo>
                    <a:lnTo>
                      <a:pt x="19" y="25"/>
                    </a:lnTo>
                    <a:lnTo>
                      <a:pt x="41" y="27"/>
                    </a:lnTo>
                    <a:lnTo>
                      <a:pt x="68" y="28"/>
                    </a:lnTo>
                    <a:lnTo>
                      <a:pt x="97" y="27"/>
                    </a:lnTo>
                    <a:lnTo>
                      <a:pt x="125" y="23"/>
                    </a:lnTo>
                    <a:lnTo>
                      <a:pt x="153" y="14"/>
                    </a:lnTo>
                    <a:lnTo>
                      <a:pt x="175" y="0"/>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00" name="Freeform 63"/>
              <p:cNvSpPr>
                <a:spLocks/>
              </p:cNvSpPr>
              <p:nvPr/>
            </p:nvSpPr>
            <p:spPr bwMode="auto">
              <a:xfrm>
                <a:off x="2874" y="1754"/>
                <a:ext cx="230" cy="69"/>
              </a:xfrm>
              <a:custGeom>
                <a:avLst/>
                <a:gdLst>
                  <a:gd name="T0" fmla="*/ 0 w 460"/>
                  <a:gd name="T1" fmla="*/ 0 h 139"/>
                  <a:gd name="T2" fmla="*/ 1 w 460"/>
                  <a:gd name="T3" fmla="*/ 0 h 139"/>
                  <a:gd name="T4" fmla="*/ 1 w 460"/>
                  <a:gd name="T5" fmla="*/ 0 h 139"/>
                  <a:gd name="T6" fmla="*/ 1 w 460"/>
                  <a:gd name="T7" fmla="*/ 0 h 139"/>
                  <a:gd name="T8" fmla="*/ 1 w 460"/>
                  <a:gd name="T9" fmla="*/ 0 h 139"/>
                  <a:gd name="T10" fmla="*/ 1 w 460"/>
                  <a:gd name="T11" fmla="*/ 0 h 139"/>
                  <a:gd name="T12" fmla="*/ 1 w 460"/>
                  <a:gd name="T13" fmla="*/ 0 h 139"/>
                  <a:gd name="T14" fmla="*/ 1 w 460"/>
                  <a:gd name="T15" fmla="*/ 0 h 139"/>
                  <a:gd name="T16" fmla="*/ 1 w 460"/>
                  <a:gd name="T17" fmla="*/ 0 h 139"/>
                  <a:gd name="T18" fmla="*/ 1 w 460"/>
                  <a:gd name="T19" fmla="*/ 0 h 139"/>
                  <a:gd name="T20" fmla="*/ 1 w 460"/>
                  <a:gd name="T21" fmla="*/ 0 h 139"/>
                  <a:gd name="T22" fmla="*/ 1 w 460"/>
                  <a:gd name="T23" fmla="*/ 0 h 139"/>
                  <a:gd name="T24" fmla="*/ 1 w 460"/>
                  <a:gd name="T25" fmla="*/ 0 h 139"/>
                  <a:gd name="T26" fmla="*/ 1 w 460"/>
                  <a:gd name="T27" fmla="*/ 0 h 139"/>
                  <a:gd name="T28" fmla="*/ 1 w 460"/>
                  <a:gd name="T29" fmla="*/ 0 h 139"/>
                  <a:gd name="T30" fmla="*/ 1 w 460"/>
                  <a:gd name="T31" fmla="*/ 0 h 139"/>
                  <a:gd name="T32" fmla="*/ 1 w 460"/>
                  <a:gd name="T33" fmla="*/ 0 h 139"/>
                  <a:gd name="T34" fmla="*/ 1 w 460"/>
                  <a:gd name="T35" fmla="*/ 0 h 139"/>
                  <a:gd name="T36" fmla="*/ 1 w 460"/>
                  <a:gd name="T37" fmla="*/ 0 h 139"/>
                  <a:gd name="T38" fmla="*/ 1 w 460"/>
                  <a:gd name="T39" fmla="*/ 0 h 139"/>
                  <a:gd name="T40" fmla="*/ 1 w 460"/>
                  <a:gd name="T41" fmla="*/ 0 h 139"/>
                  <a:gd name="T42" fmla="*/ 1 w 460"/>
                  <a:gd name="T43" fmla="*/ 0 h 139"/>
                  <a:gd name="T44" fmla="*/ 1 w 460"/>
                  <a:gd name="T45" fmla="*/ 0 h 139"/>
                  <a:gd name="T46" fmla="*/ 1 w 460"/>
                  <a:gd name="T47" fmla="*/ 0 h 139"/>
                  <a:gd name="T48" fmla="*/ 1 w 460"/>
                  <a:gd name="T49" fmla="*/ 0 h 139"/>
                  <a:gd name="T50" fmla="*/ 1 w 460"/>
                  <a:gd name="T51" fmla="*/ 0 h 139"/>
                  <a:gd name="T52" fmla="*/ 1 w 460"/>
                  <a:gd name="T53" fmla="*/ 0 h 139"/>
                  <a:gd name="T54" fmla="*/ 1 w 460"/>
                  <a:gd name="T55" fmla="*/ 0 h 139"/>
                  <a:gd name="T56" fmla="*/ 1 w 460"/>
                  <a:gd name="T57" fmla="*/ 0 h 139"/>
                  <a:gd name="T58" fmla="*/ 1 w 460"/>
                  <a:gd name="T59" fmla="*/ 0 h 139"/>
                  <a:gd name="T60" fmla="*/ 1 w 460"/>
                  <a:gd name="T61" fmla="*/ 0 h 139"/>
                  <a:gd name="T62" fmla="*/ 1 w 460"/>
                  <a:gd name="T63" fmla="*/ 0 h 139"/>
                  <a:gd name="T64" fmla="*/ 1 w 460"/>
                  <a:gd name="T65" fmla="*/ 0 h 139"/>
                  <a:gd name="T66" fmla="*/ 1 w 460"/>
                  <a:gd name="T67" fmla="*/ 0 h 139"/>
                  <a:gd name="T68" fmla="*/ 1 w 460"/>
                  <a:gd name="T69" fmla="*/ 0 h 139"/>
                  <a:gd name="T70" fmla="*/ 1 w 460"/>
                  <a:gd name="T71" fmla="*/ 0 h 13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0"/>
                  <a:gd name="T109" fmla="*/ 0 h 139"/>
                  <a:gd name="T110" fmla="*/ 460 w 460"/>
                  <a:gd name="T111" fmla="*/ 139 h 13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0" h="139">
                    <a:moveTo>
                      <a:pt x="0" y="78"/>
                    </a:moveTo>
                    <a:lnTo>
                      <a:pt x="0" y="75"/>
                    </a:lnTo>
                    <a:lnTo>
                      <a:pt x="0" y="70"/>
                    </a:lnTo>
                    <a:lnTo>
                      <a:pt x="1" y="60"/>
                    </a:lnTo>
                    <a:lnTo>
                      <a:pt x="3" y="49"/>
                    </a:lnTo>
                    <a:lnTo>
                      <a:pt x="9" y="39"/>
                    </a:lnTo>
                    <a:lnTo>
                      <a:pt x="18" y="28"/>
                    </a:lnTo>
                    <a:lnTo>
                      <a:pt x="32" y="19"/>
                    </a:lnTo>
                    <a:lnTo>
                      <a:pt x="51" y="13"/>
                    </a:lnTo>
                    <a:lnTo>
                      <a:pt x="53" y="13"/>
                    </a:lnTo>
                    <a:lnTo>
                      <a:pt x="60" y="11"/>
                    </a:lnTo>
                    <a:lnTo>
                      <a:pt x="71" y="10"/>
                    </a:lnTo>
                    <a:lnTo>
                      <a:pt x="90" y="6"/>
                    </a:lnTo>
                    <a:lnTo>
                      <a:pt x="113" y="4"/>
                    </a:lnTo>
                    <a:lnTo>
                      <a:pt x="143" y="3"/>
                    </a:lnTo>
                    <a:lnTo>
                      <a:pt x="180" y="0"/>
                    </a:lnTo>
                    <a:lnTo>
                      <a:pt x="224" y="0"/>
                    </a:lnTo>
                    <a:lnTo>
                      <a:pt x="268" y="0"/>
                    </a:lnTo>
                    <a:lnTo>
                      <a:pt x="306" y="2"/>
                    </a:lnTo>
                    <a:lnTo>
                      <a:pt x="336" y="4"/>
                    </a:lnTo>
                    <a:lnTo>
                      <a:pt x="361" y="5"/>
                    </a:lnTo>
                    <a:lnTo>
                      <a:pt x="378" y="7"/>
                    </a:lnTo>
                    <a:lnTo>
                      <a:pt x="391" y="10"/>
                    </a:lnTo>
                    <a:lnTo>
                      <a:pt x="398" y="11"/>
                    </a:lnTo>
                    <a:lnTo>
                      <a:pt x="400" y="11"/>
                    </a:lnTo>
                    <a:lnTo>
                      <a:pt x="403" y="12"/>
                    </a:lnTo>
                    <a:lnTo>
                      <a:pt x="411" y="14"/>
                    </a:lnTo>
                    <a:lnTo>
                      <a:pt x="423" y="19"/>
                    </a:lnTo>
                    <a:lnTo>
                      <a:pt x="434" y="27"/>
                    </a:lnTo>
                    <a:lnTo>
                      <a:pt x="446" y="36"/>
                    </a:lnTo>
                    <a:lnTo>
                      <a:pt x="455" y="48"/>
                    </a:lnTo>
                    <a:lnTo>
                      <a:pt x="460" y="63"/>
                    </a:lnTo>
                    <a:lnTo>
                      <a:pt x="457" y="81"/>
                    </a:lnTo>
                    <a:lnTo>
                      <a:pt x="459" y="86"/>
                    </a:lnTo>
                    <a:lnTo>
                      <a:pt x="457" y="95"/>
                    </a:lnTo>
                    <a:lnTo>
                      <a:pt x="452" y="107"/>
                    </a:lnTo>
                    <a:lnTo>
                      <a:pt x="438" y="112"/>
                    </a:lnTo>
                    <a:lnTo>
                      <a:pt x="437" y="112"/>
                    </a:lnTo>
                    <a:lnTo>
                      <a:pt x="434" y="113"/>
                    </a:lnTo>
                    <a:lnTo>
                      <a:pt x="431" y="115"/>
                    </a:lnTo>
                    <a:lnTo>
                      <a:pt x="425" y="117"/>
                    </a:lnTo>
                    <a:lnTo>
                      <a:pt x="417" y="119"/>
                    </a:lnTo>
                    <a:lnTo>
                      <a:pt x="409" y="121"/>
                    </a:lnTo>
                    <a:lnTo>
                      <a:pt x="399" y="124"/>
                    </a:lnTo>
                    <a:lnTo>
                      <a:pt x="387" y="127"/>
                    </a:lnTo>
                    <a:lnTo>
                      <a:pt x="374" y="130"/>
                    </a:lnTo>
                    <a:lnTo>
                      <a:pt x="359" y="132"/>
                    </a:lnTo>
                    <a:lnTo>
                      <a:pt x="345" y="134"/>
                    </a:lnTo>
                    <a:lnTo>
                      <a:pt x="327" y="136"/>
                    </a:lnTo>
                    <a:lnTo>
                      <a:pt x="309" y="138"/>
                    </a:lnTo>
                    <a:lnTo>
                      <a:pt x="289" y="139"/>
                    </a:lnTo>
                    <a:lnTo>
                      <a:pt x="268" y="139"/>
                    </a:lnTo>
                    <a:lnTo>
                      <a:pt x="247" y="139"/>
                    </a:lnTo>
                    <a:lnTo>
                      <a:pt x="244" y="139"/>
                    </a:lnTo>
                    <a:lnTo>
                      <a:pt x="238" y="139"/>
                    </a:lnTo>
                    <a:lnTo>
                      <a:pt x="230" y="139"/>
                    </a:lnTo>
                    <a:lnTo>
                      <a:pt x="218" y="139"/>
                    </a:lnTo>
                    <a:lnTo>
                      <a:pt x="204" y="138"/>
                    </a:lnTo>
                    <a:lnTo>
                      <a:pt x="188" y="138"/>
                    </a:lnTo>
                    <a:lnTo>
                      <a:pt x="171" y="136"/>
                    </a:lnTo>
                    <a:lnTo>
                      <a:pt x="152" y="135"/>
                    </a:lnTo>
                    <a:lnTo>
                      <a:pt x="132" y="134"/>
                    </a:lnTo>
                    <a:lnTo>
                      <a:pt x="114" y="133"/>
                    </a:lnTo>
                    <a:lnTo>
                      <a:pt x="94" y="132"/>
                    </a:lnTo>
                    <a:lnTo>
                      <a:pt x="76" y="130"/>
                    </a:lnTo>
                    <a:lnTo>
                      <a:pt x="60" y="126"/>
                    </a:lnTo>
                    <a:lnTo>
                      <a:pt x="44" y="124"/>
                    </a:lnTo>
                    <a:lnTo>
                      <a:pt x="30" y="120"/>
                    </a:lnTo>
                    <a:lnTo>
                      <a:pt x="20" y="116"/>
                    </a:lnTo>
                    <a:lnTo>
                      <a:pt x="16" y="115"/>
                    </a:lnTo>
                    <a:lnTo>
                      <a:pt x="8" y="110"/>
                    </a:lnTo>
                    <a:lnTo>
                      <a:pt x="1" y="100"/>
                    </a:lnTo>
                    <a:lnTo>
                      <a:pt x="0"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01" name="Freeform 64"/>
              <p:cNvSpPr>
                <a:spLocks/>
              </p:cNvSpPr>
              <p:nvPr/>
            </p:nvSpPr>
            <p:spPr bwMode="auto">
              <a:xfrm>
                <a:off x="2905" y="1767"/>
                <a:ext cx="172" cy="22"/>
              </a:xfrm>
              <a:custGeom>
                <a:avLst/>
                <a:gdLst>
                  <a:gd name="T0" fmla="*/ 0 w 345"/>
                  <a:gd name="T1" fmla="*/ 0 h 45"/>
                  <a:gd name="T2" fmla="*/ 0 w 345"/>
                  <a:gd name="T3" fmla="*/ 0 h 45"/>
                  <a:gd name="T4" fmla="*/ 0 w 345"/>
                  <a:gd name="T5" fmla="*/ 0 h 45"/>
                  <a:gd name="T6" fmla="*/ 0 w 345"/>
                  <a:gd name="T7" fmla="*/ 0 h 45"/>
                  <a:gd name="T8" fmla="*/ 0 w 345"/>
                  <a:gd name="T9" fmla="*/ 0 h 45"/>
                  <a:gd name="T10" fmla="*/ 0 w 345"/>
                  <a:gd name="T11" fmla="*/ 0 h 45"/>
                  <a:gd name="T12" fmla="*/ 0 w 345"/>
                  <a:gd name="T13" fmla="*/ 0 h 45"/>
                  <a:gd name="T14" fmla="*/ 0 w 345"/>
                  <a:gd name="T15" fmla="*/ 0 h 45"/>
                  <a:gd name="T16" fmla="*/ 0 w 345"/>
                  <a:gd name="T17" fmla="*/ 0 h 45"/>
                  <a:gd name="T18" fmla="*/ 0 w 345"/>
                  <a:gd name="T19" fmla="*/ 0 h 45"/>
                  <a:gd name="T20" fmla="*/ 0 w 345"/>
                  <a:gd name="T21" fmla="*/ 0 h 45"/>
                  <a:gd name="T22" fmla="*/ 0 w 345"/>
                  <a:gd name="T23" fmla="*/ 0 h 45"/>
                  <a:gd name="T24" fmla="*/ 0 w 345"/>
                  <a:gd name="T25" fmla="*/ 0 h 45"/>
                  <a:gd name="T26" fmla="*/ 0 w 345"/>
                  <a:gd name="T27" fmla="*/ 0 h 45"/>
                  <a:gd name="T28" fmla="*/ 0 w 345"/>
                  <a:gd name="T29" fmla="*/ 0 h 45"/>
                  <a:gd name="T30" fmla="*/ 0 w 345"/>
                  <a:gd name="T31" fmla="*/ 0 h 45"/>
                  <a:gd name="T32" fmla="*/ 0 w 345"/>
                  <a:gd name="T33" fmla="*/ 0 h 45"/>
                  <a:gd name="T34" fmla="*/ 0 w 345"/>
                  <a:gd name="T35" fmla="*/ 0 h 45"/>
                  <a:gd name="T36" fmla="*/ 0 w 345"/>
                  <a:gd name="T37" fmla="*/ 0 h 45"/>
                  <a:gd name="T38" fmla="*/ 0 w 345"/>
                  <a:gd name="T39" fmla="*/ 0 h 45"/>
                  <a:gd name="T40" fmla="*/ 0 w 345"/>
                  <a:gd name="T41" fmla="*/ 0 h 45"/>
                  <a:gd name="T42" fmla="*/ 0 w 345"/>
                  <a:gd name="T43" fmla="*/ 0 h 45"/>
                  <a:gd name="T44" fmla="*/ 0 w 345"/>
                  <a:gd name="T45" fmla="*/ 0 h 45"/>
                  <a:gd name="T46" fmla="*/ 0 w 345"/>
                  <a:gd name="T47" fmla="*/ 0 h 45"/>
                  <a:gd name="T48" fmla="*/ 0 w 345"/>
                  <a:gd name="T49" fmla="*/ 0 h 45"/>
                  <a:gd name="T50" fmla="*/ 0 w 345"/>
                  <a:gd name="T51" fmla="*/ 0 h 45"/>
                  <a:gd name="T52" fmla="*/ 0 w 345"/>
                  <a:gd name="T53" fmla="*/ 0 h 45"/>
                  <a:gd name="T54" fmla="*/ 0 w 345"/>
                  <a:gd name="T55" fmla="*/ 0 h 45"/>
                  <a:gd name="T56" fmla="*/ 0 w 345"/>
                  <a:gd name="T57" fmla="*/ 0 h 45"/>
                  <a:gd name="T58" fmla="*/ 0 w 345"/>
                  <a:gd name="T59" fmla="*/ 0 h 45"/>
                  <a:gd name="T60" fmla="*/ 0 w 345"/>
                  <a:gd name="T61" fmla="*/ 0 h 45"/>
                  <a:gd name="T62" fmla="*/ 0 w 345"/>
                  <a:gd name="T63" fmla="*/ 0 h 45"/>
                  <a:gd name="T64" fmla="*/ 0 w 345"/>
                  <a:gd name="T65" fmla="*/ 0 h 45"/>
                  <a:gd name="T66" fmla="*/ 0 w 345"/>
                  <a:gd name="T67" fmla="*/ 0 h 45"/>
                  <a:gd name="T68" fmla="*/ 0 w 345"/>
                  <a:gd name="T69" fmla="*/ 0 h 45"/>
                  <a:gd name="T70" fmla="*/ 0 w 345"/>
                  <a:gd name="T71" fmla="*/ 0 h 45"/>
                  <a:gd name="T72" fmla="*/ 0 w 345"/>
                  <a:gd name="T73" fmla="*/ 0 h 45"/>
                  <a:gd name="T74" fmla="*/ 0 w 345"/>
                  <a:gd name="T75" fmla="*/ 0 h 45"/>
                  <a:gd name="T76" fmla="*/ 0 w 345"/>
                  <a:gd name="T77" fmla="*/ 0 h 45"/>
                  <a:gd name="T78" fmla="*/ 0 w 345"/>
                  <a:gd name="T79" fmla="*/ 0 h 45"/>
                  <a:gd name="T80" fmla="*/ 0 w 345"/>
                  <a:gd name="T81" fmla="*/ 0 h 4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45"/>
                  <a:gd name="T124" fmla="*/ 0 h 45"/>
                  <a:gd name="T125" fmla="*/ 345 w 345"/>
                  <a:gd name="T126" fmla="*/ 45 h 4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45" h="45">
                    <a:moveTo>
                      <a:pt x="345" y="30"/>
                    </a:moveTo>
                    <a:lnTo>
                      <a:pt x="344" y="29"/>
                    </a:lnTo>
                    <a:lnTo>
                      <a:pt x="341" y="25"/>
                    </a:lnTo>
                    <a:lnTo>
                      <a:pt x="334" y="20"/>
                    </a:lnTo>
                    <a:lnTo>
                      <a:pt x="323" y="14"/>
                    </a:lnTo>
                    <a:lnTo>
                      <a:pt x="306" y="8"/>
                    </a:lnTo>
                    <a:lnTo>
                      <a:pt x="280" y="3"/>
                    </a:lnTo>
                    <a:lnTo>
                      <a:pt x="247" y="0"/>
                    </a:lnTo>
                    <a:lnTo>
                      <a:pt x="204" y="0"/>
                    </a:lnTo>
                    <a:lnTo>
                      <a:pt x="202" y="0"/>
                    </a:lnTo>
                    <a:lnTo>
                      <a:pt x="196" y="0"/>
                    </a:lnTo>
                    <a:lnTo>
                      <a:pt x="187" y="0"/>
                    </a:lnTo>
                    <a:lnTo>
                      <a:pt x="175" y="0"/>
                    </a:lnTo>
                    <a:lnTo>
                      <a:pt x="162" y="0"/>
                    </a:lnTo>
                    <a:lnTo>
                      <a:pt x="145" y="0"/>
                    </a:lnTo>
                    <a:lnTo>
                      <a:pt x="128" y="0"/>
                    </a:lnTo>
                    <a:lnTo>
                      <a:pt x="111" y="1"/>
                    </a:lnTo>
                    <a:lnTo>
                      <a:pt x="92" y="2"/>
                    </a:lnTo>
                    <a:lnTo>
                      <a:pt x="75" y="3"/>
                    </a:lnTo>
                    <a:lnTo>
                      <a:pt x="58" y="5"/>
                    </a:lnTo>
                    <a:lnTo>
                      <a:pt x="42" y="7"/>
                    </a:lnTo>
                    <a:lnTo>
                      <a:pt x="28" y="9"/>
                    </a:lnTo>
                    <a:lnTo>
                      <a:pt x="15" y="13"/>
                    </a:lnTo>
                    <a:lnTo>
                      <a:pt x="6" y="16"/>
                    </a:lnTo>
                    <a:lnTo>
                      <a:pt x="0" y="21"/>
                    </a:lnTo>
                    <a:lnTo>
                      <a:pt x="1" y="21"/>
                    </a:lnTo>
                    <a:lnTo>
                      <a:pt x="6" y="23"/>
                    </a:lnTo>
                    <a:lnTo>
                      <a:pt x="13" y="25"/>
                    </a:lnTo>
                    <a:lnTo>
                      <a:pt x="22" y="28"/>
                    </a:lnTo>
                    <a:lnTo>
                      <a:pt x="35" y="31"/>
                    </a:lnTo>
                    <a:lnTo>
                      <a:pt x="50" y="33"/>
                    </a:lnTo>
                    <a:lnTo>
                      <a:pt x="68" y="37"/>
                    </a:lnTo>
                    <a:lnTo>
                      <a:pt x="89" y="39"/>
                    </a:lnTo>
                    <a:lnTo>
                      <a:pt x="112" y="41"/>
                    </a:lnTo>
                    <a:lnTo>
                      <a:pt x="137" y="44"/>
                    </a:lnTo>
                    <a:lnTo>
                      <a:pt x="166" y="45"/>
                    </a:lnTo>
                    <a:lnTo>
                      <a:pt x="196" y="45"/>
                    </a:lnTo>
                    <a:lnTo>
                      <a:pt x="229" y="44"/>
                    </a:lnTo>
                    <a:lnTo>
                      <a:pt x="265" y="40"/>
                    </a:lnTo>
                    <a:lnTo>
                      <a:pt x="304" y="36"/>
                    </a:lnTo>
                    <a:lnTo>
                      <a:pt x="345" y="30"/>
                    </a:lnTo>
                    <a:close/>
                  </a:path>
                </a:pathLst>
              </a:custGeom>
              <a:solidFill>
                <a:srgbClr val="F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02" name="Freeform 65"/>
              <p:cNvSpPr>
                <a:spLocks/>
              </p:cNvSpPr>
              <p:nvPr/>
            </p:nvSpPr>
            <p:spPr bwMode="auto">
              <a:xfrm>
                <a:off x="2894" y="1777"/>
                <a:ext cx="47" cy="30"/>
              </a:xfrm>
              <a:custGeom>
                <a:avLst/>
                <a:gdLst>
                  <a:gd name="T0" fmla="*/ 0 w 96"/>
                  <a:gd name="T1" fmla="*/ 1 h 60"/>
                  <a:gd name="T2" fmla="*/ 0 w 96"/>
                  <a:gd name="T3" fmla="*/ 1 h 60"/>
                  <a:gd name="T4" fmla="*/ 0 w 96"/>
                  <a:gd name="T5" fmla="*/ 1 h 60"/>
                  <a:gd name="T6" fmla="*/ 0 w 96"/>
                  <a:gd name="T7" fmla="*/ 1 h 60"/>
                  <a:gd name="T8" fmla="*/ 0 w 96"/>
                  <a:gd name="T9" fmla="*/ 1 h 60"/>
                  <a:gd name="T10" fmla="*/ 0 w 96"/>
                  <a:gd name="T11" fmla="*/ 1 h 60"/>
                  <a:gd name="T12" fmla="*/ 0 w 96"/>
                  <a:gd name="T13" fmla="*/ 1 h 60"/>
                  <a:gd name="T14" fmla="*/ 0 w 96"/>
                  <a:gd name="T15" fmla="*/ 1 h 60"/>
                  <a:gd name="T16" fmla="*/ 0 w 96"/>
                  <a:gd name="T17" fmla="*/ 0 h 60"/>
                  <a:gd name="T18" fmla="*/ 0 w 96"/>
                  <a:gd name="T19" fmla="*/ 1 h 60"/>
                  <a:gd name="T20" fmla="*/ 0 w 96"/>
                  <a:gd name="T21" fmla="*/ 1 h 60"/>
                  <a:gd name="T22" fmla="*/ 0 w 96"/>
                  <a:gd name="T23" fmla="*/ 1 h 60"/>
                  <a:gd name="T24" fmla="*/ 0 w 96"/>
                  <a:gd name="T25" fmla="*/ 1 h 60"/>
                  <a:gd name="T26" fmla="*/ 0 w 96"/>
                  <a:gd name="T27" fmla="*/ 1 h 60"/>
                  <a:gd name="T28" fmla="*/ 0 w 96"/>
                  <a:gd name="T29" fmla="*/ 1 h 60"/>
                  <a:gd name="T30" fmla="*/ 0 w 96"/>
                  <a:gd name="T31" fmla="*/ 1 h 60"/>
                  <a:gd name="T32" fmla="*/ 0 w 96"/>
                  <a:gd name="T33" fmla="*/ 1 h 60"/>
                  <a:gd name="T34" fmla="*/ 0 w 96"/>
                  <a:gd name="T35" fmla="*/ 1 h 60"/>
                  <a:gd name="T36" fmla="*/ 0 w 96"/>
                  <a:gd name="T37" fmla="*/ 1 h 60"/>
                  <a:gd name="T38" fmla="*/ 0 w 96"/>
                  <a:gd name="T39" fmla="*/ 1 h 60"/>
                  <a:gd name="T40" fmla="*/ 0 w 96"/>
                  <a:gd name="T41" fmla="*/ 1 h 60"/>
                  <a:gd name="T42" fmla="*/ 0 w 96"/>
                  <a:gd name="T43" fmla="*/ 1 h 60"/>
                  <a:gd name="T44" fmla="*/ 0 w 96"/>
                  <a:gd name="T45" fmla="*/ 1 h 60"/>
                  <a:gd name="T46" fmla="*/ 0 w 96"/>
                  <a:gd name="T47" fmla="*/ 1 h 60"/>
                  <a:gd name="T48" fmla="*/ 0 w 96"/>
                  <a:gd name="T49" fmla="*/ 1 h 60"/>
                  <a:gd name="T50" fmla="*/ 0 w 96"/>
                  <a:gd name="T51" fmla="*/ 1 h 60"/>
                  <a:gd name="T52" fmla="*/ 0 w 96"/>
                  <a:gd name="T53" fmla="*/ 1 h 60"/>
                  <a:gd name="T54" fmla="*/ 0 w 96"/>
                  <a:gd name="T55" fmla="*/ 1 h 60"/>
                  <a:gd name="T56" fmla="*/ 0 w 96"/>
                  <a:gd name="T57" fmla="*/ 1 h 60"/>
                  <a:gd name="T58" fmla="*/ 0 w 96"/>
                  <a:gd name="T59" fmla="*/ 1 h 60"/>
                  <a:gd name="T60" fmla="*/ 0 w 96"/>
                  <a:gd name="T61" fmla="*/ 1 h 60"/>
                  <a:gd name="T62" fmla="*/ 0 w 96"/>
                  <a:gd name="T63" fmla="*/ 1 h 60"/>
                  <a:gd name="T64" fmla="*/ 0 w 96"/>
                  <a:gd name="T65" fmla="*/ 1 h 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6"/>
                  <a:gd name="T100" fmla="*/ 0 h 60"/>
                  <a:gd name="T101" fmla="*/ 96 w 96"/>
                  <a:gd name="T102" fmla="*/ 60 h 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6" h="60">
                    <a:moveTo>
                      <a:pt x="61" y="8"/>
                    </a:moveTo>
                    <a:lnTo>
                      <a:pt x="55" y="7"/>
                    </a:lnTo>
                    <a:lnTo>
                      <a:pt x="51" y="6"/>
                    </a:lnTo>
                    <a:lnTo>
                      <a:pt x="45" y="4"/>
                    </a:lnTo>
                    <a:lnTo>
                      <a:pt x="39" y="3"/>
                    </a:lnTo>
                    <a:lnTo>
                      <a:pt x="35" y="3"/>
                    </a:lnTo>
                    <a:lnTo>
                      <a:pt x="29" y="2"/>
                    </a:lnTo>
                    <a:lnTo>
                      <a:pt x="23" y="1"/>
                    </a:lnTo>
                    <a:lnTo>
                      <a:pt x="17" y="0"/>
                    </a:lnTo>
                    <a:lnTo>
                      <a:pt x="15" y="1"/>
                    </a:lnTo>
                    <a:lnTo>
                      <a:pt x="11" y="3"/>
                    </a:lnTo>
                    <a:lnTo>
                      <a:pt x="5" y="10"/>
                    </a:lnTo>
                    <a:lnTo>
                      <a:pt x="0" y="20"/>
                    </a:lnTo>
                    <a:lnTo>
                      <a:pt x="0" y="26"/>
                    </a:lnTo>
                    <a:lnTo>
                      <a:pt x="1" y="34"/>
                    </a:lnTo>
                    <a:lnTo>
                      <a:pt x="5" y="42"/>
                    </a:lnTo>
                    <a:lnTo>
                      <a:pt x="14" y="49"/>
                    </a:lnTo>
                    <a:lnTo>
                      <a:pt x="15" y="49"/>
                    </a:lnTo>
                    <a:lnTo>
                      <a:pt x="19" y="50"/>
                    </a:lnTo>
                    <a:lnTo>
                      <a:pt x="25" y="50"/>
                    </a:lnTo>
                    <a:lnTo>
                      <a:pt x="34" y="52"/>
                    </a:lnTo>
                    <a:lnTo>
                      <a:pt x="45" y="54"/>
                    </a:lnTo>
                    <a:lnTo>
                      <a:pt x="59" y="55"/>
                    </a:lnTo>
                    <a:lnTo>
                      <a:pt x="76" y="57"/>
                    </a:lnTo>
                    <a:lnTo>
                      <a:pt x="96" y="60"/>
                    </a:lnTo>
                    <a:lnTo>
                      <a:pt x="87" y="54"/>
                    </a:lnTo>
                    <a:lnTo>
                      <a:pt x="78" y="47"/>
                    </a:lnTo>
                    <a:lnTo>
                      <a:pt x="73" y="41"/>
                    </a:lnTo>
                    <a:lnTo>
                      <a:pt x="68" y="34"/>
                    </a:lnTo>
                    <a:lnTo>
                      <a:pt x="65" y="27"/>
                    </a:lnTo>
                    <a:lnTo>
                      <a:pt x="62" y="20"/>
                    </a:lnTo>
                    <a:lnTo>
                      <a:pt x="61" y="14"/>
                    </a:lnTo>
                    <a:lnTo>
                      <a:pt x="61" y="8"/>
                    </a:lnTo>
                    <a:close/>
                  </a:path>
                </a:pathLst>
              </a:custGeom>
              <a:solidFill>
                <a:srgbClr val="F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03" name="Freeform 66"/>
              <p:cNvSpPr>
                <a:spLocks/>
              </p:cNvSpPr>
              <p:nvPr/>
            </p:nvSpPr>
            <p:spPr bwMode="auto">
              <a:xfrm>
                <a:off x="2924" y="1781"/>
                <a:ext cx="99" cy="28"/>
              </a:xfrm>
              <a:custGeom>
                <a:avLst/>
                <a:gdLst>
                  <a:gd name="T0" fmla="*/ 1 w 198"/>
                  <a:gd name="T1" fmla="*/ 1 h 55"/>
                  <a:gd name="T2" fmla="*/ 1 w 198"/>
                  <a:gd name="T3" fmla="*/ 1 h 55"/>
                  <a:gd name="T4" fmla="*/ 1 w 198"/>
                  <a:gd name="T5" fmla="*/ 1 h 55"/>
                  <a:gd name="T6" fmla="*/ 1 w 198"/>
                  <a:gd name="T7" fmla="*/ 1 h 55"/>
                  <a:gd name="T8" fmla="*/ 1 w 198"/>
                  <a:gd name="T9" fmla="*/ 1 h 55"/>
                  <a:gd name="T10" fmla="*/ 1 w 198"/>
                  <a:gd name="T11" fmla="*/ 1 h 55"/>
                  <a:gd name="T12" fmla="*/ 1 w 198"/>
                  <a:gd name="T13" fmla="*/ 1 h 55"/>
                  <a:gd name="T14" fmla="*/ 1 w 198"/>
                  <a:gd name="T15" fmla="*/ 1 h 55"/>
                  <a:gd name="T16" fmla="*/ 0 w 198"/>
                  <a:gd name="T17" fmla="*/ 0 h 55"/>
                  <a:gd name="T18" fmla="*/ 0 w 198"/>
                  <a:gd name="T19" fmla="*/ 1 h 55"/>
                  <a:gd name="T20" fmla="*/ 1 w 198"/>
                  <a:gd name="T21" fmla="*/ 1 h 55"/>
                  <a:gd name="T22" fmla="*/ 1 w 198"/>
                  <a:gd name="T23" fmla="*/ 1 h 55"/>
                  <a:gd name="T24" fmla="*/ 1 w 198"/>
                  <a:gd name="T25" fmla="*/ 1 h 55"/>
                  <a:gd name="T26" fmla="*/ 1 w 198"/>
                  <a:gd name="T27" fmla="*/ 1 h 55"/>
                  <a:gd name="T28" fmla="*/ 1 w 198"/>
                  <a:gd name="T29" fmla="*/ 1 h 55"/>
                  <a:gd name="T30" fmla="*/ 1 w 198"/>
                  <a:gd name="T31" fmla="*/ 1 h 55"/>
                  <a:gd name="T32" fmla="*/ 1 w 198"/>
                  <a:gd name="T33" fmla="*/ 1 h 55"/>
                  <a:gd name="T34" fmla="*/ 1 w 198"/>
                  <a:gd name="T35" fmla="*/ 1 h 55"/>
                  <a:gd name="T36" fmla="*/ 1 w 198"/>
                  <a:gd name="T37" fmla="*/ 1 h 55"/>
                  <a:gd name="T38" fmla="*/ 1 w 198"/>
                  <a:gd name="T39" fmla="*/ 1 h 55"/>
                  <a:gd name="T40" fmla="*/ 1 w 198"/>
                  <a:gd name="T41" fmla="*/ 1 h 55"/>
                  <a:gd name="T42" fmla="*/ 1 w 198"/>
                  <a:gd name="T43" fmla="*/ 1 h 55"/>
                  <a:gd name="T44" fmla="*/ 1 w 198"/>
                  <a:gd name="T45" fmla="*/ 1 h 55"/>
                  <a:gd name="T46" fmla="*/ 1 w 198"/>
                  <a:gd name="T47" fmla="*/ 1 h 55"/>
                  <a:gd name="T48" fmla="*/ 1 w 198"/>
                  <a:gd name="T49" fmla="*/ 1 h 55"/>
                  <a:gd name="T50" fmla="*/ 1 w 198"/>
                  <a:gd name="T51" fmla="*/ 1 h 55"/>
                  <a:gd name="T52" fmla="*/ 1 w 198"/>
                  <a:gd name="T53" fmla="*/ 1 h 55"/>
                  <a:gd name="T54" fmla="*/ 1 w 198"/>
                  <a:gd name="T55" fmla="*/ 1 h 55"/>
                  <a:gd name="T56" fmla="*/ 1 w 198"/>
                  <a:gd name="T57" fmla="*/ 1 h 55"/>
                  <a:gd name="T58" fmla="*/ 1 w 198"/>
                  <a:gd name="T59" fmla="*/ 1 h 55"/>
                  <a:gd name="T60" fmla="*/ 1 w 198"/>
                  <a:gd name="T61" fmla="*/ 1 h 55"/>
                  <a:gd name="T62" fmla="*/ 1 w 198"/>
                  <a:gd name="T63" fmla="*/ 1 h 55"/>
                  <a:gd name="T64" fmla="*/ 1 w 198"/>
                  <a:gd name="T65" fmla="*/ 1 h 5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8"/>
                  <a:gd name="T100" fmla="*/ 0 h 55"/>
                  <a:gd name="T101" fmla="*/ 198 w 198"/>
                  <a:gd name="T102" fmla="*/ 55 h 5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8" h="55">
                    <a:moveTo>
                      <a:pt x="162" y="10"/>
                    </a:moveTo>
                    <a:lnTo>
                      <a:pt x="143" y="10"/>
                    </a:lnTo>
                    <a:lnTo>
                      <a:pt x="124" y="9"/>
                    </a:lnTo>
                    <a:lnTo>
                      <a:pt x="104" y="9"/>
                    </a:lnTo>
                    <a:lnTo>
                      <a:pt x="84" y="8"/>
                    </a:lnTo>
                    <a:lnTo>
                      <a:pt x="64" y="6"/>
                    </a:lnTo>
                    <a:lnTo>
                      <a:pt x="43" y="4"/>
                    </a:lnTo>
                    <a:lnTo>
                      <a:pt x="22" y="2"/>
                    </a:lnTo>
                    <a:lnTo>
                      <a:pt x="0" y="0"/>
                    </a:lnTo>
                    <a:lnTo>
                      <a:pt x="0" y="6"/>
                    </a:lnTo>
                    <a:lnTo>
                      <a:pt x="1" y="12"/>
                    </a:lnTo>
                    <a:lnTo>
                      <a:pt x="4" y="19"/>
                    </a:lnTo>
                    <a:lnTo>
                      <a:pt x="7" y="26"/>
                    </a:lnTo>
                    <a:lnTo>
                      <a:pt x="12" y="33"/>
                    </a:lnTo>
                    <a:lnTo>
                      <a:pt x="17" y="39"/>
                    </a:lnTo>
                    <a:lnTo>
                      <a:pt x="26" y="46"/>
                    </a:lnTo>
                    <a:lnTo>
                      <a:pt x="35" y="52"/>
                    </a:lnTo>
                    <a:lnTo>
                      <a:pt x="51" y="53"/>
                    </a:lnTo>
                    <a:lnTo>
                      <a:pt x="69" y="54"/>
                    </a:lnTo>
                    <a:lnTo>
                      <a:pt x="88" y="55"/>
                    </a:lnTo>
                    <a:lnTo>
                      <a:pt x="107" y="55"/>
                    </a:lnTo>
                    <a:lnTo>
                      <a:pt x="128" y="55"/>
                    </a:lnTo>
                    <a:lnTo>
                      <a:pt x="151" y="55"/>
                    </a:lnTo>
                    <a:lnTo>
                      <a:pt x="174" y="54"/>
                    </a:lnTo>
                    <a:lnTo>
                      <a:pt x="198" y="53"/>
                    </a:lnTo>
                    <a:lnTo>
                      <a:pt x="193" y="48"/>
                    </a:lnTo>
                    <a:lnTo>
                      <a:pt x="187" y="44"/>
                    </a:lnTo>
                    <a:lnTo>
                      <a:pt x="181" y="39"/>
                    </a:lnTo>
                    <a:lnTo>
                      <a:pt x="177" y="33"/>
                    </a:lnTo>
                    <a:lnTo>
                      <a:pt x="172" y="29"/>
                    </a:lnTo>
                    <a:lnTo>
                      <a:pt x="167" y="23"/>
                    </a:lnTo>
                    <a:lnTo>
                      <a:pt x="164" y="16"/>
                    </a:lnTo>
                    <a:lnTo>
                      <a:pt x="162" y="10"/>
                    </a:lnTo>
                    <a:close/>
                  </a:path>
                </a:pathLst>
              </a:custGeom>
              <a:solidFill>
                <a:srgbClr val="FF3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04" name="Freeform 67"/>
              <p:cNvSpPr>
                <a:spLocks/>
              </p:cNvSpPr>
              <p:nvPr/>
            </p:nvSpPr>
            <p:spPr bwMode="auto">
              <a:xfrm>
                <a:off x="3005" y="1782"/>
                <a:ext cx="77" cy="26"/>
              </a:xfrm>
              <a:custGeom>
                <a:avLst/>
                <a:gdLst>
                  <a:gd name="T0" fmla="*/ 1 w 154"/>
                  <a:gd name="T1" fmla="*/ 0 h 52"/>
                  <a:gd name="T2" fmla="*/ 1 w 154"/>
                  <a:gd name="T3" fmla="*/ 0 h 52"/>
                  <a:gd name="T4" fmla="*/ 1 w 154"/>
                  <a:gd name="T5" fmla="*/ 1 h 52"/>
                  <a:gd name="T6" fmla="*/ 1 w 154"/>
                  <a:gd name="T7" fmla="*/ 1 h 52"/>
                  <a:gd name="T8" fmla="*/ 1 w 154"/>
                  <a:gd name="T9" fmla="*/ 1 h 52"/>
                  <a:gd name="T10" fmla="*/ 1 w 154"/>
                  <a:gd name="T11" fmla="*/ 1 h 52"/>
                  <a:gd name="T12" fmla="*/ 1 w 154"/>
                  <a:gd name="T13" fmla="*/ 1 h 52"/>
                  <a:gd name="T14" fmla="*/ 1 w 154"/>
                  <a:gd name="T15" fmla="*/ 1 h 52"/>
                  <a:gd name="T16" fmla="*/ 0 w 154"/>
                  <a:gd name="T17" fmla="*/ 1 h 52"/>
                  <a:gd name="T18" fmla="*/ 1 w 154"/>
                  <a:gd name="T19" fmla="*/ 1 h 52"/>
                  <a:gd name="T20" fmla="*/ 1 w 154"/>
                  <a:gd name="T21" fmla="*/ 1 h 52"/>
                  <a:gd name="T22" fmla="*/ 1 w 154"/>
                  <a:gd name="T23" fmla="*/ 1 h 52"/>
                  <a:gd name="T24" fmla="*/ 1 w 154"/>
                  <a:gd name="T25" fmla="*/ 1 h 52"/>
                  <a:gd name="T26" fmla="*/ 1 w 154"/>
                  <a:gd name="T27" fmla="*/ 1 h 52"/>
                  <a:gd name="T28" fmla="*/ 1 w 154"/>
                  <a:gd name="T29" fmla="*/ 1 h 52"/>
                  <a:gd name="T30" fmla="*/ 1 w 154"/>
                  <a:gd name="T31" fmla="*/ 1 h 52"/>
                  <a:gd name="T32" fmla="*/ 1 w 154"/>
                  <a:gd name="T33" fmla="*/ 1 h 52"/>
                  <a:gd name="T34" fmla="*/ 1 w 154"/>
                  <a:gd name="T35" fmla="*/ 1 h 52"/>
                  <a:gd name="T36" fmla="*/ 1 w 154"/>
                  <a:gd name="T37" fmla="*/ 1 h 52"/>
                  <a:gd name="T38" fmla="*/ 1 w 154"/>
                  <a:gd name="T39" fmla="*/ 1 h 52"/>
                  <a:gd name="T40" fmla="*/ 1 w 154"/>
                  <a:gd name="T41" fmla="*/ 1 h 52"/>
                  <a:gd name="T42" fmla="*/ 1 w 154"/>
                  <a:gd name="T43" fmla="*/ 1 h 52"/>
                  <a:gd name="T44" fmla="*/ 1 w 154"/>
                  <a:gd name="T45" fmla="*/ 1 h 52"/>
                  <a:gd name="T46" fmla="*/ 1 w 154"/>
                  <a:gd name="T47" fmla="*/ 1 h 52"/>
                  <a:gd name="T48" fmla="*/ 1 w 154"/>
                  <a:gd name="T49" fmla="*/ 1 h 52"/>
                  <a:gd name="T50" fmla="*/ 1 w 154"/>
                  <a:gd name="T51" fmla="*/ 1 h 52"/>
                  <a:gd name="T52" fmla="*/ 1 w 154"/>
                  <a:gd name="T53" fmla="*/ 1 h 52"/>
                  <a:gd name="T54" fmla="*/ 1 w 154"/>
                  <a:gd name="T55" fmla="*/ 1 h 52"/>
                  <a:gd name="T56" fmla="*/ 1 w 154"/>
                  <a:gd name="T57" fmla="*/ 0 h 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54"/>
                  <a:gd name="T88" fmla="*/ 0 h 52"/>
                  <a:gd name="T89" fmla="*/ 154 w 154"/>
                  <a:gd name="T90" fmla="*/ 52 h 5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54" h="52">
                    <a:moveTo>
                      <a:pt x="148" y="0"/>
                    </a:moveTo>
                    <a:lnTo>
                      <a:pt x="146" y="0"/>
                    </a:lnTo>
                    <a:lnTo>
                      <a:pt x="137" y="1"/>
                    </a:lnTo>
                    <a:lnTo>
                      <a:pt x="124" y="2"/>
                    </a:lnTo>
                    <a:lnTo>
                      <a:pt x="107" y="5"/>
                    </a:lnTo>
                    <a:lnTo>
                      <a:pt x="85" y="6"/>
                    </a:lnTo>
                    <a:lnTo>
                      <a:pt x="59" y="7"/>
                    </a:lnTo>
                    <a:lnTo>
                      <a:pt x="31" y="8"/>
                    </a:lnTo>
                    <a:lnTo>
                      <a:pt x="0" y="9"/>
                    </a:lnTo>
                    <a:lnTo>
                      <a:pt x="2" y="15"/>
                    </a:lnTo>
                    <a:lnTo>
                      <a:pt x="5" y="22"/>
                    </a:lnTo>
                    <a:lnTo>
                      <a:pt x="10" y="28"/>
                    </a:lnTo>
                    <a:lnTo>
                      <a:pt x="15" y="32"/>
                    </a:lnTo>
                    <a:lnTo>
                      <a:pt x="19" y="38"/>
                    </a:lnTo>
                    <a:lnTo>
                      <a:pt x="25" y="43"/>
                    </a:lnTo>
                    <a:lnTo>
                      <a:pt x="31" y="47"/>
                    </a:lnTo>
                    <a:lnTo>
                      <a:pt x="36" y="52"/>
                    </a:lnTo>
                    <a:lnTo>
                      <a:pt x="48" y="51"/>
                    </a:lnTo>
                    <a:lnTo>
                      <a:pt x="61" y="50"/>
                    </a:lnTo>
                    <a:lnTo>
                      <a:pt x="73" y="48"/>
                    </a:lnTo>
                    <a:lnTo>
                      <a:pt x="86" y="46"/>
                    </a:lnTo>
                    <a:lnTo>
                      <a:pt x="100" y="45"/>
                    </a:lnTo>
                    <a:lnTo>
                      <a:pt x="114" y="43"/>
                    </a:lnTo>
                    <a:lnTo>
                      <a:pt x="127" y="40"/>
                    </a:lnTo>
                    <a:lnTo>
                      <a:pt x="141" y="38"/>
                    </a:lnTo>
                    <a:lnTo>
                      <a:pt x="145" y="36"/>
                    </a:lnTo>
                    <a:lnTo>
                      <a:pt x="150" y="28"/>
                    </a:lnTo>
                    <a:lnTo>
                      <a:pt x="154" y="16"/>
                    </a:lnTo>
                    <a:lnTo>
                      <a:pt x="148"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05" name="Freeform 68"/>
              <p:cNvSpPr>
                <a:spLocks/>
              </p:cNvSpPr>
              <p:nvPr/>
            </p:nvSpPr>
            <p:spPr bwMode="auto">
              <a:xfrm>
                <a:off x="2903" y="1776"/>
                <a:ext cx="108" cy="14"/>
              </a:xfrm>
              <a:custGeom>
                <a:avLst/>
                <a:gdLst>
                  <a:gd name="T0" fmla="*/ 0 w 215"/>
                  <a:gd name="T1" fmla="*/ 0 h 28"/>
                  <a:gd name="T2" fmla="*/ 1 w 215"/>
                  <a:gd name="T3" fmla="*/ 0 h 28"/>
                  <a:gd name="T4" fmla="*/ 1 w 215"/>
                  <a:gd name="T5" fmla="*/ 1 h 28"/>
                  <a:gd name="T6" fmla="*/ 1 w 215"/>
                  <a:gd name="T7" fmla="*/ 1 h 28"/>
                  <a:gd name="T8" fmla="*/ 1 w 215"/>
                  <a:gd name="T9" fmla="*/ 1 h 28"/>
                  <a:gd name="T10" fmla="*/ 1 w 215"/>
                  <a:gd name="T11" fmla="*/ 1 h 28"/>
                  <a:gd name="T12" fmla="*/ 1 w 215"/>
                  <a:gd name="T13" fmla="*/ 1 h 28"/>
                  <a:gd name="T14" fmla="*/ 1 w 215"/>
                  <a:gd name="T15" fmla="*/ 1 h 28"/>
                  <a:gd name="T16" fmla="*/ 1 w 215"/>
                  <a:gd name="T17" fmla="*/ 1 h 28"/>
                  <a:gd name="T18" fmla="*/ 1 w 215"/>
                  <a:gd name="T19" fmla="*/ 1 h 28"/>
                  <a:gd name="T20" fmla="*/ 1 w 215"/>
                  <a:gd name="T21" fmla="*/ 1 h 28"/>
                  <a:gd name="T22" fmla="*/ 1 w 215"/>
                  <a:gd name="T23" fmla="*/ 1 h 28"/>
                  <a:gd name="T24" fmla="*/ 1 w 215"/>
                  <a:gd name="T25" fmla="*/ 1 h 28"/>
                  <a:gd name="T26" fmla="*/ 1 w 215"/>
                  <a:gd name="T27" fmla="*/ 1 h 28"/>
                  <a:gd name="T28" fmla="*/ 1 w 215"/>
                  <a:gd name="T29" fmla="*/ 1 h 28"/>
                  <a:gd name="T30" fmla="*/ 1 w 215"/>
                  <a:gd name="T31" fmla="*/ 1 h 28"/>
                  <a:gd name="T32" fmla="*/ 1 w 215"/>
                  <a:gd name="T33" fmla="*/ 1 h 28"/>
                  <a:gd name="T34" fmla="*/ 1 w 215"/>
                  <a:gd name="T35" fmla="*/ 1 h 28"/>
                  <a:gd name="T36" fmla="*/ 1 w 215"/>
                  <a:gd name="T37" fmla="*/ 1 h 28"/>
                  <a:gd name="T38" fmla="*/ 1 w 215"/>
                  <a:gd name="T39" fmla="*/ 1 h 28"/>
                  <a:gd name="T40" fmla="*/ 1 w 215"/>
                  <a:gd name="T41" fmla="*/ 1 h 28"/>
                  <a:gd name="T42" fmla="*/ 1 w 215"/>
                  <a:gd name="T43" fmla="*/ 1 h 28"/>
                  <a:gd name="T44" fmla="*/ 1 w 215"/>
                  <a:gd name="T45" fmla="*/ 1 h 28"/>
                  <a:gd name="T46" fmla="*/ 1 w 215"/>
                  <a:gd name="T47" fmla="*/ 1 h 28"/>
                  <a:gd name="T48" fmla="*/ 1 w 215"/>
                  <a:gd name="T49" fmla="*/ 1 h 28"/>
                  <a:gd name="T50" fmla="*/ 1 w 215"/>
                  <a:gd name="T51" fmla="*/ 1 h 28"/>
                  <a:gd name="T52" fmla="*/ 1 w 215"/>
                  <a:gd name="T53" fmla="*/ 1 h 28"/>
                  <a:gd name="T54" fmla="*/ 1 w 215"/>
                  <a:gd name="T55" fmla="*/ 1 h 28"/>
                  <a:gd name="T56" fmla="*/ 1 w 215"/>
                  <a:gd name="T57" fmla="*/ 1 h 28"/>
                  <a:gd name="T58" fmla="*/ 1 w 215"/>
                  <a:gd name="T59" fmla="*/ 1 h 28"/>
                  <a:gd name="T60" fmla="*/ 1 w 215"/>
                  <a:gd name="T61" fmla="*/ 1 h 28"/>
                  <a:gd name="T62" fmla="*/ 1 w 215"/>
                  <a:gd name="T63" fmla="*/ 1 h 28"/>
                  <a:gd name="T64" fmla="*/ 0 w 215"/>
                  <a:gd name="T65" fmla="*/ 0 h 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5"/>
                  <a:gd name="T100" fmla="*/ 0 h 28"/>
                  <a:gd name="T101" fmla="*/ 215 w 215"/>
                  <a:gd name="T102" fmla="*/ 28 h 2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5" h="28">
                    <a:moveTo>
                      <a:pt x="0" y="0"/>
                    </a:moveTo>
                    <a:lnTo>
                      <a:pt x="1" y="0"/>
                    </a:lnTo>
                    <a:lnTo>
                      <a:pt x="4" y="2"/>
                    </a:lnTo>
                    <a:lnTo>
                      <a:pt x="10" y="3"/>
                    </a:lnTo>
                    <a:lnTo>
                      <a:pt x="17" y="5"/>
                    </a:lnTo>
                    <a:lnTo>
                      <a:pt x="26" y="6"/>
                    </a:lnTo>
                    <a:lnTo>
                      <a:pt x="38" y="9"/>
                    </a:lnTo>
                    <a:lnTo>
                      <a:pt x="50" y="11"/>
                    </a:lnTo>
                    <a:lnTo>
                      <a:pt x="64" y="13"/>
                    </a:lnTo>
                    <a:lnTo>
                      <a:pt x="80" y="14"/>
                    </a:lnTo>
                    <a:lnTo>
                      <a:pt x="97" y="17"/>
                    </a:lnTo>
                    <a:lnTo>
                      <a:pt x="115" y="18"/>
                    </a:lnTo>
                    <a:lnTo>
                      <a:pt x="133" y="19"/>
                    </a:lnTo>
                    <a:lnTo>
                      <a:pt x="153" y="19"/>
                    </a:lnTo>
                    <a:lnTo>
                      <a:pt x="174" y="19"/>
                    </a:lnTo>
                    <a:lnTo>
                      <a:pt x="194" y="18"/>
                    </a:lnTo>
                    <a:lnTo>
                      <a:pt x="215" y="17"/>
                    </a:lnTo>
                    <a:lnTo>
                      <a:pt x="213" y="17"/>
                    </a:lnTo>
                    <a:lnTo>
                      <a:pt x="208" y="18"/>
                    </a:lnTo>
                    <a:lnTo>
                      <a:pt x="199" y="19"/>
                    </a:lnTo>
                    <a:lnTo>
                      <a:pt x="189" y="21"/>
                    </a:lnTo>
                    <a:lnTo>
                      <a:pt x="175" y="22"/>
                    </a:lnTo>
                    <a:lnTo>
                      <a:pt x="160" y="25"/>
                    </a:lnTo>
                    <a:lnTo>
                      <a:pt x="143" y="26"/>
                    </a:lnTo>
                    <a:lnTo>
                      <a:pt x="125" y="27"/>
                    </a:lnTo>
                    <a:lnTo>
                      <a:pt x="107" y="28"/>
                    </a:lnTo>
                    <a:lnTo>
                      <a:pt x="88" y="27"/>
                    </a:lnTo>
                    <a:lnTo>
                      <a:pt x="71" y="26"/>
                    </a:lnTo>
                    <a:lnTo>
                      <a:pt x="54" y="23"/>
                    </a:lnTo>
                    <a:lnTo>
                      <a:pt x="37" y="20"/>
                    </a:lnTo>
                    <a:lnTo>
                      <a:pt x="23" y="15"/>
                    </a:lnTo>
                    <a:lnTo>
                      <a:pt x="10" y="9"/>
                    </a:lnTo>
                    <a:lnTo>
                      <a:pt x="0" y="0"/>
                    </a:lnTo>
                    <a:close/>
                  </a:path>
                </a:pathLst>
              </a:custGeom>
              <a:solidFill>
                <a:srgbClr val="F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06" name="Freeform 69"/>
              <p:cNvSpPr>
                <a:spLocks/>
              </p:cNvSpPr>
              <p:nvPr/>
            </p:nvSpPr>
            <p:spPr bwMode="auto">
              <a:xfrm>
                <a:off x="2921" y="1771"/>
                <a:ext cx="92" cy="6"/>
              </a:xfrm>
              <a:custGeom>
                <a:avLst/>
                <a:gdLst>
                  <a:gd name="T0" fmla="*/ 0 w 185"/>
                  <a:gd name="T1" fmla="*/ 0 h 13"/>
                  <a:gd name="T2" fmla="*/ 0 w 185"/>
                  <a:gd name="T3" fmla="*/ 0 h 13"/>
                  <a:gd name="T4" fmla="*/ 0 w 185"/>
                  <a:gd name="T5" fmla="*/ 0 h 13"/>
                  <a:gd name="T6" fmla="*/ 0 w 185"/>
                  <a:gd name="T7" fmla="*/ 0 h 13"/>
                  <a:gd name="T8" fmla="*/ 0 w 185"/>
                  <a:gd name="T9" fmla="*/ 0 h 13"/>
                  <a:gd name="T10" fmla="*/ 0 w 185"/>
                  <a:gd name="T11" fmla="*/ 0 h 13"/>
                  <a:gd name="T12" fmla="*/ 0 w 185"/>
                  <a:gd name="T13" fmla="*/ 0 h 13"/>
                  <a:gd name="T14" fmla="*/ 0 w 185"/>
                  <a:gd name="T15" fmla="*/ 0 h 13"/>
                  <a:gd name="T16" fmla="*/ 0 w 185"/>
                  <a:gd name="T17" fmla="*/ 0 h 13"/>
                  <a:gd name="T18" fmla="*/ 0 w 185"/>
                  <a:gd name="T19" fmla="*/ 0 h 13"/>
                  <a:gd name="T20" fmla="*/ 0 w 185"/>
                  <a:gd name="T21" fmla="*/ 0 h 13"/>
                  <a:gd name="T22" fmla="*/ 0 w 185"/>
                  <a:gd name="T23" fmla="*/ 0 h 13"/>
                  <a:gd name="T24" fmla="*/ 0 w 185"/>
                  <a:gd name="T25" fmla="*/ 0 h 13"/>
                  <a:gd name="T26" fmla="*/ 0 w 185"/>
                  <a:gd name="T27" fmla="*/ 0 h 13"/>
                  <a:gd name="T28" fmla="*/ 0 w 185"/>
                  <a:gd name="T29" fmla="*/ 0 h 13"/>
                  <a:gd name="T30" fmla="*/ 0 w 185"/>
                  <a:gd name="T31" fmla="*/ 0 h 13"/>
                  <a:gd name="T32" fmla="*/ 0 w 185"/>
                  <a:gd name="T33" fmla="*/ 0 h 13"/>
                  <a:gd name="T34" fmla="*/ 0 w 185"/>
                  <a:gd name="T35" fmla="*/ 0 h 13"/>
                  <a:gd name="T36" fmla="*/ 0 w 185"/>
                  <a:gd name="T37" fmla="*/ 0 h 13"/>
                  <a:gd name="T38" fmla="*/ 0 w 185"/>
                  <a:gd name="T39" fmla="*/ 0 h 13"/>
                  <a:gd name="T40" fmla="*/ 0 w 185"/>
                  <a:gd name="T41" fmla="*/ 0 h 13"/>
                  <a:gd name="T42" fmla="*/ 0 w 185"/>
                  <a:gd name="T43" fmla="*/ 0 h 13"/>
                  <a:gd name="T44" fmla="*/ 0 w 185"/>
                  <a:gd name="T45" fmla="*/ 0 h 13"/>
                  <a:gd name="T46" fmla="*/ 0 w 185"/>
                  <a:gd name="T47" fmla="*/ 0 h 13"/>
                  <a:gd name="T48" fmla="*/ 0 w 185"/>
                  <a:gd name="T49" fmla="*/ 0 h 13"/>
                  <a:gd name="T50" fmla="*/ 0 w 185"/>
                  <a:gd name="T51" fmla="*/ 0 h 13"/>
                  <a:gd name="T52" fmla="*/ 0 w 185"/>
                  <a:gd name="T53" fmla="*/ 0 h 13"/>
                  <a:gd name="T54" fmla="*/ 0 w 185"/>
                  <a:gd name="T55" fmla="*/ 0 h 13"/>
                  <a:gd name="T56" fmla="*/ 0 w 185"/>
                  <a:gd name="T57" fmla="*/ 0 h 13"/>
                  <a:gd name="T58" fmla="*/ 0 w 185"/>
                  <a:gd name="T59" fmla="*/ 0 h 13"/>
                  <a:gd name="T60" fmla="*/ 0 w 185"/>
                  <a:gd name="T61" fmla="*/ 0 h 13"/>
                  <a:gd name="T62" fmla="*/ 0 w 185"/>
                  <a:gd name="T63" fmla="*/ 0 h 13"/>
                  <a:gd name="T64" fmla="*/ 0 w 185"/>
                  <a:gd name="T65" fmla="*/ 0 h 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5"/>
                  <a:gd name="T100" fmla="*/ 0 h 13"/>
                  <a:gd name="T101" fmla="*/ 185 w 185"/>
                  <a:gd name="T102" fmla="*/ 13 h 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5" h="13">
                    <a:moveTo>
                      <a:pt x="0" y="13"/>
                    </a:moveTo>
                    <a:lnTo>
                      <a:pt x="1" y="13"/>
                    </a:lnTo>
                    <a:lnTo>
                      <a:pt x="3" y="13"/>
                    </a:lnTo>
                    <a:lnTo>
                      <a:pt x="6" y="12"/>
                    </a:lnTo>
                    <a:lnTo>
                      <a:pt x="11" y="10"/>
                    </a:lnTo>
                    <a:lnTo>
                      <a:pt x="16" y="10"/>
                    </a:lnTo>
                    <a:lnTo>
                      <a:pt x="23" y="9"/>
                    </a:lnTo>
                    <a:lnTo>
                      <a:pt x="31" y="8"/>
                    </a:lnTo>
                    <a:lnTo>
                      <a:pt x="42" y="7"/>
                    </a:lnTo>
                    <a:lnTo>
                      <a:pt x="53" y="6"/>
                    </a:lnTo>
                    <a:lnTo>
                      <a:pt x="67" y="5"/>
                    </a:lnTo>
                    <a:lnTo>
                      <a:pt x="82" y="5"/>
                    </a:lnTo>
                    <a:lnTo>
                      <a:pt x="99" y="4"/>
                    </a:lnTo>
                    <a:lnTo>
                      <a:pt x="118" y="4"/>
                    </a:lnTo>
                    <a:lnTo>
                      <a:pt x="139" y="2"/>
                    </a:lnTo>
                    <a:lnTo>
                      <a:pt x="160" y="4"/>
                    </a:lnTo>
                    <a:lnTo>
                      <a:pt x="185" y="4"/>
                    </a:lnTo>
                    <a:lnTo>
                      <a:pt x="182" y="4"/>
                    </a:lnTo>
                    <a:lnTo>
                      <a:pt x="178" y="4"/>
                    </a:lnTo>
                    <a:lnTo>
                      <a:pt x="170" y="2"/>
                    </a:lnTo>
                    <a:lnTo>
                      <a:pt x="159" y="2"/>
                    </a:lnTo>
                    <a:lnTo>
                      <a:pt x="147" y="1"/>
                    </a:lnTo>
                    <a:lnTo>
                      <a:pt x="132" y="1"/>
                    </a:lnTo>
                    <a:lnTo>
                      <a:pt x="117" y="0"/>
                    </a:lnTo>
                    <a:lnTo>
                      <a:pt x="101" y="0"/>
                    </a:lnTo>
                    <a:lnTo>
                      <a:pt x="84" y="0"/>
                    </a:lnTo>
                    <a:lnTo>
                      <a:pt x="68" y="1"/>
                    </a:lnTo>
                    <a:lnTo>
                      <a:pt x="52" y="1"/>
                    </a:lnTo>
                    <a:lnTo>
                      <a:pt x="38" y="2"/>
                    </a:lnTo>
                    <a:lnTo>
                      <a:pt x="24" y="5"/>
                    </a:lnTo>
                    <a:lnTo>
                      <a:pt x="14" y="6"/>
                    </a:lnTo>
                    <a:lnTo>
                      <a:pt x="6" y="9"/>
                    </a:lnTo>
                    <a:lnTo>
                      <a:pt x="0" y="13"/>
                    </a:lnTo>
                    <a:close/>
                  </a:path>
                </a:pathLst>
              </a:custGeom>
              <a:solidFill>
                <a:srgbClr val="CE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07" name="Freeform 70"/>
              <p:cNvSpPr>
                <a:spLocks/>
              </p:cNvSpPr>
              <p:nvPr/>
            </p:nvSpPr>
            <p:spPr bwMode="auto">
              <a:xfrm>
                <a:off x="2778" y="1803"/>
                <a:ext cx="420" cy="834"/>
              </a:xfrm>
              <a:custGeom>
                <a:avLst/>
                <a:gdLst>
                  <a:gd name="T0" fmla="*/ 0 w 841"/>
                  <a:gd name="T1" fmla="*/ 1 h 1666"/>
                  <a:gd name="T2" fmla="*/ 0 w 841"/>
                  <a:gd name="T3" fmla="*/ 1 h 1666"/>
                  <a:gd name="T4" fmla="*/ 0 w 841"/>
                  <a:gd name="T5" fmla="*/ 1 h 1666"/>
                  <a:gd name="T6" fmla="*/ 0 w 841"/>
                  <a:gd name="T7" fmla="*/ 1 h 1666"/>
                  <a:gd name="T8" fmla="*/ 0 w 841"/>
                  <a:gd name="T9" fmla="*/ 1 h 1666"/>
                  <a:gd name="T10" fmla="*/ 0 w 841"/>
                  <a:gd name="T11" fmla="*/ 1 h 1666"/>
                  <a:gd name="T12" fmla="*/ 0 w 841"/>
                  <a:gd name="T13" fmla="*/ 1 h 1666"/>
                  <a:gd name="T14" fmla="*/ 0 w 841"/>
                  <a:gd name="T15" fmla="*/ 1 h 1666"/>
                  <a:gd name="T16" fmla="*/ 0 w 841"/>
                  <a:gd name="T17" fmla="*/ 1 h 1666"/>
                  <a:gd name="T18" fmla="*/ 0 w 841"/>
                  <a:gd name="T19" fmla="*/ 1 h 1666"/>
                  <a:gd name="T20" fmla="*/ 0 w 841"/>
                  <a:gd name="T21" fmla="*/ 1 h 1666"/>
                  <a:gd name="T22" fmla="*/ 0 w 841"/>
                  <a:gd name="T23" fmla="*/ 1 h 1666"/>
                  <a:gd name="T24" fmla="*/ 0 w 841"/>
                  <a:gd name="T25" fmla="*/ 1 h 1666"/>
                  <a:gd name="T26" fmla="*/ 0 w 841"/>
                  <a:gd name="T27" fmla="*/ 1 h 1666"/>
                  <a:gd name="T28" fmla="*/ 0 w 841"/>
                  <a:gd name="T29" fmla="*/ 1 h 1666"/>
                  <a:gd name="T30" fmla="*/ 0 w 841"/>
                  <a:gd name="T31" fmla="*/ 1 h 1666"/>
                  <a:gd name="T32" fmla="*/ 0 w 841"/>
                  <a:gd name="T33" fmla="*/ 1 h 1666"/>
                  <a:gd name="T34" fmla="*/ 0 w 841"/>
                  <a:gd name="T35" fmla="*/ 1 h 1666"/>
                  <a:gd name="T36" fmla="*/ 0 w 841"/>
                  <a:gd name="T37" fmla="*/ 1 h 1666"/>
                  <a:gd name="T38" fmla="*/ 0 w 841"/>
                  <a:gd name="T39" fmla="*/ 1 h 1666"/>
                  <a:gd name="T40" fmla="*/ 0 w 841"/>
                  <a:gd name="T41" fmla="*/ 1 h 1666"/>
                  <a:gd name="T42" fmla="*/ 0 w 841"/>
                  <a:gd name="T43" fmla="*/ 1 h 1666"/>
                  <a:gd name="T44" fmla="*/ 0 w 841"/>
                  <a:gd name="T45" fmla="*/ 1 h 1666"/>
                  <a:gd name="T46" fmla="*/ 0 w 841"/>
                  <a:gd name="T47" fmla="*/ 1 h 1666"/>
                  <a:gd name="T48" fmla="*/ 0 w 841"/>
                  <a:gd name="T49" fmla="*/ 1 h 1666"/>
                  <a:gd name="T50" fmla="*/ 0 w 841"/>
                  <a:gd name="T51" fmla="*/ 1 h 1666"/>
                  <a:gd name="T52" fmla="*/ 0 w 841"/>
                  <a:gd name="T53" fmla="*/ 1 h 1666"/>
                  <a:gd name="T54" fmla="*/ 0 w 841"/>
                  <a:gd name="T55" fmla="*/ 1 h 1666"/>
                  <a:gd name="T56" fmla="*/ 0 w 841"/>
                  <a:gd name="T57" fmla="*/ 1 h 1666"/>
                  <a:gd name="T58" fmla="*/ 0 w 841"/>
                  <a:gd name="T59" fmla="*/ 1 h 1666"/>
                  <a:gd name="T60" fmla="*/ 0 w 841"/>
                  <a:gd name="T61" fmla="*/ 1 h 1666"/>
                  <a:gd name="T62" fmla="*/ 0 w 841"/>
                  <a:gd name="T63" fmla="*/ 1 h 1666"/>
                  <a:gd name="T64" fmla="*/ 0 w 841"/>
                  <a:gd name="T65" fmla="*/ 1 h 1666"/>
                  <a:gd name="T66" fmla="*/ 0 w 841"/>
                  <a:gd name="T67" fmla="*/ 1 h 1666"/>
                  <a:gd name="T68" fmla="*/ 0 w 841"/>
                  <a:gd name="T69" fmla="*/ 1 h 1666"/>
                  <a:gd name="T70" fmla="*/ 0 w 841"/>
                  <a:gd name="T71" fmla="*/ 1 h 1666"/>
                  <a:gd name="T72" fmla="*/ 0 w 841"/>
                  <a:gd name="T73" fmla="*/ 1 h 1666"/>
                  <a:gd name="T74" fmla="*/ 0 w 841"/>
                  <a:gd name="T75" fmla="*/ 1 h 1666"/>
                  <a:gd name="T76" fmla="*/ 0 w 841"/>
                  <a:gd name="T77" fmla="*/ 1 h 1666"/>
                  <a:gd name="T78" fmla="*/ 0 w 841"/>
                  <a:gd name="T79" fmla="*/ 1 h 1666"/>
                  <a:gd name="T80" fmla="*/ 0 w 841"/>
                  <a:gd name="T81" fmla="*/ 1 h 1666"/>
                  <a:gd name="T82" fmla="*/ 0 w 841"/>
                  <a:gd name="T83" fmla="*/ 1 h 1666"/>
                  <a:gd name="T84" fmla="*/ 0 w 841"/>
                  <a:gd name="T85" fmla="*/ 1 h 1666"/>
                  <a:gd name="T86" fmla="*/ 0 w 841"/>
                  <a:gd name="T87" fmla="*/ 1 h 1666"/>
                  <a:gd name="T88" fmla="*/ 0 w 841"/>
                  <a:gd name="T89" fmla="*/ 1 h 1666"/>
                  <a:gd name="T90" fmla="*/ 0 w 841"/>
                  <a:gd name="T91" fmla="*/ 1 h 1666"/>
                  <a:gd name="T92" fmla="*/ 0 w 841"/>
                  <a:gd name="T93" fmla="*/ 1 h 1666"/>
                  <a:gd name="T94" fmla="*/ 0 w 841"/>
                  <a:gd name="T95" fmla="*/ 1 h 1666"/>
                  <a:gd name="T96" fmla="*/ 0 w 841"/>
                  <a:gd name="T97" fmla="*/ 1 h 1666"/>
                  <a:gd name="T98" fmla="*/ 0 w 841"/>
                  <a:gd name="T99" fmla="*/ 1 h 1666"/>
                  <a:gd name="T100" fmla="*/ 0 w 841"/>
                  <a:gd name="T101" fmla="*/ 1 h 1666"/>
                  <a:gd name="T102" fmla="*/ 0 w 841"/>
                  <a:gd name="T103" fmla="*/ 1 h 1666"/>
                  <a:gd name="T104" fmla="*/ 0 w 841"/>
                  <a:gd name="T105" fmla="*/ 1 h 1666"/>
                  <a:gd name="T106" fmla="*/ 0 w 841"/>
                  <a:gd name="T107" fmla="*/ 1 h 1666"/>
                  <a:gd name="T108" fmla="*/ 0 w 841"/>
                  <a:gd name="T109" fmla="*/ 1 h 1666"/>
                  <a:gd name="T110" fmla="*/ 0 w 841"/>
                  <a:gd name="T111" fmla="*/ 1 h 1666"/>
                  <a:gd name="T112" fmla="*/ 0 w 841"/>
                  <a:gd name="T113" fmla="*/ 1 h 16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41"/>
                  <a:gd name="T172" fmla="*/ 0 h 1666"/>
                  <a:gd name="T173" fmla="*/ 841 w 841"/>
                  <a:gd name="T174" fmla="*/ 1666 h 16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41" h="1666">
                    <a:moveTo>
                      <a:pt x="614" y="0"/>
                    </a:moveTo>
                    <a:lnTo>
                      <a:pt x="616" y="1"/>
                    </a:lnTo>
                    <a:lnTo>
                      <a:pt x="623" y="5"/>
                    </a:lnTo>
                    <a:lnTo>
                      <a:pt x="632" y="12"/>
                    </a:lnTo>
                    <a:lnTo>
                      <a:pt x="640" y="21"/>
                    </a:lnTo>
                    <a:lnTo>
                      <a:pt x="645" y="34"/>
                    </a:lnTo>
                    <a:lnTo>
                      <a:pt x="645" y="49"/>
                    </a:lnTo>
                    <a:lnTo>
                      <a:pt x="638" y="66"/>
                    </a:lnTo>
                    <a:lnTo>
                      <a:pt x="622" y="87"/>
                    </a:lnTo>
                    <a:lnTo>
                      <a:pt x="622" y="94"/>
                    </a:lnTo>
                    <a:lnTo>
                      <a:pt x="623" y="113"/>
                    </a:lnTo>
                    <a:lnTo>
                      <a:pt x="625" y="139"/>
                    </a:lnTo>
                    <a:lnTo>
                      <a:pt x="631" y="172"/>
                    </a:lnTo>
                    <a:lnTo>
                      <a:pt x="639" y="209"/>
                    </a:lnTo>
                    <a:lnTo>
                      <a:pt x="651" y="246"/>
                    </a:lnTo>
                    <a:lnTo>
                      <a:pt x="667" y="282"/>
                    </a:lnTo>
                    <a:lnTo>
                      <a:pt x="689" y="312"/>
                    </a:lnTo>
                    <a:lnTo>
                      <a:pt x="709" y="334"/>
                    </a:lnTo>
                    <a:lnTo>
                      <a:pt x="734" y="359"/>
                    </a:lnTo>
                    <a:lnTo>
                      <a:pt x="760" y="391"/>
                    </a:lnTo>
                    <a:lnTo>
                      <a:pt x="785" y="432"/>
                    </a:lnTo>
                    <a:lnTo>
                      <a:pt x="808" y="482"/>
                    </a:lnTo>
                    <a:lnTo>
                      <a:pt x="826" y="546"/>
                    </a:lnTo>
                    <a:lnTo>
                      <a:pt x="837" y="624"/>
                    </a:lnTo>
                    <a:lnTo>
                      <a:pt x="840" y="720"/>
                    </a:lnTo>
                    <a:lnTo>
                      <a:pt x="840" y="1459"/>
                    </a:lnTo>
                    <a:lnTo>
                      <a:pt x="840" y="1463"/>
                    </a:lnTo>
                    <a:lnTo>
                      <a:pt x="841" y="1476"/>
                    </a:lnTo>
                    <a:lnTo>
                      <a:pt x="840" y="1494"/>
                    </a:lnTo>
                    <a:lnTo>
                      <a:pt x="836" y="1517"/>
                    </a:lnTo>
                    <a:lnTo>
                      <a:pt x="828" y="1542"/>
                    </a:lnTo>
                    <a:lnTo>
                      <a:pt x="814" y="1566"/>
                    </a:lnTo>
                    <a:lnTo>
                      <a:pt x="792" y="1589"/>
                    </a:lnTo>
                    <a:lnTo>
                      <a:pt x="761" y="1607"/>
                    </a:lnTo>
                    <a:lnTo>
                      <a:pt x="760" y="1610"/>
                    </a:lnTo>
                    <a:lnTo>
                      <a:pt x="757" y="1614"/>
                    </a:lnTo>
                    <a:lnTo>
                      <a:pt x="751" y="1621"/>
                    </a:lnTo>
                    <a:lnTo>
                      <a:pt x="744" y="1627"/>
                    </a:lnTo>
                    <a:lnTo>
                      <a:pt x="739" y="1629"/>
                    </a:lnTo>
                    <a:lnTo>
                      <a:pt x="730" y="1632"/>
                    </a:lnTo>
                    <a:lnTo>
                      <a:pt x="715" y="1636"/>
                    </a:lnTo>
                    <a:lnTo>
                      <a:pt x="697" y="1641"/>
                    </a:lnTo>
                    <a:lnTo>
                      <a:pt x="671" y="1645"/>
                    </a:lnTo>
                    <a:lnTo>
                      <a:pt x="643" y="1651"/>
                    </a:lnTo>
                    <a:lnTo>
                      <a:pt x="609" y="1656"/>
                    </a:lnTo>
                    <a:lnTo>
                      <a:pt x="571" y="1659"/>
                    </a:lnTo>
                    <a:lnTo>
                      <a:pt x="527" y="1663"/>
                    </a:lnTo>
                    <a:lnTo>
                      <a:pt x="480" y="1665"/>
                    </a:lnTo>
                    <a:lnTo>
                      <a:pt x="429" y="1666"/>
                    </a:lnTo>
                    <a:lnTo>
                      <a:pt x="373" y="1665"/>
                    </a:lnTo>
                    <a:lnTo>
                      <a:pt x="313" y="1663"/>
                    </a:lnTo>
                    <a:lnTo>
                      <a:pt x="250" y="1658"/>
                    </a:lnTo>
                    <a:lnTo>
                      <a:pt x="182" y="1650"/>
                    </a:lnTo>
                    <a:lnTo>
                      <a:pt x="110" y="1640"/>
                    </a:lnTo>
                    <a:lnTo>
                      <a:pt x="107" y="1638"/>
                    </a:lnTo>
                    <a:lnTo>
                      <a:pt x="101" y="1634"/>
                    </a:lnTo>
                    <a:lnTo>
                      <a:pt x="94" y="1627"/>
                    </a:lnTo>
                    <a:lnTo>
                      <a:pt x="91" y="1620"/>
                    </a:lnTo>
                    <a:lnTo>
                      <a:pt x="86" y="1618"/>
                    </a:lnTo>
                    <a:lnTo>
                      <a:pt x="76" y="1612"/>
                    </a:lnTo>
                    <a:lnTo>
                      <a:pt x="59" y="1602"/>
                    </a:lnTo>
                    <a:lnTo>
                      <a:pt x="42" y="1585"/>
                    </a:lnTo>
                    <a:lnTo>
                      <a:pt x="25" y="1565"/>
                    </a:lnTo>
                    <a:lnTo>
                      <a:pt x="11" y="1537"/>
                    </a:lnTo>
                    <a:lnTo>
                      <a:pt x="2" y="1502"/>
                    </a:lnTo>
                    <a:lnTo>
                      <a:pt x="0" y="1462"/>
                    </a:lnTo>
                    <a:lnTo>
                      <a:pt x="2" y="710"/>
                    </a:lnTo>
                    <a:lnTo>
                      <a:pt x="2" y="704"/>
                    </a:lnTo>
                    <a:lnTo>
                      <a:pt x="1" y="689"/>
                    </a:lnTo>
                    <a:lnTo>
                      <a:pt x="1" y="665"/>
                    </a:lnTo>
                    <a:lnTo>
                      <a:pt x="3" y="633"/>
                    </a:lnTo>
                    <a:lnTo>
                      <a:pt x="8" y="598"/>
                    </a:lnTo>
                    <a:lnTo>
                      <a:pt x="16" y="556"/>
                    </a:lnTo>
                    <a:lnTo>
                      <a:pt x="29" y="511"/>
                    </a:lnTo>
                    <a:lnTo>
                      <a:pt x="49" y="465"/>
                    </a:lnTo>
                    <a:lnTo>
                      <a:pt x="57" y="449"/>
                    </a:lnTo>
                    <a:lnTo>
                      <a:pt x="66" y="433"/>
                    </a:lnTo>
                    <a:lnTo>
                      <a:pt x="76" y="417"/>
                    </a:lnTo>
                    <a:lnTo>
                      <a:pt x="86" y="401"/>
                    </a:lnTo>
                    <a:lnTo>
                      <a:pt x="97" y="385"/>
                    </a:lnTo>
                    <a:lnTo>
                      <a:pt x="110" y="370"/>
                    </a:lnTo>
                    <a:lnTo>
                      <a:pt x="124" y="356"/>
                    </a:lnTo>
                    <a:lnTo>
                      <a:pt x="140" y="342"/>
                    </a:lnTo>
                    <a:lnTo>
                      <a:pt x="171" y="310"/>
                    </a:lnTo>
                    <a:lnTo>
                      <a:pt x="194" y="272"/>
                    </a:lnTo>
                    <a:lnTo>
                      <a:pt x="210" y="231"/>
                    </a:lnTo>
                    <a:lnTo>
                      <a:pt x="220" y="192"/>
                    </a:lnTo>
                    <a:lnTo>
                      <a:pt x="225" y="155"/>
                    </a:lnTo>
                    <a:lnTo>
                      <a:pt x="228" y="126"/>
                    </a:lnTo>
                    <a:lnTo>
                      <a:pt x="228" y="106"/>
                    </a:lnTo>
                    <a:lnTo>
                      <a:pt x="228" y="99"/>
                    </a:lnTo>
                    <a:lnTo>
                      <a:pt x="225" y="96"/>
                    </a:lnTo>
                    <a:lnTo>
                      <a:pt x="220" y="91"/>
                    </a:lnTo>
                    <a:lnTo>
                      <a:pt x="213" y="81"/>
                    </a:lnTo>
                    <a:lnTo>
                      <a:pt x="207" y="69"/>
                    </a:lnTo>
                    <a:lnTo>
                      <a:pt x="203" y="55"/>
                    </a:lnTo>
                    <a:lnTo>
                      <a:pt x="205" y="40"/>
                    </a:lnTo>
                    <a:lnTo>
                      <a:pt x="213" y="24"/>
                    </a:lnTo>
                    <a:lnTo>
                      <a:pt x="230" y="9"/>
                    </a:lnTo>
                    <a:lnTo>
                      <a:pt x="232" y="9"/>
                    </a:lnTo>
                    <a:lnTo>
                      <a:pt x="240" y="10"/>
                    </a:lnTo>
                    <a:lnTo>
                      <a:pt x="252" y="10"/>
                    </a:lnTo>
                    <a:lnTo>
                      <a:pt x="268" y="11"/>
                    </a:lnTo>
                    <a:lnTo>
                      <a:pt x="286" y="12"/>
                    </a:lnTo>
                    <a:lnTo>
                      <a:pt x="309" y="13"/>
                    </a:lnTo>
                    <a:lnTo>
                      <a:pt x="335" y="13"/>
                    </a:lnTo>
                    <a:lnTo>
                      <a:pt x="363" y="15"/>
                    </a:lnTo>
                    <a:lnTo>
                      <a:pt x="391" y="15"/>
                    </a:lnTo>
                    <a:lnTo>
                      <a:pt x="422" y="15"/>
                    </a:lnTo>
                    <a:lnTo>
                      <a:pt x="455" y="13"/>
                    </a:lnTo>
                    <a:lnTo>
                      <a:pt x="487" y="12"/>
                    </a:lnTo>
                    <a:lnTo>
                      <a:pt x="519" y="10"/>
                    </a:lnTo>
                    <a:lnTo>
                      <a:pt x="551" y="8"/>
                    </a:lnTo>
                    <a:lnTo>
                      <a:pt x="584" y="4"/>
                    </a:lnTo>
                    <a:lnTo>
                      <a:pt x="6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08" name="Freeform 71"/>
              <p:cNvSpPr>
                <a:spLocks/>
              </p:cNvSpPr>
              <p:nvPr/>
            </p:nvSpPr>
            <p:spPr bwMode="auto">
              <a:xfrm>
                <a:off x="2898" y="1818"/>
                <a:ext cx="16" cy="37"/>
              </a:xfrm>
              <a:custGeom>
                <a:avLst/>
                <a:gdLst>
                  <a:gd name="T0" fmla="*/ 1 w 31"/>
                  <a:gd name="T1" fmla="*/ 0 h 72"/>
                  <a:gd name="T2" fmla="*/ 1 w 31"/>
                  <a:gd name="T3" fmla="*/ 1 h 72"/>
                  <a:gd name="T4" fmla="*/ 1 w 31"/>
                  <a:gd name="T5" fmla="*/ 1 h 72"/>
                  <a:gd name="T6" fmla="*/ 1 w 31"/>
                  <a:gd name="T7" fmla="*/ 1 h 72"/>
                  <a:gd name="T8" fmla="*/ 1 w 31"/>
                  <a:gd name="T9" fmla="*/ 1 h 72"/>
                  <a:gd name="T10" fmla="*/ 0 w 31"/>
                  <a:gd name="T11" fmla="*/ 1 h 72"/>
                  <a:gd name="T12" fmla="*/ 1 w 31"/>
                  <a:gd name="T13" fmla="*/ 1 h 72"/>
                  <a:gd name="T14" fmla="*/ 1 w 31"/>
                  <a:gd name="T15" fmla="*/ 1 h 72"/>
                  <a:gd name="T16" fmla="*/ 1 w 31"/>
                  <a:gd name="T17" fmla="*/ 1 h 72"/>
                  <a:gd name="T18" fmla="*/ 1 w 31"/>
                  <a:gd name="T19" fmla="*/ 1 h 72"/>
                  <a:gd name="T20" fmla="*/ 1 w 31"/>
                  <a:gd name="T21" fmla="*/ 1 h 72"/>
                  <a:gd name="T22" fmla="*/ 1 w 31"/>
                  <a:gd name="T23" fmla="*/ 1 h 72"/>
                  <a:gd name="T24" fmla="*/ 1 w 31"/>
                  <a:gd name="T25" fmla="*/ 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72"/>
                  <a:gd name="T41" fmla="*/ 31 w 31"/>
                  <a:gd name="T42" fmla="*/ 72 h 7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72">
                    <a:moveTo>
                      <a:pt x="31" y="0"/>
                    </a:moveTo>
                    <a:lnTo>
                      <a:pt x="28" y="1"/>
                    </a:lnTo>
                    <a:lnTo>
                      <a:pt x="21" y="3"/>
                    </a:lnTo>
                    <a:lnTo>
                      <a:pt x="13" y="9"/>
                    </a:lnTo>
                    <a:lnTo>
                      <a:pt x="5" y="16"/>
                    </a:lnTo>
                    <a:lnTo>
                      <a:pt x="0" y="26"/>
                    </a:lnTo>
                    <a:lnTo>
                      <a:pt x="2" y="39"/>
                    </a:lnTo>
                    <a:lnTo>
                      <a:pt x="11" y="54"/>
                    </a:lnTo>
                    <a:lnTo>
                      <a:pt x="31" y="72"/>
                    </a:lnTo>
                    <a:lnTo>
                      <a:pt x="29" y="64"/>
                    </a:lnTo>
                    <a:lnTo>
                      <a:pt x="25" y="43"/>
                    </a:lnTo>
                    <a:lnTo>
                      <a:pt x="23" y="19"/>
                    </a:lnTo>
                    <a:lnTo>
                      <a:pt x="3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09" name="Freeform 72"/>
              <p:cNvSpPr>
                <a:spLocks/>
              </p:cNvSpPr>
              <p:nvPr/>
            </p:nvSpPr>
            <p:spPr bwMode="auto">
              <a:xfrm>
                <a:off x="2911" y="1821"/>
                <a:ext cx="134" cy="12"/>
              </a:xfrm>
              <a:custGeom>
                <a:avLst/>
                <a:gdLst>
                  <a:gd name="T0" fmla="*/ 0 w 267"/>
                  <a:gd name="T1" fmla="*/ 0 h 23"/>
                  <a:gd name="T2" fmla="*/ 1 w 267"/>
                  <a:gd name="T3" fmla="*/ 0 h 23"/>
                  <a:gd name="T4" fmla="*/ 1 w 267"/>
                  <a:gd name="T5" fmla="*/ 1 h 23"/>
                  <a:gd name="T6" fmla="*/ 1 w 267"/>
                  <a:gd name="T7" fmla="*/ 1 h 23"/>
                  <a:gd name="T8" fmla="*/ 1 w 267"/>
                  <a:gd name="T9" fmla="*/ 1 h 23"/>
                  <a:gd name="T10" fmla="*/ 1 w 267"/>
                  <a:gd name="T11" fmla="*/ 1 h 23"/>
                  <a:gd name="T12" fmla="*/ 1 w 267"/>
                  <a:gd name="T13" fmla="*/ 1 h 23"/>
                  <a:gd name="T14" fmla="*/ 1 w 267"/>
                  <a:gd name="T15" fmla="*/ 1 h 23"/>
                  <a:gd name="T16" fmla="*/ 1 w 267"/>
                  <a:gd name="T17" fmla="*/ 1 h 23"/>
                  <a:gd name="T18" fmla="*/ 1 w 267"/>
                  <a:gd name="T19" fmla="*/ 1 h 23"/>
                  <a:gd name="T20" fmla="*/ 1 w 267"/>
                  <a:gd name="T21" fmla="*/ 1 h 23"/>
                  <a:gd name="T22" fmla="*/ 1 w 267"/>
                  <a:gd name="T23" fmla="*/ 1 h 23"/>
                  <a:gd name="T24" fmla="*/ 1 w 267"/>
                  <a:gd name="T25" fmla="*/ 1 h 23"/>
                  <a:gd name="T26" fmla="*/ 1 w 267"/>
                  <a:gd name="T27" fmla="*/ 1 h 23"/>
                  <a:gd name="T28" fmla="*/ 1 w 267"/>
                  <a:gd name="T29" fmla="*/ 1 h 23"/>
                  <a:gd name="T30" fmla="*/ 1 w 267"/>
                  <a:gd name="T31" fmla="*/ 1 h 23"/>
                  <a:gd name="T32" fmla="*/ 1 w 267"/>
                  <a:gd name="T33" fmla="*/ 0 h 23"/>
                  <a:gd name="T34" fmla="*/ 1 w 267"/>
                  <a:gd name="T35" fmla="*/ 1 h 23"/>
                  <a:gd name="T36" fmla="*/ 1 w 267"/>
                  <a:gd name="T37" fmla="*/ 1 h 23"/>
                  <a:gd name="T38" fmla="*/ 1 w 267"/>
                  <a:gd name="T39" fmla="*/ 1 h 23"/>
                  <a:gd name="T40" fmla="*/ 1 w 267"/>
                  <a:gd name="T41" fmla="*/ 1 h 23"/>
                  <a:gd name="T42" fmla="*/ 1 w 267"/>
                  <a:gd name="T43" fmla="*/ 1 h 23"/>
                  <a:gd name="T44" fmla="*/ 1 w 267"/>
                  <a:gd name="T45" fmla="*/ 1 h 23"/>
                  <a:gd name="T46" fmla="*/ 1 w 267"/>
                  <a:gd name="T47" fmla="*/ 1 h 23"/>
                  <a:gd name="T48" fmla="*/ 1 w 267"/>
                  <a:gd name="T49" fmla="*/ 1 h 23"/>
                  <a:gd name="T50" fmla="*/ 1 w 267"/>
                  <a:gd name="T51" fmla="*/ 1 h 23"/>
                  <a:gd name="T52" fmla="*/ 1 w 267"/>
                  <a:gd name="T53" fmla="*/ 1 h 23"/>
                  <a:gd name="T54" fmla="*/ 1 w 267"/>
                  <a:gd name="T55" fmla="*/ 1 h 23"/>
                  <a:gd name="T56" fmla="*/ 1 w 267"/>
                  <a:gd name="T57" fmla="*/ 1 h 23"/>
                  <a:gd name="T58" fmla="*/ 1 w 267"/>
                  <a:gd name="T59" fmla="*/ 1 h 23"/>
                  <a:gd name="T60" fmla="*/ 1 w 267"/>
                  <a:gd name="T61" fmla="*/ 1 h 23"/>
                  <a:gd name="T62" fmla="*/ 1 w 267"/>
                  <a:gd name="T63" fmla="*/ 1 h 23"/>
                  <a:gd name="T64" fmla="*/ 0 w 267"/>
                  <a:gd name="T65" fmla="*/ 0 h 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7"/>
                  <a:gd name="T100" fmla="*/ 0 h 23"/>
                  <a:gd name="T101" fmla="*/ 267 w 267"/>
                  <a:gd name="T102" fmla="*/ 23 h 2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7" h="23">
                    <a:moveTo>
                      <a:pt x="0" y="0"/>
                    </a:moveTo>
                    <a:lnTo>
                      <a:pt x="2" y="0"/>
                    </a:lnTo>
                    <a:lnTo>
                      <a:pt x="7" y="1"/>
                    </a:lnTo>
                    <a:lnTo>
                      <a:pt x="16" y="3"/>
                    </a:lnTo>
                    <a:lnTo>
                      <a:pt x="27" y="4"/>
                    </a:lnTo>
                    <a:lnTo>
                      <a:pt x="41" y="5"/>
                    </a:lnTo>
                    <a:lnTo>
                      <a:pt x="57" y="6"/>
                    </a:lnTo>
                    <a:lnTo>
                      <a:pt x="75" y="7"/>
                    </a:lnTo>
                    <a:lnTo>
                      <a:pt x="94" y="8"/>
                    </a:lnTo>
                    <a:lnTo>
                      <a:pt x="115" y="8"/>
                    </a:lnTo>
                    <a:lnTo>
                      <a:pt x="137" y="10"/>
                    </a:lnTo>
                    <a:lnTo>
                      <a:pt x="159" y="10"/>
                    </a:lnTo>
                    <a:lnTo>
                      <a:pt x="182" y="10"/>
                    </a:lnTo>
                    <a:lnTo>
                      <a:pt x="204" y="8"/>
                    </a:lnTo>
                    <a:lnTo>
                      <a:pt x="226" y="6"/>
                    </a:lnTo>
                    <a:lnTo>
                      <a:pt x="247" y="4"/>
                    </a:lnTo>
                    <a:lnTo>
                      <a:pt x="267" y="0"/>
                    </a:lnTo>
                    <a:lnTo>
                      <a:pt x="266" y="1"/>
                    </a:lnTo>
                    <a:lnTo>
                      <a:pt x="260" y="3"/>
                    </a:lnTo>
                    <a:lnTo>
                      <a:pt x="253" y="5"/>
                    </a:lnTo>
                    <a:lnTo>
                      <a:pt x="243" y="7"/>
                    </a:lnTo>
                    <a:lnTo>
                      <a:pt x="230" y="11"/>
                    </a:lnTo>
                    <a:lnTo>
                      <a:pt x="215" y="14"/>
                    </a:lnTo>
                    <a:lnTo>
                      <a:pt x="199" y="18"/>
                    </a:lnTo>
                    <a:lnTo>
                      <a:pt x="181" y="20"/>
                    </a:lnTo>
                    <a:lnTo>
                      <a:pt x="160" y="22"/>
                    </a:lnTo>
                    <a:lnTo>
                      <a:pt x="139" y="23"/>
                    </a:lnTo>
                    <a:lnTo>
                      <a:pt x="117" y="23"/>
                    </a:lnTo>
                    <a:lnTo>
                      <a:pt x="94" y="22"/>
                    </a:lnTo>
                    <a:lnTo>
                      <a:pt x="71" y="20"/>
                    </a:lnTo>
                    <a:lnTo>
                      <a:pt x="47" y="15"/>
                    </a:lnTo>
                    <a:lnTo>
                      <a:pt x="23" y="1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10" name="Freeform 73"/>
              <p:cNvSpPr>
                <a:spLocks/>
              </p:cNvSpPr>
              <p:nvPr/>
            </p:nvSpPr>
            <p:spPr bwMode="auto">
              <a:xfrm>
                <a:off x="2803" y="1818"/>
                <a:ext cx="367" cy="791"/>
              </a:xfrm>
              <a:custGeom>
                <a:avLst/>
                <a:gdLst>
                  <a:gd name="T0" fmla="*/ 0 w 735"/>
                  <a:gd name="T1" fmla="*/ 1 h 1581"/>
                  <a:gd name="T2" fmla="*/ 0 w 735"/>
                  <a:gd name="T3" fmla="*/ 1 h 1581"/>
                  <a:gd name="T4" fmla="*/ 0 w 735"/>
                  <a:gd name="T5" fmla="*/ 1 h 1581"/>
                  <a:gd name="T6" fmla="*/ 0 w 735"/>
                  <a:gd name="T7" fmla="*/ 1 h 1581"/>
                  <a:gd name="T8" fmla="*/ 0 w 735"/>
                  <a:gd name="T9" fmla="*/ 1 h 1581"/>
                  <a:gd name="T10" fmla="*/ 0 w 735"/>
                  <a:gd name="T11" fmla="*/ 1 h 1581"/>
                  <a:gd name="T12" fmla="*/ 0 w 735"/>
                  <a:gd name="T13" fmla="*/ 1 h 1581"/>
                  <a:gd name="T14" fmla="*/ 0 w 735"/>
                  <a:gd name="T15" fmla="*/ 1 h 1581"/>
                  <a:gd name="T16" fmla="*/ 0 w 735"/>
                  <a:gd name="T17" fmla="*/ 1 h 1581"/>
                  <a:gd name="T18" fmla="*/ 0 w 735"/>
                  <a:gd name="T19" fmla="*/ 1 h 1581"/>
                  <a:gd name="T20" fmla="*/ 0 w 735"/>
                  <a:gd name="T21" fmla="*/ 1 h 1581"/>
                  <a:gd name="T22" fmla="*/ 0 w 735"/>
                  <a:gd name="T23" fmla="*/ 1 h 1581"/>
                  <a:gd name="T24" fmla="*/ 0 w 735"/>
                  <a:gd name="T25" fmla="*/ 1 h 1581"/>
                  <a:gd name="T26" fmla="*/ 0 w 735"/>
                  <a:gd name="T27" fmla="*/ 1 h 1581"/>
                  <a:gd name="T28" fmla="*/ 0 w 735"/>
                  <a:gd name="T29" fmla="*/ 1 h 1581"/>
                  <a:gd name="T30" fmla="*/ 0 w 735"/>
                  <a:gd name="T31" fmla="*/ 1 h 1581"/>
                  <a:gd name="T32" fmla="*/ 0 w 735"/>
                  <a:gd name="T33" fmla="*/ 1 h 1581"/>
                  <a:gd name="T34" fmla="*/ 0 w 735"/>
                  <a:gd name="T35" fmla="*/ 1 h 1581"/>
                  <a:gd name="T36" fmla="*/ 0 w 735"/>
                  <a:gd name="T37" fmla="*/ 1 h 1581"/>
                  <a:gd name="T38" fmla="*/ 0 w 735"/>
                  <a:gd name="T39" fmla="*/ 1 h 1581"/>
                  <a:gd name="T40" fmla="*/ 0 w 735"/>
                  <a:gd name="T41" fmla="*/ 1 h 1581"/>
                  <a:gd name="T42" fmla="*/ 0 w 735"/>
                  <a:gd name="T43" fmla="*/ 1 h 1581"/>
                  <a:gd name="T44" fmla="*/ 0 w 735"/>
                  <a:gd name="T45" fmla="*/ 1 h 1581"/>
                  <a:gd name="T46" fmla="*/ 0 w 735"/>
                  <a:gd name="T47" fmla="*/ 1 h 1581"/>
                  <a:gd name="T48" fmla="*/ 0 w 735"/>
                  <a:gd name="T49" fmla="*/ 1 h 1581"/>
                  <a:gd name="T50" fmla="*/ 0 w 735"/>
                  <a:gd name="T51" fmla="*/ 1 h 1581"/>
                  <a:gd name="T52" fmla="*/ 0 w 735"/>
                  <a:gd name="T53" fmla="*/ 1 h 1581"/>
                  <a:gd name="T54" fmla="*/ 0 w 735"/>
                  <a:gd name="T55" fmla="*/ 1 h 1581"/>
                  <a:gd name="T56" fmla="*/ 0 w 735"/>
                  <a:gd name="T57" fmla="*/ 1 h 1581"/>
                  <a:gd name="T58" fmla="*/ 0 w 735"/>
                  <a:gd name="T59" fmla="*/ 1 h 1581"/>
                  <a:gd name="T60" fmla="*/ 0 w 735"/>
                  <a:gd name="T61" fmla="*/ 1 h 1581"/>
                  <a:gd name="T62" fmla="*/ 0 w 735"/>
                  <a:gd name="T63" fmla="*/ 1 h 1581"/>
                  <a:gd name="T64" fmla="*/ 0 w 735"/>
                  <a:gd name="T65" fmla="*/ 1 h 1581"/>
                  <a:gd name="T66" fmla="*/ 0 w 735"/>
                  <a:gd name="T67" fmla="*/ 1 h 1581"/>
                  <a:gd name="T68" fmla="*/ 0 w 735"/>
                  <a:gd name="T69" fmla="*/ 1 h 1581"/>
                  <a:gd name="T70" fmla="*/ 0 w 735"/>
                  <a:gd name="T71" fmla="*/ 1 h 1581"/>
                  <a:gd name="T72" fmla="*/ 0 w 735"/>
                  <a:gd name="T73" fmla="*/ 1 h 1581"/>
                  <a:gd name="T74" fmla="*/ 0 w 735"/>
                  <a:gd name="T75" fmla="*/ 1 h 1581"/>
                  <a:gd name="T76" fmla="*/ 0 w 735"/>
                  <a:gd name="T77" fmla="*/ 1 h 1581"/>
                  <a:gd name="T78" fmla="*/ 0 w 735"/>
                  <a:gd name="T79" fmla="*/ 1 h 1581"/>
                  <a:gd name="T80" fmla="*/ 0 w 735"/>
                  <a:gd name="T81" fmla="*/ 1 h 1581"/>
                  <a:gd name="T82" fmla="*/ 0 w 735"/>
                  <a:gd name="T83" fmla="*/ 0 h 1581"/>
                  <a:gd name="T84" fmla="*/ 0 w 735"/>
                  <a:gd name="T85" fmla="*/ 1 h 1581"/>
                  <a:gd name="T86" fmla="*/ 0 w 735"/>
                  <a:gd name="T87" fmla="*/ 1 h 1581"/>
                  <a:gd name="T88" fmla="*/ 0 w 735"/>
                  <a:gd name="T89" fmla="*/ 1 h 1581"/>
                  <a:gd name="T90" fmla="*/ 0 w 735"/>
                  <a:gd name="T91" fmla="*/ 1 h 1581"/>
                  <a:gd name="T92" fmla="*/ 0 w 735"/>
                  <a:gd name="T93" fmla="*/ 1 h 1581"/>
                  <a:gd name="T94" fmla="*/ 0 w 735"/>
                  <a:gd name="T95" fmla="*/ 1 h 1581"/>
                  <a:gd name="T96" fmla="*/ 0 w 735"/>
                  <a:gd name="T97" fmla="*/ 1 h 158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35"/>
                  <a:gd name="T148" fmla="*/ 0 h 1581"/>
                  <a:gd name="T149" fmla="*/ 735 w 735"/>
                  <a:gd name="T150" fmla="*/ 1581 h 158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35" h="1581">
                    <a:moveTo>
                      <a:pt x="210" y="5"/>
                    </a:moveTo>
                    <a:lnTo>
                      <a:pt x="209" y="6"/>
                    </a:lnTo>
                    <a:lnTo>
                      <a:pt x="204" y="10"/>
                    </a:lnTo>
                    <a:lnTo>
                      <a:pt x="199" y="16"/>
                    </a:lnTo>
                    <a:lnTo>
                      <a:pt x="196" y="24"/>
                    </a:lnTo>
                    <a:lnTo>
                      <a:pt x="195" y="33"/>
                    </a:lnTo>
                    <a:lnTo>
                      <a:pt x="198" y="45"/>
                    </a:lnTo>
                    <a:lnTo>
                      <a:pt x="206" y="57"/>
                    </a:lnTo>
                    <a:lnTo>
                      <a:pt x="222" y="72"/>
                    </a:lnTo>
                    <a:lnTo>
                      <a:pt x="224" y="80"/>
                    </a:lnTo>
                    <a:lnTo>
                      <a:pt x="224" y="101"/>
                    </a:lnTo>
                    <a:lnTo>
                      <a:pt x="224" y="132"/>
                    </a:lnTo>
                    <a:lnTo>
                      <a:pt x="221" y="169"/>
                    </a:lnTo>
                    <a:lnTo>
                      <a:pt x="213" y="210"/>
                    </a:lnTo>
                    <a:lnTo>
                      <a:pt x="201" y="252"/>
                    </a:lnTo>
                    <a:lnTo>
                      <a:pt x="180" y="290"/>
                    </a:lnTo>
                    <a:lnTo>
                      <a:pt x="151" y="321"/>
                    </a:lnTo>
                    <a:lnTo>
                      <a:pt x="118" y="351"/>
                    </a:lnTo>
                    <a:lnTo>
                      <a:pt x="89" y="387"/>
                    </a:lnTo>
                    <a:lnTo>
                      <a:pt x="62" y="426"/>
                    </a:lnTo>
                    <a:lnTo>
                      <a:pt x="42" y="469"/>
                    </a:lnTo>
                    <a:lnTo>
                      <a:pt x="23" y="511"/>
                    </a:lnTo>
                    <a:lnTo>
                      <a:pt x="10" y="554"/>
                    </a:lnTo>
                    <a:lnTo>
                      <a:pt x="2" y="594"/>
                    </a:lnTo>
                    <a:lnTo>
                      <a:pt x="0" y="631"/>
                    </a:lnTo>
                    <a:lnTo>
                      <a:pt x="0" y="1437"/>
                    </a:lnTo>
                    <a:lnTo>
                      <a:pt x="0" y="1441"/>
                    </a:lnTo>
                    <a:lnTo>
                      <a:pt x="2" y="1453"/>
                    </a:lnTo>
                    <a:lnTo>
                      <a:pt x="8" y="1471"/>
                    </a:lnTo>
                    <a:lnTo>
                      <a:pt x="17" y="1491"/>
                    </a:lnTo>
                    <a:lnTo>
                      <a:pt x="31" y="1513"/>
                    </a:lnTo>
                    <a:lnTo>
                      <a:pt x="52" y="1534"/>
                    </a:lnTo>
                    <a:lnTo>
                      <a:pt x="81" y="1550"/>
                    </a:lnTo>
                    <a:lnTo>
                      <a:pt x="118" y="1560"/>
                    </a:lnTo>
                    <a:lnTo>
                      <a:pt x="120" y="1560"/>
                    </a:lnTo>
                    <a:lnTo>
                      <a:pt x="127" y="1562"/>
                    </a:lnTo>
                    <a:lnTo>
                      <a:pt x="138" y="1565"/>
                    </a:lnTo>
                    <a:lnTo>
                      <a:pt x="153" y="1567"/>
                    </a:lnTo>
                    <a:lnTo>
                      <a:pt x="173" y="1569"/>
                    </a:lnTo>
                    <a:lnTo>
                      <a:pt x="197" y="1573"/>
                    </a:lnTo>
                    <a:lnTo>
                      <a:pt x="224" y="1575"/>
                    </a:lnTo>
                    <a:lnTo>
                      <a:pt x="256" y="1577"/>
                    </a:lnTo>
                    <a:lnTo>
                      <a:pt x="290" y="1580"/>
                    </a:lnTo>
                    <a:lnTo>
                      <a:pt x="330" y="1581"/>
                    </a:lnTo>
                    <a:lnTo>
                      <a:pt x="371" y="1581"/>
                    </a:lnTo>
                    <a:lnTo>
                      <a:pt x="416" y="1580"/>
                    </a:lnTo>
                    <a:lnTo>
                      <a:pt x="466" y="1577"/>
                    </a:lnTo>
                    <a:lnTo>
                      <a:pt x="517" y="1574"/>
                    </a:lnTo>
                    <a:lnTo>
                      <a:pt x="572" y="1568"/>
                    </a:lnTo>
                    <a:lnTo>
                      <a:pt x="629" y="1560"/>
                    </a:lnTo>
                    <a:lnTo>
                      <a:pt x="634" y="1560"/>
                    </a:lnTo>
                    <a:lnTo>
                      <a:pt x="645" y="1558"/>
                    </a:lnTo>
                    <a:lnTo>
                      <a:pt x="662" y="1553"/>
                    </a:lnTo>
                    <a:lnTo>
                      <a:pt x="680" y="1545"/>
                    </a:lnTo>
                    <a:lnTo>
                      <a:pt x="698" y="1532"/>
                    </a:lnTo>
                    <a:lnTo>
                      <a:pt x="716" y="1513"/>
                    </a:lnTo>
                    <a:lnTo>
                      <a:pt x="728" y="1489"/>
                    </a:lnTo>
                    <a:lnTo>
                      <a:pt x="735" y="1455"/>
                    </a:lnTo>
                    <a:lnTo>
                      <a:pt x="735" y="598"/>
                    </a:lnTo>
                    <a:lnTo>
                      <a:pt x="735" y="591"/>
                    </a:lnTo>
                    <a:lnTo>
                      <a:pt x="734" y="571"/>
                    </a:lnTo>
                    <a:lnTo>
                      <a:pt x="731" y="542"/>
                    </a:lnTo>
                    <a:lnTo>
                      <a:pt x="721" y="504"/>
                    </a:lnTo>
                    <a:lnTo>
                      <a:pt x="708" y="463"/>
                    </a:lnTo>
                    <a:lnTo>
                      <a:pt x="685" y="417"/>
                    </a:lnTo>
                    <a:lnTo>
                      <a:pt x="652" y="372"/>
                    </a:lnTo>
                    <a:lnTo>
                      <a:pt x="610" y="328"/>
                    </a:lnTo>
                    <a:lnTo>
                      <a:pt x="606" y="325"/>
                    </a:lnTo>
                    <a:lnTo>
                      <a:pt x="596" y="312"/>
                    </a:lnTo>
                    <a:lnTo>
                      <a:pt x="583" y="291"/>
                    </a:lnTo>
                    <a:lnTo>
                      <a:pt x="567" y="262"/>
                    </a:lnTo>
                    <a:lnTo>
                      <a:pt x="551" y="224"/>
                    </a:lnTo>
                    <a:lnTo>
                      <a:pt x="538" y="178"/>
                    </a:lnTo>
                    <a:lnTo>
                      <a:pt x="528" y="123"/>
                    </a:lnTo>
                    <a:lnTo>
                      <a:pt x="524" y="58"/>
                    </a:lnTo>
                    <a:lnTo>
                      <a:pt x="527" y="56"/>
                    </a:lnTo>
                    <a:lnTo>
                      <a:pt x="534" y="51"/>
                    </a:lnTo>
                    <a:lnTo>
                      <a:pt x="542" y="43"/>
                    </a:lnTo>
                    <a:lnTo>
                      <a:pt x="549" y="34"/>
                    </a:lnTo>
                    <a:lnTo>
                      <a:pt x="553" y="24"/>
                    </a:lnTo>
                    <a:lnTo>
                      <a:pt x="552" y="15"/>
                    </a:lnTo>
                    <a:lnTo>
                      <a:pt x="543" y="5"/>
                    </a:lnTo>
                    <a:lnTo>
                      <a:pt x="524" y="0"/>
                    </a:lnTo>
                    <a:lnTo>
                      <a:pt x="523" y="0"/>
                    </a:lnTo>
                    <a:lnTo>
                      <a:pt x="519" y="1"/>
                    </a:lnTo>
                    <a:lnTo>
                      <a:pt x="512" y="3"/>
                    </a:lnTo>
                    <a:lnTo>
                      <a:pt x="502" y="5"/>
                    </a:lnTo>
                    <a:lnTo>
                      <a:pt x="490" y="8"/>
                    </a:lnTo>
                    <a:lnTo>
                      <a:pt x="475" y="10"/>
                    </a:lnTo>
                    <a:lnTo>
                      <a:pt x="458" y="12"/>
                    </a:lnTo>
                    <a:lnTo>
                      <a:pt x="438" y="15"/>
                    </a:lnTo>
                    <a:lnTo>
                      <a:pt x="417" y="17"/>
                    </a:lnTo>
                    <a:lnTo>
                      <a:pt x="393" y="18"/>
                    </a:lnTo>
                    <a:lnTo>
                      <a:pt x="367" y="19"/>
                    </a:lnTo>
                    <a:lnTo>
                      <a:pt x="339" y="18"/>
                    </a:lnTo>
                    <a:lnTo>
                      <a:pt x="309" y="17"/>
                    </a:lnTo>
                    <a:lnTo>
                      <a:pt x="278" y="15"/>
                    </a:lnTo>
                    <a:lnTo>
                      <a:pt x="244" y="11"/>
                    </a:lnTo>
                    <a:lnTo>
                      <a:pt x="21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11" name="Freeform 74"/>
              <p:cNvSpPr>
                <a:spLocks/>
              </p:cNvSpPr>
              <p:nvPr/>
            </p:nvSpPr>
            <p:spPr bwMode="auto">
              <a:xfrm>
                <a:off x="2861" y="1913"/>
                <a:ext cx="127" cy="260"/>
              </a:xfrm>
              <a:custGeom>
                <a:avLst/>
                <a:gdLst>
                  <a:gd name="T0" fmla="*/ 1 w 253"/>
                  <a:gd name="T1" fmla="*/ 0 h 520"/>
                  <a:gd name="T2" fmla="*/ 1 w 253"/>
                  <a:gd name="T3" fmla="*/ 1 h 520"/>
                  <a:gd name="T4" fmla="*/ 1 w 253"/>
                  <a:gd name="T5" fmla="*/ 1 h 520"/>
                  <a:gd name="T6" fmla="*/ 1 w 253"/>
                  <a:gd name="T7" fmla="*/ 1 h 520"/>
                  <a:gd name="T8" fmla="*/ 1 w 253"/>
                  <a:gd name="T9" fmla="*/ 1 h 520"/>
                  <a:gd name="T10" fmla="*/ 1 w 253"/>
                  <a:gd name="T11" fmla="*/ 1 h 520"/>
                  <a:gd name="T12" fmla="*/ 1 w 253"/>
                  <a:gd name="T13" fmla="*/ 1 h 520"/>
                  <a:gd name="T14" fmla="*/ 1 w 253"/>
                  <a:gd name="T15" fmla="*/ 1 h 520"/>
                  <a:gd name="T16" fmla="*/ 1 w 253"/>
                  <a:gd name="T17" fmla="*/ 1 h 520"/>
                  <a:gd name="T18" fmla="*/ 1 w 253"/>
                  <a:gd name="T19" fmla="*/ 1 h 520"/>
                  <a:gd name="T20" fmla="*/ 1 w 253"/>
                  <a:gd name="T21" fmla="*/ 1 h 520"/>
                  <a:gd name="T22" fmla="*/ 1 w 253"/>
                  <a:gd name="T23" fmla="*/ 1 h 520"/>
                  <a:gd name="T24" fmla="*/ 1 w 253"/>
                  <a:gd name="T25" fmla="*/ 1 h 520"/>
                  <a:gd name="T26" fmla="*/ 1 w 253"/>
                  <a:gd name="T27" fmla="*/ 1 h 520"/>
                  <a:gd name="T28" fmla="*/ 1 w 253"/>
                  <a:gd name="T29" fmla="*/ 1 h 520"/>
                  <a:gd name="T30" fmla="*/ 1 w 253"/>
                  <a:gd name="T31" fmla="*/ 1 h 520"/>
                  <a:gd name="T32" fmla="*/ 0 w 253"/>
                  <a:gd name="T33" fmla="*/ 1 h 520"/>
                  <a:gd name="T34" fmla="*/ 1 w 253"/>
                  <a:gd name="T35" fmla="*/ 1 h 520"/>
                  <a:gd name="T36" fmla="*/ 1 w 253"/>
                  <a:gd name="T37" fmla="*/ 1 h 520"/>
                  <a:gd name="T38" fmla="*/ 1 w 253"/>
                  <a:gd name="T39" fmla="*/ 1 h 520"/>
                  <a:gd name="T40" fmla="*/ 1 w 253"/>
                  <a:gd name="T41" fmla="*/ 1 h 520"/>
                  <a:gd name="T42" fmla="*/ 1 w 253"/>
                  <a:gd name="T43" fmla="*/ 1 h 520"/>
                  <a:gd name="T44" fmla="*/ 1 w 253"/>
                  <a:gd name="T45" fmla="*/ 1 h 520"/>
                  <a:gd name="T46" fmla="*/ 1 w 253"/>
                  <a:gd name="T47" fmla="*/ 1 h 520"/>
                  <a:gd name="T48" fmla="*/ 1 w 253"/>
                  <a:gd name="T49" fmla="*/ 1 h 520"/>
                  <a:gd name="T50" fmla="*/ 1 w 253"/>
                  <a:gd name="T51" fmla="*/ 1 h 520"/>
                  <a:gd name="T52" fmla="*/ 1 w 253"/>
                  <a:gd name="T53" fmla="*/ 1 h 520"/>
                  <a:gd name="T54" fmla="*/ 1 w 253"/>
                  <a:gd name="T55" fmla="*/ 1 h 520"/>
                  <a:gd name="T56" fmla="*/ 1 w 253"/>
                  <a:gd name="T57" fmla="*/ 1 h 520"/>
                  <a:gd name="T58" fmla="*/ 1 w 253"/>
                  <a:gd name="T59" fmla="*/ 1 h 520"/>
                  <a:gd name="T60" fmla="*/ 1 w 253"/>
                  <a:gd name="T61" fmla="*/ 1 h 520"/>
                  <a:gd name="T62" fmla="*/ 1 w 253"/>
                  <a:gd name="T63" fmla="*/ 1 h 520"/>
                  <a:gd name="T64" fmla="*/ 1 w 253"/>
                  <a:gd name="T65" fmla="*/ 1 h 520"/>
                  <a:gd name="T66" fmla="*/ 1 w 253"/>
                  <a:gd name="T67" fmla="*/ 1 h 520"/>
                  <a:gd name="T68" fmla="*/ 1 w 253"/>
                  <a:gd name="T69" fmla="*/ 1 h 520"/>
                  <a:gd name="T70" fmla="*/ 1 w 253"/>
                  <a:gd name="T71" fmla="*/ 1 h 520"/>
                  <a:gd name="T72" fmla="*/ 1 w 253"/>
                  <a:gd name="T73" fmla="*/ 1 h 520"/>
                  <a:gd name="T74" fmla="*/ 1 w 253"/>
                  <a:gd name="T75" fmla="*/ 1 h 520"/>
                  <a:gd name="T76" fmla="*/ 1 w 253"/>
                  <a:gd name="T77" fmla="*/ 1 h 520"/>
                  <a:gd name="T78" fmla="*/ 1 w 253"/>
                  <a:gd name="T79" fmla="*/ 1 h 520"/>
                  <a:gd name="T80" fmla="*/ 1 w 253"/>
                  <a:gd name="T81" fmla="*/ 0 h 52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53"/>
                  <a:gd name="T124" fmla="*/ 0 h 520"/>
                  <a:gd name="T125" fmla="*/ 253 w 253"/>
                  <a:gd name="T126" fmla="*/ 520 h 52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53" h="520">
                    <a:moveTo>
                      <a:pt x="178" y="0"/>
                    </a:moveTo>
                    <a:lnTo>
                      <a:pt x="178" y="5"/>
                    </a:lnTo>
                    <a:lnTo>
                      <a:pt x="178" y="20"/>
                    </a:lnTo>
                    <a:lnTo>
                      <a:pt x="176" y="44"/>
                    </a:lnTo>
                    <a:lnTo>
                      <a:pt x="171" y="71"/>
                    </a:lnTo>
                    <a:lnTo>
                      <a:pt x="163" y="101"/>
                    </a:lnTo>
                    <a:lnTo>
                      <a:pt x="149" y="130"/>
                    </a:lnTo>
                    <a:lnTo>
                      <a:pt x="131" y="156"/>
                    </a:lnTo>
                    <a:lnTo>
                      <a:pt x="104" y="177"/>
                    </a:lnTo>
                    <a:lnTo>
                      <a:pt x="78" y="203"/>
                    </a:lnTo>
                    <a:lnTo>
                      <a:pt x="56" y="239"/>
                    </a:lnTo>
                    <a:lnTo>
                      <a:pt x="39" y="287"/>
                    </a:lnTo>
                    <a:lnTo>
                      <a:pt x="25" y="339"/>
                    </a:lnTo>
                    <a:lnTo>
                      <a:pt x="16" y="392"/>
                    </a:lnTo>
                    <a:lnTo>
                      <a:pt x="8" y="442"/>
                    </a:lnTo>
                    <a:lnTo>
                      <a:pt x="3" y="486"/>
                    </a:lnTo>
                    <a:lnTo>
                      <a:pt x="0" y="520"/>
                    </a:lnTo>
                    <a:lnTo>
                      <a:pt x="1" y="517"/>
                    </a:lnTo>
                    <a:lnTo>
                      <a:pt x="4" y="510"/>
                    </a:lnTo>
                    <a:lnTo>
                      <a:pt x="10" y="500"/>
                    </a:lnTo>
                    <a:lnTo>
                      <a:pt x="18" y="486"/>
                    </a:lnTo>
                    <a:lnTo>
                      <a:pt x="28" y="469"/>
                    </a:lnTo>
                    <a:lnTo>
                      <a:pt x="40" y="449"/>
                    </a:lnTo>
                    <a:lnTo>
                      <a:pt x="53" y="428"/>
                    </a:lnTo>
                    <a:lnTo>
                      <a:pt x="68" y="407"/>
                    </a:lnTo>
                    <a:lnTo>
                      <a:pt x="83" y="384"/>
                    </a:lnTo>
                    <a:lnTo>
                      <a:pt x="99" y="360"/>
                    </a:lnTo>
                    <a:lnTo>
                      <a:pt x="115" y="339"/>
                    </a:lnTo>
                    <a:lnTo>
                      <a:pt x="133" y="317"/>
                    </a:lnTo>
                    <a:lnTo>
                      <a:pt x="151" y="297"/>
                    </a:lnTo>
                    <a:lnTo>
                      <a:pt x="168" y="279"/>
                    </a:lnTo>
                    <a:lnTo>
                      <a:pt x="186" y="262"/>
                    </a:lnTo>
                    <a:lnTo>
                      <a:pt x="204" y="250"/>
                    </a:lnTo>
                    <a:lnTo>
                      <a:pt x="231" y="222"/>
                    </a:lnTo>
                    <a:lnTo>
                      <a:pt x="247" y="188"/>
                    </a:lnTo>
                    <a:lnTo>
                      <a:pt x="253" y="148"/>
                    </a:lnTo>
                    <a:lnTo>
                      <a:pt x="250" y="107"/>
                    </a:lnTo>
                    <a:lnTo>
                      <a:pt x="239" y="69"/>
                    </a:lnTo>
                    <a:lnTo>
                      <a:pt x="223" y="37"/>
                    </a:lnTo>
                    <a:lnTo>
                      <a:pt x="202" y="12"/>
                    </a:lnTo>
                    <a:lnTo>
                      <a:pt x="178"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12" name="Freeform 75"/>
              <p:cNvSpPr>
                <a:spLocks/>
              </p:cNvSpPr>
              <p:nvPr/>
            </p:nvSpPr>
            <p:spPr bwMode="auto">
              <a:xfrm>
                <a:off x="2858" y="1848"/>
                <a:ext cx="255" cy="742"/>
              </a:xfrm>
              <a:custGeom>
                <a:avLst/>
                <a:gdLst>
                  <a:gd name="T0" fmla="*/ 1 w 509"/>
                  <a:gd name="T1" fmla="*/ 0 h 1485"/>
                  <a:gd name="T2" fmla="*/ 1 w 509"/>
                  <a:gd name="T3" fmla="*/ 0 h 1485"/>
                  <a:gd name="T4" fmla="*/ 1 w 509"/>
                  <a:gd name="T5" fmla="*/ 0 h 1485"/>
                  <a:gd name="T6" fmla="*/ 1 w 509"/>
                  <a:gd name="T7" fmla="*/ 0 h 1485"/>
                  <a:gd name="T8" fmla="*/ 1 w 509"/>
                  <a:gd name="T9" fmla="*/ 0 h 1485"/>
                  <a:gd name="T10" fmla="*/ 1 w 509"/>
                  <a:gd name="T11" fmla="*/ 0 h 1485"/>
                  <a:gd name="T12" fmla="*/ 1 w 509"/>
                  <a:gd name="T13" fmla="*/ 0 h 1485"/>
                  <a:gd name="T14" fmla="*/ 1 w 509"/>
                  <a:gd name="T15" fmla="*/ 0 h 1485"/>
                  <a:gd name="T16" fmla="*/ 1 w 509"/>
                  <a:gd name="T17" fmla="*/ 0 h 1485"/>
                  <a:gd name="T18" fmla="*/ 1 w 509"/>
                  <a:gd name="T19" fmla="*/ 0 h 1485"/>
                  <a:gd name="T20" fmla="*/ 1 w 509"/>
                  <a:gd name="T21" fmla="*/ 0 h 1485"/>
                  <a:gd name="T22" fmla="*/ 1 w 509"/>
                  <a:gd name="T23" fmla="*/ 0 h 1485"/>
                  <a:gd name="T24" fmla="*/ 1 w 509"/>
                  <a:gd name="T25" fmla="*/ 0 h 1485"/>
                  <a:gd name="T26" fmla="*/ 1 w 509"/>
                  <a:gd name="T27" fmla="*/ 0 h 1485"/>
                  <a:gd name="T28" fmla="*/ 1 w 509"/>
                  <a:gd name="T29" fmla="*/ 0 h 1485"/>
                  <a:gd name="T30" fmla="*/ 1 w 509"/>
                  <a:gd name="T31" fmla="*/ 0 h 1485"/>
                  <a:gd name="T32" fmla="*/ 1 w 509"/>
                  <a:gd name="T33" fmla="*/ 0 h 1485"/>
                  <a:gd name="T34" fmla="*/ 1 w 509"/>
                  <a:gd name="T35" fmla="*/ 0 h 1485"/>
                  <a:gd name="T36" fmla="*/ 1 w 509"/>
                  <a:gd name="T37" fmla="*/ 0 h 1485"/>
                  <a:gd name="T38" fmla="*/ 1 w 509"/>
                  <a:gd name="T39" fmla="*/ 0 h 1485"/>
                  <a:gd name="T40" fmla="*/ 1 w 509"/>
                  <a:gd name="T41" fmla="*/ 0 h 1485"/>
                  <a:gd name="T42" fmla="*/ 1 w 509"/>
                  <a:gd name="T43" fmla="*/ 0 h 1485"/>
                  <a:gd name="T44" fmla="*/ 1 w 509"/>
                  <a:gd name="T45" fmla="*/ 0 h 1485"/>
                  <a:gd name="T46" fmla="*/ 1 w 509"/>
                  <a:gd name="T47" fmla="*/ 0 h 1485"/>
                  <a:gd name="T48" fmla="*/ 1 w 509"/>
                  <a:gd name="T49" fmla="*/ 0 h 1485"/>
                  <a:gd name="T50" fmla="*/ 1 w 509"/>
                  <a:gd name="T51" fmla="*/ 0 h 1485"/>
                  <a:gd name="T52" fmla="*/ 1 w 509"/>
                  <a:gd name="T53" fmla="*/ 0 h 1485"/>
                  <a:gd name="T54" fmla="*/ 1 w 509"/>
                  <a:gd name="T55" fmla="*/ 0 h 1485"/>
                  <a:gd name="T56" fmla="*/ 1 w 509"/>
                  <a:gd name="T57" fmla="*/ 0 h 1485"/>
                  <a:gd name="T58" fmla="*/ 1 w 509"/>
                  <a:gd name="T59" fmla="*/ 0 h 1485"/>
                  <a:gd name="T60" fmla="*/ 1 w 509"/>
                  <a:gd name="T61" fmla="*/ 0 h 1485"/>
                  <a:gd name="T62" fmla="*/ 1 w 509"/>
                  <a:gd name="T63" fmla="*/ 0 h 1485"/>
                  <a:gd name="T64" fmla="*/ 1 w 509"/>
                  <a:gd name="T65" fmla="*/ 0 h 1485"/>
                  <a:gd name="T66" fmla="*/ 1 w 509"/>
                  <a:gd name="T67" fmla="*/ 0 h 1485"/>
                  <a:gd name="T68" fmla="*/ 1 w 509"/>
                  <a:gd name="T69" fmla="*/ 0 h 1485"/>
                  <a:gd name="T70" fmla="*/ 1 w 509"/>
                  <a:gd name="T71" fmla="*/ 0 h 1485"/>
                  <a:gd name="T72" fmla="*/ 1 w 509"/>
                  <a:gd name="T73" fmla="*/ 0 h 1485"/>
                  <a:gd name="T74" fmla="*/ 1 w 509"/>
                  <a:gd name="T75" fmla="*/ 0 h 1485"/>
                  <a:gd name="T76" fmla="*/ 1 w 509"/>
                  <a:gd name="T77" fmla="*/ 0 h 1485"/>
                  <a:gd name="T78" fmla="*/ 1 w 509"/>
                  <a:gd name="T79" fmla="*/ 0 h 1485"/>
                  <a:gd name="T80" fmla="*/ 1 w 509"/>
                  <a:gd name="T81" fmla="*/ 0 h 1485"/>
                  <a:gd name="T82" fmla="*/ 1 w 509"/>
                  <a:gd name="T83" fmla="*/ 0 h 1485"/>
                  <a:gd name="T84" fmla="*/ 1 w 509"/>
                  <a:gd name="T85" fmla="*/ 0 h 1485"/>
                  <a:gd name="T86" fmla="*/ 1 w 509"/>
                  <a:gd name="T87" fmla="*/ 0 h 1485"/>
                  <a:gd name="T88" fmla="*/ 1 w 509"/>
                  <a:gd name="T89" fmla="*/ 0 h 1485"/>
                  <a:gd name="T90" fmla="*/ 1 w 509"/>
                  <a:gd name="T91" fmla="*/ 0 h 1485"/>
                  <a:gd name="T92" fmla="*/ 1 w 509"/>
                  <a:gd name="T93" fmla="*/ 0 h 1485"/>
                  <a:gd name="T94" fmla="*/ 1 w 509"/>
                  <a:gd name="T95" fmla="*/ 0 h 1485"/>
                  <a:gd name="T96" fmla="*/ 1 w 509"/>
                  <a:gd name="T97" fmla="*/ 0 h 1485"/>
                  <a:gd name="T98" fmla="*/ 1 w 509"/>
                  <a:gd name="T99" fmla="*/ 0 h 1485"/>
                  <a:gd name="T100" fmla="*/ 1 w 509"/>
                  <a:gd name="T101" fmla="*/ 0 h 1485"/>
                  <a:gd name="T102" fmla="*/ 1 w 509"/>
                  <a:gd name="T103" fmla="*/ 0 h 148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09"/>
                  <a:gd name="T157" fmla="*/ 0 h 1485"/>
                  <a:gd name="T158" fmla="*/ 509 w 509"/>
                  <a:gd name="T159" fmla="*/ 1485 h 148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09" h="1485">
                    <a:moveTo>
                      <a:pt x="466" y="1424"/>
                    </a:moveTo>
                    <a:lnTo>
                      <a:pt x="464" y="1425"/>
                    </a:lnTo>
                    <a:lnTo>
                      <a:pt x="458" y="1427"/>
                    </a:lnTo>
                    <a:lnTo>
                      <a:pt x="449" y="1429"/>
                    </a:lnTo>
                    <a:lnTo>
                      <a:pt x="438" y="1434"/>
                    </a:lnTo>
                    <a:lnTo>
                      <a:pt x="423" y="1440"/>
                    </a:lnTo>
                    <a:lnTo>
                      <a:pt x="404" y="1446"/>
                    </a:lnTo>
                    <a:lnTo>
                      <a:pt x="385" y="1451"/>
                    </a:lnTo>
                    <a:lnTo>
                      <a:pt x="363" y="1457"/>
                    </a:lnTo>
                    <a:lnTo>
                      <a:pt x="338" y="1463"/>
                    </a:lnTo>
                    <a:lnTo>
                      <a:pt x="313" y="1469"/>
                    </a:lnTo>
                    <a:lnTo>
                      <a:pt x="287" y="1473"/>
                    </a:lnTo>
                    <a:lnTo>
                      <a:pt x="259" y="1478"/>
                    </a:lnTo>
                    <a:lnTo>
                      <a:pt x="230" y="1481"/>
                    </a:lnTo>
                    <a:lnTo>
                      <a:pt x="203" y="1484"/>
                    </a:lnTo>
                    <a:lnTo>
                      <a:pt x="174" y="1485"/>
                    </a:lnTo>
                    <a:lnTo>
                      <a:pt x="145" y="1484"/>
                    </a:lnTo>
                    <a:lnTo>
                      <a:pt x="110" y="1480"/>
                    </a:lnTo>
                    <a:lnTo>
                      <a:pt x="79" y="1474"/>
                    </a:lnTo>
                    <a:lnTo>
                      <a:pt x="54" y="1466"/>
                    </a:lnTo>
                    <a:lnTo>
                      <a:pt x="33" y="1457"/>
                    </a:lnTo>
                    <a:lnTo>
                      <a:pt x="17" y="1444"/>
                    </a:lnTo>
                    <a:lnTo>
                      <a:pt x="7" y="1429"/>
                    </a:lnTo>
                    <a:lnTo>
                      <a:pt x="1" y="1412"/>
                    </a:lnTo>
                    <a:lnTo>
                      <a:pt x="0" y="1391"/>
                    </a:lnTo>
                    <a:lnTo>
                      <a:pt x="1" y="1378"/>
                    </a:lnTo>
                    <a:lnTo>
                      <a:pt x="3" y="1364"/>
                    </a:lnTo>
                    <a:lnTo>
                      <a:pt x="7" y="1350"/>
                    </a:lnTo>
                    <a:lnTo>
                      <a:pt x="11" y="1335"/>
                    </a:lnTo>
                    <a:lnTo>
                      <a:pt x="17" y="1321"/>
                    </a:lnTo>
                    <a:lnTo>
                      <a:pt x="24" y="1307"/>
                    </a:lnTo>
                    <a:lnTo>
                      <a:pt x="32" y="1293"/>
                    </a:lnTo>
                    <a:lnTo>
                      <a:pt x="42" y="1280"/>
                    </a:lnTo>
                    <a:lnTo>
                      <a:pt x="54" y="1266"/>
                    </a:lnTo>
                    <a:lnTo>
                      <a:pt x="68" y="1253"/>
                    </a:lnTo>
                    <a:lnTo>
                      <a:pt x="84" y="1240"/>
                    </a:lnTo>
                    <a:lnTo>
                      <a:pt x="101" y="1229"/>
                    </a:lnTo>
                    <a:lnTo>
                      <a:pt x="122" y="1217"/>
                    </a:lnTo>
                    <a:lnTo>
                      <a:pt x="145" y="1207"/>
                    </a:lnTo>
                    <a:lnTo>
                      <a:pt x="170" y="1197"/>
                    </a:lnTo>
                    <a:lnTo>
                      <a:pt x="198" y="1187"/>
                    </a:lnTo>
                    <a:lnTo>
                      <a:pt x="230" y="1175"/>
                    </a:lnTo>
                    <a:lnTo>
                      <a:pt x="259" y="1159"/>
                    </a:lnTo>
                    <a:lnTo>
                      <a:pt x="283" y="1138"/>
                    </a:lnTo>
                    <a:lnTo>
                      <a:pt x="304" y="1114"/>
                    </a:lnTo>
                    <a:lnTo>
                      <a:pt x="322" y="1085"/>
                    </a:lnTo>
                    <a:lnTo>
                      <a:pt x="337" y="1054"/>
                    </a:lnTo>
                    <a:lnTo>
                      <a:pt x="350" y="1017"/>
                    </a:lnTo>
                    <a:lnTo>
                      <a:pt x="360" y="978"/>
                    </a:lnTo>
                    <a:lnTo>
                      <a:pt x="375" y="891"/>
                    </a:lnTo>
                    <a:lnTo>
                      <a:pt x="373" y="827"/>
                    </a:lnTo>
                    <a:lnTo>
                      <a:pt x="358" y="779"/>
                    </a:lnTo>
                    <a:lnTo>
                      <a:pt x="335" y="744"/>
                    </a:lnTo>
                    <a:lnTo>
                      <a:pt x="309" y="716"/>
                    </a:lnTo>
                    <a:lnTo>
                      <a:pt x="283" y="693"/>
                    </a:lnTo>
                    <a:lnTo>
                      <a:pt x="262" y="668"/>
                    </a:lnTo>
                    <a:lnTo>
                      <a:pt x="251" y="638"/>
                    </a:lnTo>
                    <a:lnTo>
                      <a:pt x="249" y="619"/>
                    </a:lnTo>
                    <a:lnTo>
                      <a:pt x="249" y="598"/>
                    </a:lnTo>
                    <a:lnTo>
                      <a:pt x="250" y="574"/>
                    </a:lnTo>
                    <a:lnTo>
                      <a:pt x="254" y="548"/>
                    </a:lnTo>
                    <a:lnTo>
                      <a:pt x="260" y="519"/>
                    </a:lnTo>
                    <a:lnTo>
                      <a:pt x="267" y="488"/>
                    </a:lnTo>
                    <a:lnTo>
                      <a:pt x="277" y="456"/>
                    </a:lnTo>
                    <a:lnTo>
                      <a:pt x="289" y="421"/>
                    </a:lnTo>
                    <a:lnTo>
                      <a:pt x="303" y="359"/>
                    </a:lnTo>
                    <a:lnTo>
                      <a:pt x="306" y="284"/>
                    </a:lnTo>
                    <a:lnTo>
                      <a:pt x="299" y="208"/>
                    </a:lnTo>
                    <a:lnTo>
                      <a:pt x="283" y="137"/>
                    </a:lnTo>
                    <a:lnTo>
                      <a:pt x="275" y="109"/>
                    </a:lnTo>
                    <a:lnTo>
                      <a:pt x="270" y="84"/>
                    </a:lnTo>
                    <a:lnTo>
                      <a:pt x="269" y="65"/>
                    </a:lnTo>
                    <a:lnTo>
                      <a:pt x="270" y="50"/>
                    </a:lnTo>
                    <a:lnTo>
                      <a:pt x="275" y="38"/>
                    </a:lnTo>
                    <a:lnTo>
                      <a:pt x="282" y="29"/>
                    </a:lnTo>
                    <a:lnTo>
                      <a:pt x="291" y="23"/>
                    </a:lnTo>
                    <a:lnTo>
                      <a:pt x="303" y="20"/>
                    </a:lnTo>
                    <a:lnTo>
                      <a:pt x="315" y="19"/>
                    </a:lnTo>
                    <a:lnTo>
                      <a:pt x="327" y="18"/>
                    </a:lnTo>
                    <a:lnTo>
                      <a:pt x="338" y="16"/>
                    </a:lnTo>
                    <a:lnTo>
                      <a:pt x="350" y="15"/>
                    </a:lnTo>
                    <a:lnTo>
                      <a:pt x="360" y="14"/>
                    </a:lnTo>
                    <a:lnTo>
                      <a:pt x="371" y="11"/>
                    </a:lnTo>
                    <a:lnTo>
                      <a:pt x="379" y="6"/>
                    </a:lnTo>
                    <a:lnTo>
                      <a:pt x="387" y="0"/>
                    </a:lnTo>
                    <a:lnTo>
                      <a:pt x="382" y="13"/>
                    </a:lnTo>
                    <a:lnTo>
                      <a:pt x="374" y="45"/>
                    </a:lnTo>
                    <a:lnTo>
                      <a:pt x="365" y="87"/>
                    </a:lnTo>
                    <a:lnTo>
                      <a:pt x="360" y="126"/>
                    </a:lnTo>
                    <a:lnTo>
                      <a:pt x="363" y="150"/>
                    </a:lnTo>
                    <a:lnTo>
                      <a:pt x="370" y="187"/>
                    </a:lnTo>
                    <a:lnTo>
                      <a:pt x="379" y="232"/>
                    </a:lnTo>
                    <a:lnTo>
                      <a:pt x="391" y="280"/>
                    </a:lnTo>
                    <a:lnTo>
                      <a:pt x="404" y="329"/>
                    </a:lnTo>
                    <a:lnTo>
                      <a:pt x="419" y="374"/>
                    </a:lnTo>
                    <a:lnTo>
                      <a:pt x="433" y="411"/>
                    </a:lnTo>
                    <a:lnTo>
                      <a:pt x="446" y="435"/>
                    </a:lnTo>
                    <a:lnTo>
                      <a:pt x="459" y="482"/>
                    </a:lnTo>
                    <a:lnTo>
                      <a:pt x="476" y="580"/>
                    </a:lnTo>
                    <a:lnTo>
                      <a:pt x="491" y="714"/>
                    </a:lnTo>
                    <a:lnTo>
                      <a:pt x="503" y="870"/>
                    </a:lnTo>
                    <a:lnTo>
                      <a:pt x="509" y="1033"/>
                    </a:lnTo>
                    <a:lnTo>
                      <a:pt x="507" y="1190"/>
                    </a:lnTo>
                    <a:lnTo>
                      <a:pt x="493" y="1325"/>
                    </a:lnTo>
                    <a:lnTo>
                      <a:pt x="466" y="1424"/>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13" name="Freeform 76"/>
              <p:cNvSpPr>
                <a:spLocks/>
              </p:cNvSpPr>
              <p:nvPr/>
            </p:nvSpPr>
            <p:spPr bwMode="auto">
              <a:xfrm>
                <a:off x="2944" y="1877"/>
                <a:ext cx="208" cy="707"/>
              </a:xfrm>
              <a:custGeom>
                <a:avLst/>
                <a:gdLst>
                  <a:gd name="T0" fmla="*/ 1 w 416"/>
                  <a:gd name="T1" fmla="*/ 1 h 1413"/>
                  <a:gd name="T2" fmla="*/ 1 w 416"/>
                  <a:gd name="T3" fmla="*/ 1 h 1413"/>
                  <a:gd name="T4" fmla="*/ 1 w 416"/>
                  <a:gd name="T5" fmla="*/ 1 h 1413"/>
                  <a:gd name="T6" fmla="*/ 1 w 416"/>
                  <a:gd name="T7" fmla="*/ 1 h 1413"/>
                  <a:gd name="T8" fmla="*/ 1 w 416"/>
                  <a:gd name="T9" fmla="*/ 1 h 1413"/>
                  <a:gd name="T10" fmla="*/ 1 w 416"/>
                  <a:gd name="T11" fmla="*/ 1 h 1413"/>
                  <a:gd name="T12" fmla="*/ 1 w 416"/>
                  <a:gd name="T13" fmla="*/ 1 h 1413"/>
                  <a:gd name="T14" fmla="*/ 1 w 416"/>
                  <a:gd name="T15" fmla="*/ 1 h 1413"/>
                  <a:gd name="T16" fmla="*/ 1 w 416"/>
                  <a:gd name="T17" fmla="*/ 1 h 1413"/>
                  <a:gd name="T18" fmla="*/ 1 w 416"/>
                  <a:gd name="T19" fmla="*/ 1 h 1413"/>
                  <a:gd name="T20" fmla="*/ 1 w 416"/>
                  <a:gd name="T21" fmla="*/ 1 h 1413"/>
                  <a:gd name="T22" fmla="*/ 1 w 416"/>
                  <a:gd name="T23" fmla="*/ 1 h 1413"/>
                  <a:gd name="T24" fmla="*/ 1 w 416"/>
                  <a:gd name="T25" fmla="*/ 1 h 1413"/>
                  <a:gd name="T26" fmla="*/ 1 w 416"/>
                  <a:gd name="T27" fmla="*/ 1 h 1413"/>
                  <a:gd name="T28" fmla="*/ 1 w 416"/>
                  <a:gd name="T29" fmla="*/ 1 h 1413"/>
                  <a:gd name="T30" fmla="*/ 1 w 416"/>
                  <a:gd name="T31" fmla="*/ 1 h 1413"/>
                  <a:gd name="T32" fmla="*/ 1 w 416"/>
                  <a:gd name="T33" fmla="*/ 1 h 1413"/>
                  <a:gd name="T34" fmla="*/ 1 w 416"/>
                  <a:gd name="T35" fmla="*/ 1 h 1413"/>
                  <a:gd name="T36" fmla="*/ 1 w 416"/>
                  <a:gd name="T37" fmla="*/ 1 h 1413"/>
                  <a:gd name="T38" fmla="*/ 1 w 416"/>
                  <a:gd name="T39" fmla="*/ 1 h 1413"/>
                  <a:gd name="T40" fmla="*/ 1 w 416"/>
                  <a:gd name="T41" fmla="*/ 1 h 1413"/>
                  <a:gd name="T42" fmla="*/ 1 w 416"/>
                  <a:gd name="T43" fmla="*/ 1 h 1413"/>
                  <a:gd name="T44" fmla="*/ 1 w 416"/>
                  <a:gd name="T45" fmla="*/ 1 h 1413"/>
                  <a:gd name="T46" fmla="*/ 1 w 416"/>
                  <a:gd name="T47" fmla="*/ 1 h 1413"/>
                  <a:gd name="T48" fmla="*/ 1 w 416"/>
                  <a:gd name="T49" fmla="*/ 1 h 1413"/>
                  <a:gd name="T50" fmla="*/ 1 w 416"/>
                  <a:gd name="T51" fmla="*/ 1 h 1413"/>
                  <a:gd name="T52" fmla="*/ 1 w 416"/>
                  <a:gd name="T53" fmla="*/ 1 h 1413"/>
                  <a:gd name="T54" fmla="*/ 1 w 416"/>
                  <a:gd name="T55" fmla="*/ 1 h 1413"/>
                  <a:gd name="T56" fmla="*/ 1 w 416"/>
                  <a:gd name="T57" fmla="*/ 1 h 1413"/>
                  <a:gd name="T58" fmla="*/ 1 w 416"/>
                  <a:gd name="T59" fmla="*/ 1 h 1413"/>
                  <a:gd name="T60" fmla="*/ 1 w 416"/>
                  <a:gd name="T61" fmla="*/ 1 h 1413"/>
                  <a:gd name="T62" fmla="*/ 1 w 416"/>
                  <a:gd name="T63" fmla="*/ 1 h 1413"/>
                  <a:gd name="T64" fmla="*/ 1 w 416"/>
                  <a:gd name="T65" fmla="*/ 1 h 1413"/>
                  <a:gd name="T66" fmla="*/ 1 w 416"/>
                  <a:gd name="T67" fmla="*/ 1 h 1413"/>
                  <a:gd name="T68" fmla="*/ 1 w 416"/>
                  <a:gd name="T69" fmla="*/ 1 h 1413"/>
                  <a:gd name="T70" fmla="*/ 1 w 416"/>
                  <a:gd name="T71" fmla="*/ 1 h 1413"/>
                  <a:gd name="T72" fmla="*/ 1 w 416"/>
                  <a:gd name="T73" fmla="*/ 1 h 1413"/>
                  <a:gd name="T74" fmla="*/ 1 w 416"/>
                  <a:gd name="T75" fmla="*/ 1 h 1413"/>
                  <a:gd name="T76" fmla="*/ 1 w 416"/>
                  <a:gd name="T77" fmla="*/ 1 h 1413"/>
                  <a:gd name="T78" fmla="*/ 1 w 416"/>
                  <a:gd name="T79" fmla="*/ 1 h 14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16"/>
                  <a:gd name="T121" fmla="*/ 0 h 1413"/>
                  <a:gd name="T122" fmla="*/ 416 w 416"/>
                  <a:gd name="T123" fmla="*/ 1413 h 14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16" h="1413">
                    <a:moveTo>
                      <a:pt x="196" y="0"/>
                    </a:moveTo>
                    <a:lnTo>
                      <a:pt x="193" y="6"/>
                    </a:lnTo>
                    <a:lnTo>
                      <a:pt x="185" y="22"/>
                    </a:lnTo>
                    <a:lnTo>
                      <a:pt x="174" y="46"/>
                    </a:lnTo>
                    <a:lnTo>
                      <a:pt x="164" y="76"/>
                    </a:lnTo>
                    <a:lnTo>
                      <a:pt x="157" y="113"/>
                    </a:lnTo>
                    <a:lnTo>
                      <a:pt x="155" y="152"/>
                    </a:lnTo>
                    <a:lnTo>
                      <a:pt x="161" y="195"/>
                    </a:lnTo>
                    <a:lnTo>
                      <a:pt x="177" y="236"/>
                    </a:lnTo>
                    <a:lnTo>
                      <a:pt x="189" y="258"/>
                    </a:lnTo>
                    <a:lnTo>
                      <a:pt x="203" y="284"/>
                    </a:lnTo>
                    <a:lnTo>
                      <a:pt x="218" y="312"/>
                    </a:lnTo>
                    <a:lnTo>
                      <a:pt x="234" y="345"/>
                    </a:lnTo>
                    <a:lnTo>
                      <a:pt x="252" y="382"/>
                    </a:lnTo>
                    <a:lnTo>
                      <a:pt x="267" y="423"/>
                    </a:lnTo>
                    <a:lnTo>
                      <a:pt x="282" y="469"/>
                    </a:lnTo>
                    <a:lnTo>
                      <a:pt x="294" y="522"/>
                    </a:lnTo>
                    <a:lnTo>
                      <a:pt x="306" y="581"/>
                    </a:lnTo>
                    <a:lnTo>
                      <a:pt x="313" y="647"/>
                    </a:lnTo>
                    <a:lnTo>
                      <a:pt x="317" y="720"/>
                    </a:lnTo>
                    <a:lnTo>
                      <a:pt x="318" y="801"/>
                    </a:lnTo>
                    <a:lnTo>
                      <a:pt x="314" y="891"/>
                    </a:lnTo>
                    <a:lnTo>
                      <a:pt x="305" y="989"/>
                    </a:lnTo>
                    <a:lnTo>
                      <a:pt x="290" y="1096"/>
                    </a:lnTo>
                    <a:lnTo>
                      <a:pt x="269" y="1214"/>
                    </a:lnTo>
                    <a:lnTo>
                      <a:pt x="261" y="1243"/>
                    </a:lnTo>
                    <a:lnTo>
                      <a:pt x="248" y="1269"/>
                    </a:lnTo>
                    <a:lnTo>
                      <a:pt x="232" y="1291"/>
                    </a:lnTo>
                    <a:lnTo>
                      <a:pt x="214" y="1312"/>
                    </a:lnTo>
                    <a:lnTo>
                      <a:pt x="193" y="1329"/>
                    </a:lnTo>
                    <a:lnTo>
                      <a:pt x="170" y="1344"/>
                    </a:lnTo>
                    <a:lnTo>
                      <a:pt x="147" y="1357"/>
                    </a:lnTo>
                    <a:lnTo>
                      <a:pt x="123" y="1367"/>
                    </a:lnTo>
                    <a:lnTo>
                      <a:pt x="99" y="1376"/>
                    </a:lnTo>
                    <a:lnTo>
                      <a:pt x="76" y="1383"/>
                    </a:lnTo>
                    <a:lnTo>
                      <a:pt x="56" y="1388"/>
                    </a:lnTo>
                    <a:lnTo>
                      <a:pt x="37" y="1392"/>
                    </a:lnTo>
                    <a:lnTo>
                      <a:pt x="22" y="1395"/>
                    </a:lnTo>
                    <a:lnTo>
                      <a:pt x="11" y="1397"/>
                    </a:lnTo>
                    <a:lnTo>
                      <a:pt x="3" y="1398"/>
                    </a:lnTo>
                    <a:lnTo>
                      <a:pt x="0" y="1398"/>
                    </a:lnTo>
                    <a:lnTo>
                      <a:pt x="5" y="1399"/>
                    </a:lnTo>
                    <a:lnTo>
                      <a:pt x="17" y="1400"/>
                    </a:lnTo>
                    <a:lnTo>
                      <a:pt x="35" y="1404"/>
                    </a:lnTo>
                    <a:lnTo>
                      <a:pt x="58" y="1406"/>
                    </a:lnTo>
                    <a:lnTo>
                      <a:pt x="86" y="1410"/>
                    </a:lnTo>
                    <a:lnTo>
                      <a:pt x="118" y="1412"/>
                    </a:lnTo>
                    <a:lnTo>
                      <a:pt x="151" y="1413"/>
                    </a:lnTo>
                    <a:lnTo>
                      <a:pt x="186" y="1413"/>
                    </a:lnTo>
                    <a:lnTo>
                      <a:pt x="220" y="1412"/>
                    </a:lnTo>
                    <a:lnTo>
                      <a:pt x="255" y="1407"/>
                    </a:lnTo>
                    <a:lnTo>
                      <a:pt x="287" y="1399"/>
                    </a:lnTo>
                    <a:lnTo>
                      <a:pt x="316" y="1389"/>
                    </a:lnTo>
                    <a:lnTo>
                      <a:pt x="340" y="1375"/>
                    </a:lnTo>
                    <a:lnTo>
                      <a:pt x="361" y="1357"/>
                    </a:lnTo>
                    <a:lnTo>
                      <a:pt x="374" y="1334"/>
                    </a:lnTo>
                    <a:lnTo>
                      <a:pt x="381" y="1306"/>
                    </a:lnTo>
                    <a:lnTo>
                      <a:pt x="388" y="1222"/>
                    </a:lnTo>
                    <a:lnTo>
                      <a:pt x="398" y="1101"/>
                    </a:lnTo>
                    <a:lnTo>
                      <a:pt x="408" y="957"/>
                    </a:lnTo>
                    <a:lnTo>
                      <a:pt x="415" y="801"/>
                    </a:lnTo>
                    <a:lnTo>
                      <a:pt x="416" y="650"/>
                    </a:lnTo>
                    <a:lnTo>
                      <a:pt x="409" y="514"/>
                    </a:lnTo>
                    <a:lnTo>
                      <a:pt x="392" y="407"/>
                    </a:lnTo>
                    <a:lnTo>
                      <a:pt x="360" y="342"/>
                    </a:lnTo>
                    <a:lnTo>
                      <a:pt x="346" y="330"/>
                    </a:lnTo>
                    <a:lnTo>
                      <a:pt x="332" y="316"/>
                    </a:lnTo>
                    <a:lnTo>
                      <a:pt x="316" y="303"/>
                    </a:lnTo>
                    <a:lnTo>
                      <a:pt x="301" y="289"/>
                    </a:lnTo>
                    <a:lnTo>
                      <a:pt x="285" y="276"/>
                    </a:lnTo>
                    <a:lnTo>
                      <a:pt x="270" y="261"/>
                    </a:lnTo>
                    <a:lnTo>
                      <a:pt x="255" y="244"/>
                    </a:lnTo>
                    <a:lnTo>
                      <a:pt x="240" y="226"/>
                    </a:lnTo>
                    <a:lnTo>
                      <a:pt x="227" y="208"/>
                    </a:lnTo>
                    <a:lnTo>
                      <a:pt x="216" y="186"/>
                    </a:lnTo>
                    <a:lnTo>
                      <a:pt x="207" y="161"/>
                    </a:lnTo>
                    <a:lnTo>
                      <a:pt x="199" y="136"/>
                    </a:lnTo>
                    <a:lnTo>
                      <a:pt x="194" y="106"/>
                    </a:lnTo>
                    <a:lnTo>
                      <a:pt x="192" y="75"/>
                    </a:lnTo>
                    <a:lnTo>
                      <a:pt x="192" y="39"/>
                    </a:lnTo>
                    <a:lnTo>
                      <a:pt x="196"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0514" name="Freeform 77"/>
              <p:cNvSpPr>
                <a:spLocks/>
              </p:cNvSpPr>
              <p:nvPr/>
            </p:nvSpPr>
            <p:spPr bwMode="auto">
              <a:xfrm>
                <a:off x="2966" y="1832"/>
                <a:ext cx="89" cy="13"/>
              </a:xfrm>
              <a:custGeom>
                <a:avLst/>
                <a:gdLst>
                  <a:gd name="T0" fmla="*/ 1 w 178"/>
                  <a:gd name="T1" fmla="*/ 0 h 27"/>
                  <a:gd name="T2" fmla="*/ 1 w 178"/>
                  <a:gd name="T3" fmla="*/ 0 h 27"/>
                  <a:gd name="T4" fmla="*/ 1 w 178"/>
                  <a:gd name="T5" fmla="*/ 0 h 27"/>
                  <a:gd name="T6" fmla="*/ 1 w 178"/>
                  <a:gd name="T7" fmla="*/ 0 h 27"/>
                  <a:gd name="T8" fmla="*/ 1 w 178"/>
                  <a:gd name="T9" fmla="*/ 0 h 27"/>
                  <a:gd name="T10" fmla="*/ 1 w 178"/>
                  <a:gd name="T11" fmla="*/ 0 h 27"/>
                  <a:gd name="T12" fmla="*/ 1 w 178"/>
                  <a:gd name="T13" fmla="*/ 0 h 27"/>
                  <a:gd name="T14" fmla="*/ 1 w 178"/>
                  <a:gd name="T15" fmla="*/ 0 h 27"/>
                  <a:gd name="T16" fmla="*/ 0 w 178"/>
                  <a:gd name="T17" fmla="*/ 0 h 27"/>
                  <a:gd name="T18" fmla="*/ 1 w 178"/>
                  <a:gd name="T19" fmla="*/ 0 h 27"/>
                  <a:gd name="T20" fmla="*/ 1 w 178"/>
                  <a:gd name="T21" fmla="*/ 0 h 27"/>
                  <a:gd name="T22" fmla="*/ 1 w 178"/>
                  <a:gd name="T23" fmla="*/ 0 h 27"/>
                  <a:gd name="T24" fmla="*/ 1 w 178"/>
                  <a:gd name="T25" fmla="*/ 0 h 27"/>
                  <a:gd name="T26" fmla="*/ 1 w 178"/>
                  <a:gd name="T27" fmla="*/ 0 h 27"/>
                  <a:gd name="T28" fmla="*/ 1 w 178"/>
                  <a:gd name="T29" fmla="*/ 0 h 27"/>
                  <a:gd name="T30" fmla="*/ 1 w 178"/>
                  <a:gd name="T31" fmla="*/ 0 h 27"/>
                  <a:gd name="T32" fmla="*/ 1 w 178"/>
                  <a:gd name="T33" fmla="*/ 0 h 2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8"/>
                  <a:gd name="T52" fmla="*/ 0 h 27"/>
                  <a:gd name="T53" fmla="*/ 178 w 178"/>
                  <a:gd name="T54" fmla="*/ 27 h 2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8" h="27">
                    <a:moveTo>
                      <a:pt x="178" y="0"/>
                    </a:moveTo>
                    <a:lnTo>
                      <a:pt x="173" y="1"/>
                    </a:lnTo>
                    <a:lnTo>
                      <a:pt x="158" y="4"/>
                    </a:lnTo>
                    <a:lnTo>
                      <a:pt x="137" y="8"/>
                    </a:lnTo>
                    <a:lnTo>
                      <a:pt x="112" y="12"/>
                    </a:lnTo>
                    <a:lnTo>
                      <a:pt x="83" y="16"/>
                    </a:lnTo>
                    <a:lnTo>
                      <a:pt x="53" y="19"/>
                    </a:lnTo>
                    <a:lnTo>
                      <a:pt x="26" y="21"/>
                    </a:lnTo>
                    <a:lnTo>
                      <a:pt x="0" y="20"/>
                    </a:lnTo>
                    <a:lnTo>
                      <a:pt x="6" y="21"/>
                    </a:lnTo>
                    <a:lnTo>
                      <a:pt x="21" y="23"/>
                    </a:lnTo>
                    <a:lnTo>
                      <a:pt x="43" y="25"/>
                    </a:lnTo>
                    <a:lnTo>
                      <a:pt x="69" y="27"/>
                    </a:lnTo>
                    <a:lnTo>
                      <a:pt x="98" y="27"/>
                    </a:lnTo>
                    <a:lnTo>
                      <a:pt x="128" y="23"/>
                    </a:lnTo>
                    <a:lnTo>
                      <a:pt x="155" y="14"/>
                    </a:lnTo>
                    <a:lnTo>
                      <a:pt x="178" y="0"/>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sp>
          <p:nvSpPr>
            <p:cNvPr id="20491" name="Text Box 78"/>
            <p:cNvSpPr txBox="1">
              <a:spLocks noChangeArrowheads="1"/>
            </p:cNvSpPr>
            <p:nvPr/>
          </p:nvSpPr>
          <p:spPr bwMode="auto">
            <a:xfrm>
              <a:off x="2064" y="3936"/>
              <a:ext cx="1680"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sz="2200">
                  <a:solidFill>
                    <a:srgbClr val="FFFF66"/>
                  </a:solidFill>
                  <a:latin typeface="Times New Roman" pitchFamily="18" charset="0"/>
                </a:rPr>
                <a:t>LATTE</a:t>
              </a:r>
            </a:p>
          </p:txBody>
        </p:sp>
      </p:grpSp>
      <p:sp>
        <p:nvSpPr>
          <p:cNvPr id="20486" name="Text Box 79"/>
          <p:cNvSpPr txBox="1">
            <a:spLocks noChangeArrowheads="1"/>
          </p:cNvSpPr>
          <p:nvPr/>
        </p:nvSpPr>
        <p:spPr bwMode="auto">
          <a:xfrm>
            <a:off x="1065213" y="3500438"/>
            <a:ext cx="28082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50000"/>
              </a:lnSpc>
              <a:spcBef>
                <a:spcPct val="50000"/>
              </a:spcBef>
              <a:buSzTx/>
              <a:buFontTx/>
              <a:buNone/>
            </a:pPr>
            <a:endParaRPr lang="it-IT" altLang="it-IT" sz="1600">
              <a:solidFill>
                <a:srgbClr val="000099"/>
              </a:solidFill>
              <a:latin typeface="Times New Roman" pitchFamily="18" charset="0"/>
            </a:endParaRPr>
          </a:p>
        </p:txBody>
      </p:sp>
      <p:sp>
        <p:nvSpPr>
          <p:cNvPr id="20487" name="Text Box 80"/>
          <p:cNvSpPr txBox="1">
            <a:spLocks noChangeArrowheads="1"/>
          </p:cNvSpPr>
          <p:nvPr/>
        </p:nvSpPr>
        <p:spPr bwMode="auto">
          <a:xfrm>
            <a:off x="1136650" y="3284538"/>
            <a:ext cx="2663825"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50000"/>
              </a:lnSpc>
              <a:spcBef>
                <a:spcPct val="50000"/>
              </a:spcBef>
              <a:buSzTx/>
              <a:buFontTx/>
              <a:buNone/>
            </a:pPr>
            <a:endParaRPr lang="it-IT" altLang="it-IT" sz="1600">
              <a:solidFill>
                <a:srgbClr val="000099"/>
              </a:solidFill>
              <a:latin typeface="Times New Roman" pitchFamily="18" charset="0"/>
            </a:endParaRPr>
          </a:p>
        </p:txBody>
      </p:sp>
      <p:sp>
        <p:nvSpPr>
          <p:cNvPr id="20488" name="Text Box 81"/>
          <p:cNvSpPr txBox="1">
            <a:spLocks noChangeArrowheads="1"/>
          </p:cNvSpPr>
          <p:nvPr/>
        </p:nvSpPr>
        <p:spPr bwMode="auto">
          <a:xfrm>
            <a:off x="992188" y="3716338"/>
            <a:ext cx="31686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SzTx/>
              <a:buFontTx/>
              <a:buNone/>
            </a:pPr>
            <a:r>
              <a:rPr lang="it-IT" altLang="it-IT" sz="2000">
                <a:solidFill>
                  <a:srgbClr val="FFFFFF"/>
                </a:solidFill>
                <a:latin typeface="Times New Roman" pitchFamily="18" charset="0"/>
              </a:rPr>
              <a:t>AGGIUNGERE ALCOOL METILICO AL VINO</a:t>
            </a:r>
          </a:p>
        </p:txBody>
      </p:sp>
      <p:sp>
        <p:nvSpPr>
          <p:cNvPr id="20489" name="Text Box 82"/>
          <p:cNvSpPr txBox="1">
            <a:spLocks noChangeArrowheads="1"/>
          </p:cNvSpPr>
          <p:nvPr/>
        </p:nvSpPr>
        <p:spPr bwMode="auto">
          <a:xfrm>
            <a:off x="992188" y="4941888"/>
            <a:ext cx="3097212"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10000"/>
              </a:lnSpc>
              <a:spcBef>
                <a:spcPct val="50000"/>
              </a:spcBef>
              <a:buSzTx/>
              <a:buFontTx/>
              <a:buNone/>
            </a:pPr>
            <a:r>
              <a:rPr lang="it-IT" altLang="it-IT" sz="1600">
                <a:solidFill>
                  <a:srgbClr val="FFFFFF"/>
                </a:solidFill>
                <a:latin typeface="Times New Roman" pitchFamily="18" charset="0"/>
              </a:rPr>
              <a:t>FARE LA MOZZARELLA CON CASEINE O LATTE IN POLVERE ZOOTECNICO</a:t>
            </a:r>
          </a:p>
        </p:txBody>
      </p:sp>
    </p:spTree>
    <p:extLst>
      <p:ext uri="{BB962C8B-B14F-4D97-AF65-F5344CB8AC3E}">
        <p14:creationId xmlns:p14="http://schemas.microsoft.com/office/powerpoint/2010/main" val="23445546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8242" name="Rectangle 2"/>
          <p:cNvSpPr>
            <a:spLocks noChangeArrowheads="1"/>
          </p:cNvSpPr>
          <p:nvPr/>
        </p:nvSpPr>
        <p:spPr bwMode="auto">
          <a:xfrm>
            <a:off x="776288" y="260350"/>
            <a:ext cx="8382000" cy="3254375"/>
          </a:xfrm>
          <a:prstGeom prst="rect">
            <a:avLst/>
          </a:prstGeom>
          <a:noFill/>
          <a:ln w="9525">
            <a:noFill/>
            <a:miter lim="800000"/>
            <a:headEnd/>
            <a:tailEnd/>
          </a:ln>
          <a:effectLst/>
        </p:spPr>
        <p:txBody>
          <a:bodyPr>
            <a:spAutoFit/>
          </a:bodyPr>
          <a:lstStyle/>
          <a:p>
            <a:pPr>
              <a:defRPr/>
            </a:pPr>
            <a:r>
              <a:rPr lang="it-IT" sz="3200" u="sng" dirty="0">
                <a:solidFill>
                  <a:schemeClr val="hlink"/>
                </a:solidFill>
                <a:effectLst>
                  <a:outerShdw blurRad="38100" dist="38100" dir="2700000" algn="tl">
                    <a:srgbClr val="000000"/>
                  </a:outerShdw>
                </a:effectLst>
                <a:cs typeface="Times New Roman" pitchFamily="18" charset="0"/>
              </a:rPr>
              <a:t>ALTERAZIONE</a:t>
            </a:r>
            <a:endParaRPr lang="it-IT" sz="3200" b="0" u="sng" dirty="0">
              <a:solidFill>
                <a:schemeClr val="hlink"/>
              </a:solidFill>
              <a:effectLst>
                <a:outerShdw blurRad="38100" dist="38100" dir="2700000" algn="tl">
                  <a:srgbClr val="000000"/>
                </a:outerShdw>
              </a:effectLst>
              <a:cs typeface="Times New Roman" pitchFamily="18" charset="0"/>
            </a:endParaRPr>
          </a:p>
          <a:p>
            <a:pPr algn="just">
              <a:lnSpc>
                <a:spcPct val="120000"/>
              </a:lnSpc>
              <a:defRPr/>
            </a:pPr>
            <a:r>
              <a:rPr lang="it-IT" sz="2700" dirty="0">
                <a:solidFill>
                  <a:srgbClr val="33CCFF"/>
                </a:solidFill>
                <a:cs typeface="Times New Roman" pitchFamily="18" charset="0"/>
              </a:rPr>
              <a:t>Una sostanza alimentare si dice in stato di ALTERAZIONE,</a:t>
            </a:r>
            <a:r>
              <a:rPr lang="it-IT" sz="2700" dirty="0">
                <a:solidFill>
                  <a:srgbClr val="000099"/>
                </a:solidFill>
                <a:cs typeface="Times New Roman" pitchFamily="18" charset="0"/>
              </a:rPr>
              <a:t> </a:t>
            </a:r>
            <a:r>
              <a:rPr lang="it-IT" sz="2700" u="sng" dirty="0">
                <a:solidFill>
                  <a:schemeClr val="hlink"/>
                </a:solidFill>
                <a:cs typeface="Times New Roman" pitchFamily="18" charset="0"/>
              </a:rPr>
              <a:t>quando la sua composizione originaria si modifica</a:t>
            </a:r>
            <a:r>
              <a:rPr lang="it-IT" sz="2700" dirty="0">
                <a:solidFill>
                  <a:srgbClr val="000099"/>
                </a:solidFill>
                <a:cs typeface="Times New Roman" pitchFamily="18" charset="0"/>
              </a:rPr>
              <a:t> </a:t>
            </a:r>
            <a:r>
              <a:rPr lang="it-IT" sz="2700" dirty="0">
                <a:solidFill>
                  <a:srgbClr val="33CCFF"/>
                </a:solidFill>
                <a:cs typeface="Times New Roman" pitchFamily="18" charset="0"/>
              </a:rPr>
              <a:t>a causa di fenomeni degenerativi spontanei, determinati da errate modalità o eccessivo prolungamento dei tempi di conservazione. </a:t>
            </a:r>
          </a:p>
        </p:txBody>
      </p:sp>
      <p:grpSp>
        <p:nvGrpSpPr>
          <p:cNvPr id="23555" name="Group 11"/>
          <p:cNvGrpSpPr>
            <a:grpSpLocks/>
          </p:cNvGrpSpPr>
          <p:nvPr/>
        </p:nvGrpSpPr>
        <p:grpSpPr bwMode="auto">
          <a:xfrm rot="-3206067">
            <a:off x="7477919" y="3647281"/>
            <a:ext cx="1381125" cy="639763"/>
            <a:chOff x="2670" y="2160"/>
            <a:chExt cx="1900" cy="748"/>
          </a:xfrm>
        </p:grpSpPr>
        <p:sp>
          <p:nvSpPr>
            <p:cNvPr id="23652" name="Freeform 12"/>
            <p:cNvSpPr>
              <a:spLocks/>
            </p:cNvSpPr>
            <p:nvPr/>
          </p:nvSpPr>
          <p:spPr bwMode="auto">
            <a:xfrm>
              <a:off x="2670" y="2189"/>
              <a:ext cx="1900" cy="719"/>
            </a:xfrm>
            <a:custGeom>
              <a:avLst/>
              <a:gdLst>
                <a:gd name="T0" fmla="*/ 1 w 3798"/>
                <a:gd name="T1" fmla="*/ 0 h 1439"/>
                <a:gd name="T2" fmla="*/ 0 w 3798"/>
                <a:gd name="T3" fmla="*/ 0 h 1439"/>
                <a:gd name="T4" fmla="*/ 1 w 3798"/>
                <a:gd name="T5" fmla="*/ 0 h 1439"/>
                <a:gd name="T6" fmla="*/ 1 w 3798"/>
                <a:gd name="T7" fmla="*/ 0 h 1439"/>
                <a:gd name="T8" fmla="*/ 1 w 3798"/>
                <a:gd name="T9" fmla="*/ 0 h 1439"/>
                <a:gd name="T10" fmla="*/ 1 w 3798"/>
                <a:gd name="T11" fmla="*/ 0 h 1439"/>
                <a:gd name="T12" fmla="*/ 1 w 3798"/>
                <a:gd name="T13" fmla="*/ 0 h 1439"/>
                <a:gd name="T14" fmla="*/ 1 w 3798"/>
                <a:gd name="T15" fmla="*/ 0 h 1439"/>
                <a:gd name="T16" fmla="*/ 1 w 3798"/>
                <a:gd name="T17" fmla="*/ 0 h 1439"/>
                <a:gd name="T18" fmla="*/ 1 w 3798"/>
                <a:gd name="T19" fmla="*/ 0 h 1439"/>
                <a:gd name="T20" fmla="*/ 1 w 3798"/>
                <a:gd name="T21" fmla="*/ 0 h 1439"/>
                <a:gd name="T22" fmla="*/ 1 w 3798"/>
                <a:gd name="T23" fmla="*/ 0 h 1439"/>
                <a:gd name="T24" fmla="*/ 1 w 3798"/>
                <a:gd name="T25" fmla="*/ 0 h 1439"/>
                <a:gd name="T26" fmla="*/ 1 w 3798"/>
                <a:gd name="T27" fmla="*/ 0 h 1439"/>
                <a:gd name="T28" fmla="*/ 1 w 3798"/>
                <a:gd name="T29" fmla="*/ 0 h 1439"/>
                <a:gd name="T30" fmla="*/ 1 w 3798"/>
                <a:gd name="T31" fmla="*/ 0 h 1439"/>
                <a:gd name="T32" fmla="*/ 1 w 3798"/>
                <a:gd name="T33" fmla="*/ 0 h 1439"/>
                <a:gd name="T34" fmla="*/ 1 w 3798"/>
                <a:gd name="T35" fmla="*/ 0 h 1439"/>
                <a:gd name="T36" fmla="*/ 1 w 3798"/>
                <a:gd name="T37" fmla="*/ 0 h 1439"/>
                <a:gd name="T38" fmla="*/ 1 w 3798"/>
                <a:gd name="T39" fmla="*/ 0 h 1439"/>
                <a:gd name="T40" fmla="*/ 1 w 3798"/>
                <a:gd name="T41" fmla="*/ 0 h 1439"/>
                <a:gd name="T42" fmla="*/ 1 w 3798"/>
                <a:gd name="T43" fmla="*/ 0 h 1439"/>
                <a:gd name="T44" fmla="*/ 1 w 3798"/>
                <a:gd name="T45" fmla="*/ 0 h 1439"/>
                <a:gd name="T46" fmla="*/ 1 w 3798"/>
                <a:gd name="T47" fmla="*/ 0 h 1439"/>
                <a:gd name="T48" fmla="*/ 1 w 3798"/>
                <a:gd name="T49" fmla="*/ 0 h 1439"/>
                <a:gd name="T50" fmla="*/ 1 w 3798"/>
                <a:gd name="T51" fmla="*/ 0 h 1439"/>
                <a:gd name="T52" fmla="*/ 1 w 3798"/>
                <a:gd name="T53" fmla="*/ 0 h 1439"/>
                <a:gd name="T54" fmla="*/ 1 w 3798"/>
                <a:gd name="T55" fmla="*/ 0 h 1439"/>
                <a:gd name="T56" fmla="*/ 1 w 3798"/>
                <a:gd name="T57" fmla="*/ 0 h 1439"/>
                <a:gd name="T58" fmla="*/ 1 w 3798"/>
                <a:gd name="T59" fmla="*/ 0 h 1439"/>
                <a:gd name="T60" fmla="*/ 1 w 3798"/>
                <a:gd name="T61" fmla="*/ 0 h 1439"/>
                <a:gd name="T62" fmla="*/ 1 w 3798"/>
                <a:gd name="T63" fmla="*/ 0 h 1439"/>
                <a:gd name="T64" fmla="*/ 1 w 3798"/>
                <a:gd name="T65" fmla="*/ 0 h 1439"/>
                <a:gd name="T66" fmla="*/ 1 w 3798"/>
                <a:gd name="T67" fmla="*/ 0 h 1439"/>
                <a:gd name="T68" fmla="*/ 1 w 3798"/>
                <a:gd name="T69" fmla="*/ 0 h 1439"/>
                <a:gd name="T70" fmla="*/ 1 w 3798"/>
                <a:gd name="T71" fmla="*/ 0 h 1439"/>
                <a:gd name="T72" fmla="*/ 1 w 3798"/>
                <a:gd name="T73" fmla="*/ 0 h 1439"/>
                <a:gd name="T74" fmla="*/ 1 w 3798"/>
                <a:gd name="T75" fmla="*/ 0 h 1439"/>
                <a:gd name="T76" fmla="*/ 1 w 3798"/>
                <a:gd name="T77" fmla="*/ 0 h 1439"/>
                <a:gd name="T78" fmla="*/ 1 w 3798"/>
                <a:gd name="T79" fmla="*/ 0 h 1439"/>
                <a:gd name="T80" fmla="*/ 1 w 3798"/>
                <a:gd name="T81" fmla="*/ 0 h 1439"/>
                <a:gd name="T82" fmla="*/ 1 w 3798"/>
                <a:gd name="T83" fmla="*/ 0 h 1439"/>
                <a:gd name="T84" fmla="*/ 1 w 3798"/>
                <a:gd name="T85" fmla="*/ 0 h 1439"/>
                <a:gd name="T86" fmla="*/ 1 w 3798"/>
                <a:gd name="T87" fmla="*/ 0 h 1439"/>
                <a:gd name="T88" fmla="*/ 1 w 3798"/>
                <a:gd name="T89" fmla="*/ 0 h 1439"/>
                <a:gd name="T90" fmla="*/ 1 w 3798"/>
                <a:gd name="T91" fmla="*/ 0 h 1439"/>
                <a:gd name="T92" fmla="*/ 1 w 3798"/>
                <a:gd name="T93" fmla="*/ 0 h 1439"/>
                <a:gd name="T94" fmla="*/ 1 w 3798"/>
                <a:gd name="T95" fmla="*/ 0 h 1439"/>
                <a:gd name="T96" fmla="*/ 1 w 3798"/>
                <a:gd name="T97" fmla="*/ 0 h 1439"/>
                <a:gd name="T98" fmla="*/ 1 w 3798"/>
                <a:gd name="T99" fmla="*/ 0 h 1439"/>
                <a:gd name="T100" fmla="*/ 1 w 3798"/>
                <a:gd name="T101" fmla="*/ 0 h 143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798"/>
                <a:gd name="T154" fmla="*/ 0 h 1439"/>
                <a:gd name="T155" fmla="*/ 3798 w 3798"/>
                <a:gd name="T156" fmla="*/ 1439 h 143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798" h="1439">
                  <a:moveTo>
                    <a:pt x="64" y="1382"/>
                  </a:moveTo>
                  <a:lnTo>
                    <a:pt x="0" y="1325"/>
                  </a:lnTo>
                  <a:lnTo>
                    <a:pt x="28" y="1219"/>
                  </a:lnTo>
                  <a:lnTo>
                    <a:pt x="64" y="1089"/>
                  </a:lnTo>
                  <a:lnTo>
                    <a:pt x="121" y="1061"/>
                  </a:lnTo>
                  <a:lnTo>
                    <a:pt x="163" y="962"/>
                  </a:lnTo>
                  <a:lnTo>
                    <a:pt x="291" y="920"/>
                  </a:lnTo>
                  <a:lnTo>
                    <a:pt x="426" y="827"/>
                  </a:lnTo>
                  <a:lnTo>
                    <a:pt x="511" y="726"/>
                  </a:lnTo>
                  <a:lnTo>
                    <a:pt x="646" y="755"/>
                  </a:lnTo>
                  <a:lnTo>
                    <a:pt x="669" y="656"/>
                  </a:lnTo>
                  <a:lnTo>
                    <a:pt x="796" y="620"/>
                  </a:lnTo>
                  <a:lnTo>
                    <a:pt x="874" y="477"/>
                  </a:lnTo>
                  <a:lnTo>
                    <a:pt x="1066" y="485"/>
                  </a:lnTo>
                  <a:lnTo>
                    <a:pt x="1167" y="384"/>
                  </a:lnTo>
                  <a:lnTo>
                    <a:pt x="1380" y="321"/>
                  </a:lnTo>
                  <a:lnTo>
                    <a:pt x="1813" y="356"/>
                  </a:lnTo>
                  <a:lnTo>
                    <a:pt x="1920" y="200"/>
                  </a:lnTo>
                  <a:lnTo>
                    <a:pt x="2247" y="150"/>
                  </a:lnTo>
                  <a:lnTo>
                    <a:pt x="2376" y="86"/>
                  </a:lnTo>
                  <a:lnTo>
                    <a:pt x="2483" y="164"/>
                  </a:lnTo>
                  <a:lnTo>
                    <a:pt x="2519" y="78"/>
                  </a:lnTo>
                  <a:lnTo>
                    <a:pt x="2745" y="0"/>
                  </a:lnTo>
                  <a:lnTo>
                    <a:pt x="3023" y="44"/>
                  </a:lnTo>
                  <a:lnTo>
                    <a:pt x="3401" y="8"/>
                  </a:lnTo>
                  <a:lnTo>
                    <a:pt x="3186" y="114"/>
                  </a:lnTo>
                  <a:lnTo>
                    <a:pt x="2903" y="143"/>
                  </a:lnTo>
                  <a:lnTo>
                    <a:pt x="2732" y="221"/>
                  </a:lnTo>
                  <a:lnTo>
                    <a:pt x="3038" y="257"/>
                  </a:lnTo>
                  <a:lnTo>
                    <a:pt x="3365" y="150"/>
                  </a:lnTo>
                  <a:lnTo>
                    <a:pt x="3458" y="200"/>
                  </a:lnTo>
                  <a:lnTo>
                    <a:pt x="3798" y="21"/>
                  </a:lnTo>
                  <a:lnTo>
                    <a:pt x="3536" y="285"/>
                  </a:lnTo>
                  <a:lnTo>
                    <a:pt x="2981" y="420"/>
                  </a:lnTo>
                  <a:lnTo>
                    <a:pt x="2724" y="713"/>
                  </a:lnTo>
                  <a:lnTo>
                    <a:pt x="2270" y="962"/>
                  </a:lnTo>
                  <a:lnTo>
                    <a:pt x="1686" y="947"/>
                  </a:lnTo>
                  <a:lnTo>
                    <a:pt x="1323" y="876"/>
                  </a:lnTo>
                  <a:lnTo>
                    <a:pt x="1188" y="920"/>
                  </a:lnTo>
                  <a:lnTo>
                    <a:pt x="1116" y="990"/>
                  </a:lnTo>
                  <a:lnTo>
                    <a:pt x="1123" y="1105"/>
                  </a:lnTo>
                  <a:lnTo>
                    <a:pt x="1024" y="1190"/>
                  </a:lnTo>
                  <a:lnTo>
                    <a:pt x="988" y="1260"/>
                  </a:lnTo>
                  <a:lnTo>
                    <a:pt x="853" y="1304"/>
                  </a:lnTo>
                  <a:lnTo>
                    <a:pt x="732" y="1354"/>
                  </a:lnTo>
                  <a:lnTo>
                    <a:pt x="534" y="1297"/>
                  </a:lnTo>
                  <a:lnTo>
                    <a:pt x="454" y="1325"/>
                  </a:lnTo>
                  <a:lnTo>
                    <a:pt x="355" y="1374"/>
                  </a:lnTo>
                  <a:lnTo>
                    <a:pt x="277" y="1439"/>
                  </a:lnTo>
                  <a:lnTo>
                    <a:pt x="64" y="1382"/>
                  </a:lnTo>
                  <a:close/>
                </a:path>
              </a:pathLst>
            </a:custGeom>
            <a:gradFill rotWithShape="0">
              <a:gsLst>
                <a:gs pos="0">
                  <a:srgbClr val="767676"/>
                </a:gs>
                <a:gs pos="100000">
                  <a:srgbClr val="FFFFF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53" name="Freeform 13"/>
            <p:cNvSpPr>
              <a:spLocks/>
            </p:cNvSpPr>
            <p:nvPr/>
          </p:nvSpPr>
          <p:spPr bwMode="auto">
            <a:xfrm>
              <a:off x="2688" y="2160"/>
              <a:ext cx="1704" cy="709"/>
            </a:xfrm>
            <a:custGeom>
              <a:avLst/>
              <a:gdLst>
                <a:gd name="T0" fmla="*/ 1 w 3407"/>
                <a:gd name="T1" fmla="*/ 1 h 1418"/>
                <a:gd name="T2" fmla="*/ 0 w 3407"/>
                <a:gd name="T3" fmla="*/ 1 h 1418"/>
                <a:gd name="T4" fmla="*/ 1 w 3407"/>
                <a:gd name="T5" fmla="*/ 1 h 1418"/>
                <a:gd name="T6" fmla="*/ 1 w 3407"/>
                <a:gd name="T7" fmla="*/ 1 h 1418"/>
                <a:gd name="T8" fmla="*/ 1 w 3407"/>
                <a:gd name="T9" fmla="*/ 1 h 1418"/>
                <a:gd name="T10" fmla="*/ 1 w 3407"/>
                <a:gd name="T11" fmla="*/ 1 h 1418"/>
                <a:gd name="T12" fmla="*/ 1 w 3407"/>
                <a:gd name="T13" fmla="*/ 1 h 1418"/>
                <a:gd name="T14" fmla="*/ 1 w 3407"/>
                <a:gd name="T15" fmla="*/ 1 h 1418"/>
                <a:gd name="T16" fmla="*/ 1 w 3407"/>
                <a:gd name="T17" fmla="*/ 1 h 1418"/>
                <a:gd name="T18" fmla="*/ 1 w 3407"/>
                <a:gd name="T19" fmla="*/ 1 h 1418"/>
                <a:gd name="T20" fmla="*/ 1 w 3407"/>
                <a:gd name="T21" fmla="*/ 1 h 1418"/>
                <a:gd name="T22" fmla="*/ 1 w 3407"/>
                <a:gd name="T23" fmla="*/ 1 h 1418"/>
                <a:gd name="T24" fmla="*/ 1 w 3407"/>
                <a:gd name="T25" fmla="*/ 1 h 1418"/>
                <a:gd name="T26" fmla="*/ 1 w 3407"/>
                <a:gd name="T27" fmla="*/ 1 h 1418"/>
                <a:gd name="T28" fmla="*/ 1 w 3407"/>
                <a:gd name="T29" fmla="*/ 1 h 1418"/>
                <a:gd name="T30" fmla="*/ 1 w 3407"/>
                <a:gd name="T31" fmla="*/ 1 h 1418"/>
                <a:gd name="T32" fmla="*/ 1 w 3407"/>
                <a:gd name="T33" fmla="*/ 1 h 1418"/>
                <a:gd name="T34" fmla="*/ 1 w 3407"/>
                <a:gd name="T35" fmla="*/ 1 h 1418"/>
                <a:gd name="T36" fmla="*/ 1 w 3407"/>
                <a:gd name="T37" fmla="*/ 1 h 1418"/>
                <a:gd name="T38" fmla="*/ 1 w 3407"/>
                <a:gd name="T39" fmla="*/ 1 h 1418"/>
                <a:gd name="T40" fmla="*/ 1 w 3407"/>
                <a:gd name="T41" fmla="*/ 1 h 1418"/>
                <a:gd name="T42" fmla="*/ 1 w 3407"/>
                <a:gd name="T43" fmla="*/ 1 h 1418"/>
                <a:gd name="T44" fmla="*/ 1 w 3407"/>
                <a:gd name="T45" fmla="*/ 1 h 1418"/>
                <a:gd name="T46" fmla="*/ 1 w 3407"/>
                <a:gd name="T47" fmla="*/ 1 h 1418"/>
                <a:gd name="T48" fmla="*/ 1 w 3407"/>
                <a:gd name="T49" fmla="*/ 1 h 1418"/>
                <a:gd name="T50" fmla="*/ 1 w 3407"/>
                <a:gd name="T51" fmla="*/ 1 h 1418"/>
                <a:gd name="T52" fmla="*/ 1 w 3407"/>
                <a:gd name="T53" fmla="*/ 0 h 1418"/>
                <a:gd name="T54" fmla="*/ 1 w 3407"/>
                <a:gd name="T55" fmla="*/ 1 h 1418"/>
                <a:gd name="T56" fmla="*/ 1 w 3407"/>
                <a:gd name="T57" fmla="*/ 1 h 1418"/>
                <a:gd name="T58" fmla="*/ 1 w 3407"/>
                <a:gd name="T59" fmla="*/ 1 h 1418"/>
                <a:gd name="T60" fmla="*/ 1 w 3407"/>
                <a:gd name="T61" fmla="*/ 1 h 1418"/>
                <a:gd name="T62" fmla="*/ 1 w 3407"/>
                <a:gd name="T63" fmla="*/ 1 h 1418"/>
                <a:gd name="T64" fmla="*/ 1 w 3407"/>
                <a:gd name="T65" fmla="*/ 1 h 1418"/>
                <a:gd name="T66" fmla="*/ 1 w 3407"/>
                <a:gd name="T67" fmla="*/ 1 h 1418"/>
                <a:gd name="T68" fmla="*/ 1 w 3407"/>
                <a:gd name="T69" fmla="*/ 1 h 1418"/>
                <a:gd name="T70" fmla="*/ 1 w 3407"/>
                <a:gd name="T71" fmla="*/ 1 h 1418"/>
                <a:gd name="T72" fmla="*/ 1 w 3407"/>
                <a:gd name="T73" fmla="*/ 1 h 1418"/>
                <a:gd name="T74" fmla="*/ 1 w 3407"/>
                <a:gd name="T75" fmla="*/ 1 h 1418"/>
                <a:gd name="T76" fmla="*/ 1 w 3407"/>
                <a:gd name="T77" fmla="*/ 1 h 1418"/>
                <a:gd name="T78" fmla="*/ 1 w 3407"/>
                <a:gd name="T79" fmla="*/ 1 h 1418"/>
                <a:gd name="T80" fmla="*/ 1 w 3407"/>
                <a:gd name="T81" fmla="*/ 1 h 1418"/>
                <a:gd name="T82" fmla="*/ 1 w 3407"/>
                <a:gd name="T83" fmla="*/ 1 h 1418"/>
                <a:gd name="T84" fmla="*/ 1 w 3407"/>
                <a:gd name="T85" fmla="*/ 1 h 1418"/>
                <a:gd name="T86" fmla="*/ 1 w 3407"/>
                <a:gd name="T87" fmla="*/ 1 h 1418"/>
                <a:gd name="T88" fmla="*/ 1 w 3407"/>
                <a:gd name="T89" fmla="*/ 1 h 1418"/>
                <a:gd name="T90" fmla="*/ 1 w 3407"/>
                <a:gd name="T91" fmla="*/ 1 h 1418"/>
                <a:gd name="T92" fmla="*/ 1 w 3407"/>
                <a:gd name="T93" fmla="*/ 1 h 1418"/>
                <a:gd name="T94" fmla="*/ 1 w 3407"/>
                <a:gd name="T95" fmla="*/ 1 h 1418"/>
                <a:gd name="T96" fmla="*/ 1 w 3407"/>
                <a:gd name="T97" fmla="*/ 1 h 1418"/>
                <a:gd name="T98" fmla="*/ 1 w 3407"/>
                <a:gd name="T99" fmla="*/ 1 h 1418"/>
                <a:gd name="T100" fmla="*/ 1 w 3407"/>
                <a:gd name="T101" fmla="*/ 1 h 1418"/>
                <a:gd name="T102" fmla="*/ 1 w 3407"/>
                <a:gd name="T103" fmla="*/ 1 h 1418"/>
                <a:gd name="T104" fmla="*/ 1 w 3407"/>
                <a:gd name="T105" fmla="*/ 1 h 1418"/>
                <a:gd name="T106" fmla="*/ 1 w 3407"/>
                <a:gd name="T107" fmla="*/ 1 h 1418"/>
                <a:gd name="T108" fmla="*/ 1 w 3407"/>
                <a:gd name="T109" fmla="*/ 1 h 1418"/>
                <a:gd name="T110" fmla="*/ 1 w 3407"/>
                <a:gd name="T111" fmla="*/ 1 h 1418"/>
                <a:gd name="T112" fmla="*/ 1 w 3407"/>
                <a:gd name="T113" fmla="*/ 1 h 1418"/>
                <a:gd name="T114" fmla="*/ 1 w 3407"/>
                <a:gd name="T115" fmla="*/ 1 h 1418"/>
                <a:gd name="T116" fmla="*/ 1 w 3407"/>
                <a:gd name="T117" fmla="*/ 1 h 14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407"/>
                <a:gd name="T178" fmla="*/ 0 h 1418"/>
                <a:gd name="T179" fmla="*/ 3407 w 3407"/>
                <a:gd name="T180" fmla="*/ 1418 h 141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407" h="1418">
                  <a:moveTo>
                    <a:pt x="63" y="1418"/>
                  </a:moveTo>
                  <a:lnTo>
                    <a:pt x="0" y="1354"/>
                  </a:lnTo>
                  <a:lnTo>
                    <a:pt x="34" y="1260"/>
                  </a:lnTo>
                  <a:lnTo>
                    <a:pt x="63" y="1162"/>
                  </a:lnTo>
                  <a:lnTo>
                    <a:pt x="127" y="1146"/>
                  </a:lnTo>
                  <a:lnTo>
                    <a:pt x="177" y="1040"/>
                  </a:lnTo>
                  <a:lnTo>
                    <a:pt x="304" y="1040"/>
                  </a:lnTo>
                  <a:lnTo>
                    <a:pt x="412" y="905"/>
                  </a:lnTo>
                  <a:lnTo>
                    <a:pt x="483" y="819"/>
                  </a:lnTo>
                  <a:lnTo>
                    <a:pt x="553" y="890"/>
                  </a:lnTo>
                  <a:lnTo>
                    <a:pt x="646" y="848"/>
                  </a:lnTo>
                  <a:lnTo>
                    <a:pt x="675" y="747"/>
                  </a:lnTo>
                  <a:lnTo>
                    <a:pt x="789" y="726"/>
                  </a:lnTo>
                  <a:lnTo>
                    <a:pt x="810" y="648"/>
                  </a:lnTo>
                  <a:lnTo>
                    <a:pt x="895" y="527"/>
                  </a:lnTo>
                  <a:lnTo>
                    <a:pt x="1009" y="506"/>
                  </a:lnTo>
                  <a:lnTo>
                    <a:pt x="1103" y="399"/>
                  </a:lnTo>
                  <a:lnTo>
                    <a:pt x="1344" y="314"/>
                  </a:lnTo>
                  <a:lnTo>
                    <a:pt x="1492" y="355"/>
                  </a:lnTo>
                  <a:lnTo>
                    <a:pt x="1785" y="306"/>
                  </a:lnTo>
                  <a:lnTo>
                    <a:pt x="1842" y="200"/>
                  </a:lnTo>
                  <a:lnTo>
                    <a:pt x="1970" y="171"/>
                  </a:lnTo>
                  <a:lnTo>
                    <a:pt x="2068" y="213"/>
                  </a:lnTo>
                  <a:lnTo>
                    <a:pt x="2255" y="86"/>
                  </a:lnTo>
                  <a:lnTo>
                    <a:pt x="2418" y="135"/>
                  </a:lnTo>
                  <a:lnTo>
                    <a:pt x="2603" y="21"/>
                  </a:lnTo>
                  <a:lnTo>
                    <a:pt x="2831" y="0"/>
                  </a:lnTo>
                  <a:lnTo>
                    <a:pt x="3065" y="57"/>
                  </a:lnTo>
                  <a:lnTo>
                    <a:pt x="3407" y="44"/>
                  </a:lnTo>
                  <a:lnTo>
                    <a:pt x="3080" y="129"/>
                  </a:lnTo>
                  <a:lnTo>
                    <a:pt x="2823" y="78"/>
                  </a:lnTo>
                  <a:lnTo>
                    <a:pt x="2517" y="150"/>
                  </a:lnTo>
                  <a:lnTo>
                    <a:pt x="2447" y="278"/>
                  </a:lnTo>
                  <a:lnTo>
                    <a:pt x="2283" y="184"/>
                  </a:lnTo>
                  <a:lnTo>
                    <a:pt x="2154" y="249"/>
                  </a:lnTo>
                  <a:lnTo>
                    <a:pt x="2091" y="314"/>
                  </a:lnTo>
                  <a:lnTo>
                    <a:pt x="1899" y="270"/>
                  </a:lnTo>
                  <a:lnTo>
                    <a:pt x="1806" y="384"/>
                  </a:lnTo>
                  <a:lnTo>
                    <a:pt x="1785" y="464"/>
                  </a:lnTo>
                  <a:lnTo>
                    <a:pt x="1650" y="477"/>
                  </a:lnTo>
                  <a:lnTo>
                    <a:pt x="1515" y="441"/>
                  </a:lnTo>
                  <a:lnTo>
                    <a:pt x="1329" y="392"/>
                  </a:lnTo>
                  <a:lnTo>
                    <a:pt x="1209" y="435"/>
                  </a:lnTo>
                  <a:lnTo>
                    <a:pt x="1046" y="570"/>
                  </a:lnTo>
                  <a:lnTo>
                    <a:pt x="1074" y="633"/>
                  </a:lnTo>
                  <a:lnTo>
                    <a:pt x="945" y="627"/>
                  </a:lnTo>
                  <a:lnTo>
                    <a:pt x="838" y="840"/>
                  </a:lnTo>
                  <a:lnTo>
                    <a:pt x="703" y="876"/>
                  </a:lnTo>
                  <a:lnTo>
                    <a:pt x="789" y="970"/>
                  </a:lnTo>
                  <a:lnTo>
                    <a:pt x="661" y="977"/>
                  </a:lnTo>
                  <a:lnTo>
                    <a:pt x="498" y="1027"/>
                  </a:lnTo>
                  <a:lnTo>
                    <a:pt x="475" y="1146"/>
                  </a:lnTo>
                  <a:lnTo>
                    <a:pt x="511" y="1190"/>
                  </a:lnTo>
                  <a:lnTo>
                    <a:pt x="376" y="1232"/>
                  </a:lnTo>
                  <a:lnTo>
                    <a:pt x="369" y="1338"/>
                  </a:lnTo>
                  <a:lnTo>
                    <a:pt x="262" y="1418"/>
                  </a:lnTo>
                  <a:lnTo>
                    <a:pt x="198" y="1367"/>
                  </a:lnTo>
                  <a:lnTo>
                    <a:pt x="63" y="1418"/>
                  </a:lnTo>
                  <a:close/>
                </a:path>
              </a:pathLst>
            </a:custGeom>
            <a:solidFill>
              <a:schemeClr val="bg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54" name="Freeform 14"/>
            <p:cNvSpPr>
              <a:spLocks/>
            </p:cNvSpPr>
            <p:nvPr/>
          </p:nvSpPr>
          <p:spPr bwMode="auto">
            <a:xfrm>
              <a:off x="2965" y="2274"/>
              <a:ext cx="1527" cy="569"/>
            </a:xfrm>
            <a:custGeom>
              <a:avLst/>
              <a:gdLst>
                <a:gd name="T0" fmla="*/ 1 w 3053"/>
                <a:gd name="T1" fmla="*/ 0 h 1139"/>
                <a:gd name="T2" fmla="*/ 0 w 3053"/>
                <a:gd name="T3" fmla="*/ 0 h 1139"/>
                <a:gd name="T4" fmla="*/ 1 w 3053"/>
                <a:gd name="T5" fmla="*/ 0 h 1139"/>
                <a:gd name="T6" fmla="*/ 1 w 3053"/>
                <a:gd name="T7" fmla="*/ 0 h 1139"/>
                <a:gd name="T8" fmla="*/ 1 w 3053"/>
                <a:gd name="T9" fmla="*/ 0 h 1139"/>
                <a:gd name="T10" fmla="*/ 1 w 3053"/>
                <a:gd name="T11" fmla="*/ 0 h 1139"/>
                <a:gd name="T12" fmla="*/ 1 w 3053"/>
                <a:gd name="T13" fmla="*/ 0 h 1139"/>
                <a:gd name="T14" fmla="*/ 1 w 3053"/>
                <a:gd name="T15" fmla="*/ 0 h 1139"/>
                <a:gd name="T16" fmla="*/ 1 w 3053"/>
                <a:gd name="T17" fmla="*/ 0 h 1139"/>
                <a:gd name="T18" fmla="*/ 1 w 3053"/>
                <a:gd name="T19" fmla="*/ 0 h 1139"/>
                <a:gd name="T20" fmla="*/ 1 w 3053"/>
                <a:gd name="T21" fmla="*/ 0 h 1139"/>
                <a:gd name="T22" fmla="*/ 1 w 3053"/>
                <a:gd name="T23" fmla="*/ 0 h 1139"/>
                <a:gd name="T24" fmla="*/ 1 w 3053"/>
                <a:gd name="T25" fmla="*/ 0 h 1139"/>
                <a:gd name="T26" fmla="*/ 1 w 3053"/>
                <a:gd name="T27" fmla="*/ 0 h 1139"/>
                <a:gd name="T28" fmla="*/ 1 w 3053"/>
                <a:gd name="T29" fmla="*/ 0 h 1139"/>
                <a:gd name="T30" fmla="*/ 1 w 3053"/>
                <a:gd name="T31" fmla="*/ 0 h 1139"/>
                <a:gd name="T32" fmla="*/ 1 w 3053"/>
                <a:gd name="T33" fmla="*/ 0 h 1139"/>
                <a:gd name="T34" fmla="*/ 1 w 3053"/>
                <a:gd name="T35" fmla="*/ 0 h 1139"/>
                <a:gd name="T36" fmla="*/ 1 w 3053"/>
                <a:gd name="T37" fmla="*/ 0 h 1139"/>
                <a:gd name="T38" fmla="*/ 1 w 3053"/>
                <a:gd name="T39" fmla="*/ 0 h 1139"/>
                <a:gd name="T40" fmla="*/ 1 w 3053"/>
                <a:gd name="T41" fmla="*/ 0 h 1139"/>
                <a:gd name="T42" fmla="*/ 1 w 3053"/>
                <a:gd name="T43" fmla="*/ 0 h 1139"/>
                <a:gd name="T44" fmla="*/ 1 w 3053"/>
                <a:gd name="T45" fmla="*/ 0 h 1139"/>
                <a:gd name="T46" fmla="*/ 1 w 3053"/>
                <a:gd name="T47" fmla="*/ 0 h 1139"/>
                <a:gd name="T48" fmla="*/ 1 w 3053"/>
                <a:gd name="T49" fmla="*/ 0 h 1139"/>
                <a:gd name="T50" fmla="*/ 1 w 3053"/>
                <a:gd name="T51" fmla="*/ 0 h 1139"/>
                <a:gd name="T52" fmla="*/ 1 w 3053"/>
                <a:gd name="T53" fmla="*/ 0 h 1139"/>
                <a:gd name="T54" fmla="*/ 1 w 3053"/>
                <a:gd name="T55" fmla="*/ 0 h 1139"/>
                <a:gd name="T56" fmla="*/ 1 w 3053"/>
                <a:gd name="T57" fmla="*/ 0 h 1139"/>
                <a:gd name="T58" fmla="*/ 1 w 3053"/>
                <a:gd name="T59" fmla="*/ 0 h 1139"/>
                <a:gd name="T60" fmla="*/ 1 w 3053"/>
                <a:gd name="T61" fmla="*/ 0 h 1139"/>
                <a:gd name="T62" fmla="*/ 1 w 3053"/>
                <a:gd name="T63" fmla="*/ 0 h 1139"/>
                <a:gd name="T64" fmla="*/ 1 w 3053"/>
                <a:gd name="T65" fmla="*/ 0 h 1139"/>
                <a:gd name="T66" fmla="*/ 1 w 3053"/>
                <a:gd name="T67" fmla="*/ 0 h 1139"/>
                <a:gd name="T68" fmla="*/ 1 w 3053"/>
                <a:gd name="T69" fmla="*/ 0 h 1139"/>
                <a:gd name="T70" fmla="*/ 1 w 3053"/>
                <a:gd name="T71" fmla="*/ 0 h 1139"/>
                <a:gd name="T72" fmla="*/ 1 w 3053"/>
                <a:gd name="T73" fmla="*/ 0 h 1139"/>
                <a:gd name="T74" fmla="*/ 1 w 3053"/>
                <a:gd name="T75" fmla="*/ 0 h 1139"/>
                <a:gd name="T76" fmla="*/ 1 w 3053"/>
                <a:gd name="T77" fmla="*/ 0 h 1139"/>
                <a:gd name="T78" fmla="*/ 1 w 3053"/>
                <a:gd name="T79" fmla="*/ 0 h 1139"/>
                <a:gd name="T80" fmla="*/ 1 w 3053"/>
                <a:gd name="T81" fmla="*/ 0 h 1139"/>
                <a:gd name="T82" fmla="*/ 1 w 3053"/>
                <a:gd name="T83" fmla="*/ 0 h 1139"/>
                <a:gd name="T84" fmla="*/ 1 w 3053"/>
                <a:gd name="T85" fmla="*/ 0 h 1139"/>
                <a:gd name="T86" fmla="*/ 1 w 3053"/>
                <a:gd name="T87" fmla="*/ 0 h 1139"/>
                <a:gd name="T88" fmla="*/ 1 w 3053"/>
                <a:gd name="T89" fmla="*/ 0 h 1139"/>
                <a:gd name="T90" fmla="*/ 1 w 3053"/>
                <a:gd name="T91" fmla="*/ 0 h 1139"/>
                <a:gd name="T92" fmla="*/ 1 w 3053"/>
                <a:gd name="T93" fmla="*/ 0 h 1139"/>
                <a:gd name="T94" fmla="*/ 1 w 3053"/>
                <a:gd name="T95" fmla="*/ 0 h 1139"/>
                <a:gd name="T96" fmla="*/ 1 w 3053"/>
                <a:gd name="T97" fmla="*/ 0 h 11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053"/>
                <a:gd name="T148" fmla="*/ 0 h 1139"/>
                <a:gd name="T149" fmla="*/ 3053 w 3053"/>
                <a:gd name="T150" fmla="*/ 1139 h 113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053" h="1139">
                  <a:moveTo>
                    <a:pt x="15" y="1019"/>
                  </a:moveTo>
                  <a:lnTo>
                    <a:pt x="0" y="926"/>
                  </a:lnTo>
                  <a:lnTo>
                    <a:pt x="93" y="833"/>
                  </a:lnTo>
                  <a:lnTo>
                    <a:pt x="186" y="840"/>
                  </a:lnTo>
                  <a:lnTo>
                    <a:pt x="272" y="833"/>
                  </a:lnTo>
                  <a:lnTo>
                    <a:pt x="350" y="719"/>
                  </a:lnTo>
                  <a:lnTo>
                    <a:pt x="527" y="591"/>
                  </a:lnTo>
                  <a:lnTo>
                    <a:pt x="713" y="612"/>
                  </a:lnTo>
                  <a:lnTo>
                    <a:pt x="911" y="591"/>
                  </a:lnTo>
                  <a:lnTo>
                    <a:pt x="968" y="456"/>
                  </a:lnTo>
                  <a:lnTo>
                    <a:pt x="1154" y="428"/>
                  </a:lnTo>
                  <a:lnTo>
                    <a:pt x="1048" y="519"/>
                  </a:lnTo>
                  <a:lnTo>
                    <a:pt x="1061" y="605"/>
                  </a:lnTo>
                  <a:lnTo>
                    <a:pt x="1297" y="656"/>
                  </a:lnTo>
                  <a:lnTo>
                    <a:pt x="1445" y="742"/>
                  </a:lnTo>
                  <a:lnTo>
                    <a:pt x="1730" y="713"/>
                  </a:lnTo>
                  <a:lnTo>
                    <a:pt x="1759" y="570"/>
                  </a:lnTo>
                  <a:lnTo>
                    <a:pt x="2000" y="485"/>
                  </a:lnTo>
                  <a:lnTo>
                    <a:pt x="2164" y="257"/>
                  </a:lnTo>
                  <a:lnTo>
                    <a:pt x="2342" y="192"/>
                  </a:lnTo>
                  <a:lnTo>
                    <a:pt x="2563" y="179"/>
                  </a:lnTo>
                  <a:lnTo>
                    <a:pt x="2641" y="65"/>
                  </a:lnTo>
                  <a:lnTo>
                    <a:pt x="2861" y="114"/>
                  </a:lnTo>
                  <a:lnTo>
                    <a:pt x="3053" y="0"/>
                  </a:lnTo>
                  <a:lnTo>
                    <a:pt x="2960" y="185"/>
                  </a:lnTo>
                  <a:lnTo>
                    <a:pt x="2690" y="285"/>
                  </a:lnTo>
                  <a:lnTo>
                    <a:pt x="2434" y="299"/>
                  </a:lnTo>
                  <a:lnTo>
                    <a:pt x="2327" y="470"/>
                  </a:lnTo>
                  <a:lnTo>
                    <a:pt x="2314" y="641"/>
                  </a:lnTo>
                  <a:lnTo>
                    <a:pt x="2164" y="698"/>
                  </a:lnTo>
                  <a:lnTo>
                    <a:pt x="2000" y="690"/>
                  </a:lnTo>
                  <a:lnTo>
                    <a:pt x="1844" y="791"/>
                  </a:lnTo>
                  <a:lnTo>
                    <a:pt x="1694" y="861"/>
                  </a:lnTo>
                  <a:lnTo>
                    <a:pt x="1359" y="884"/>
                  </a:lnTo>
                  <a:lnTo>
                    <a:pt x="1118" y="897"/>
                  </a:lnTo>
                  <a:lnTo>
                    <a:pt x="934" y="848"/>
                  </a:lnTo>
                  <a:lnTo>
                    <a:pt x="869" y="749"/>
                  </a:lnTo>
                  <a:lnTo>
                    <a:pt x="742" y="783"/>
                  </a:lnTo>
                  <a:lnTo>
                    <a:pt x="570" y="713"/>
                  </a:lnTo>
                  <a:lnTo>
                    <a:pt x="485" y="799"/>
                  </a:lnTo>
                  <a:lnTo>
                    <a:pt x="493" y="905"/>
                  </a:lnTo>
                  <a:lnTo>
                    <a:pt x="378" y="998"/>
                  </a:lnTo>
                  <a:lnTo>
                    <a:pt x="342" y="1076"/>
                  </a:lnTo>
                  <a:lnTo>
                    <a:pt x="228" y="1025"/>
                  </a:lnTo>
                  <a:lnTo>
                    <a:pt x="228" y="1110"/>
                  </a:lnTo>
                  <a:lnTo>
                    <a:pt x="101" y="1139"/>
                  </a:lnTo>
                  <a:lnTo>
                    <a:pt x="101" y="1053"/>
                  </a:lnTo>
                  <a:lnTo>
                    <a:pt x="15" y="1019"/>
                  </a:lnTo>
                  <a:close/>
                </a:path>
              </a:pathLst>
            </a:custGeom>
            <a:solidFill>
              <a:schemeClr val="bg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grpSp>
        <p:nvGrpSpPr>
          <p:cNvPr id="23556" name="Group 15"/>
          <p:cNvGrpSpPr>
            <a:grpSpLocks/>
          </p:cNvGrpSpPr>
          <p:nvPr/>
        </p:nvGrpSpPr>
        <p:grpSpPr bwMode="auto">
          <a:xfrm rot="-5527716">
            <a:off x="4522788" y="4392612"/>
            <a:ext cx="1195388" cy="639763"/>
            <a:chOff x="2670" y="2160"/>
            <a:chExt cx="1900" cy="748"/>
          </a:xfrm>
        </p:grpSpPr>
        <p:sp>
          <p:nvSpPr>
            <p:cNvPr id="23649" name="Freeform 16"/>
            <p:cNvSpPr>
              <a:spLocks/>
            </p:cNvSpPr>
            <p:nvPr/>
          </p:nvSpPr>
          <p:spPr bwMode="auto">
            <a:xfrm>
              <a:off x="2670" y="2189"/>
              <a:ext cx="1900" cy="719"/>
            </a:xfrm>
            <a:custGeom>
              <a:avLst/>
              <a:gdLst>
                <a:gd name="T0" fmla="*/ 1 w 3798"/>
                <a:gd name="T1" fmla="*/ 0 h 1439"/>
                <a:gd name="T2" fmla="*/ 0 w 3798"/>
                <a:gd name="T3" fmla="*/ 0 h 1439"/>
                <a:gd name="T4" fmla="*/ 1 w 3798"/>
                <a:gd name="T5" fmla="*/ 0 h 1439"/>
                <a:gd name="T6" fmla="*/ 1 w 3798"/>
                <a:gd name="T7" fmla="*/ 0 h 1439"/>
                <a:gd name="T8" fmla="*/ 1 w 3798"/>
                <a:gd name="T9" fmla="*/ 0 h 1439"/>
                <a:gd name="T10" fmla="*/ 1 w 3798"/>
                <a:gd name="T11" fmla="*/ 0 h 1439"/>
                <a:gd name="T12" fmla="*/ 1 w 3798"/>
                <a:gd name="T13" fmla="*/ 0 h 1439"/>
                <a:gd name="T14" fmla="*/ 1 w 3798"/>
                <a:gd name="T15" fmla="*/ 0 h 1439"/>
                <a:gd name="T16" fmla="*/ 1 w 3798"/>
                <a:gd name="T17" fmla="*/ 0 h 1439"/>
                <a:gd name="T18" fmla="*/ 1 w 3798"/>
                <a:gd name="T19" fmla="*/ 0 h 1439"/>
                <a:gd name="T20" fmla="*/ 1 w 3798"/>
                <a:gd name="T21" fmla="*/ 0 h 1439"/>
                <a:gd name="T22" fmla="*/ 1 w 3798"/>
                <a:gd name="T23" fmla="*/ 0 h 1439"/>
                <a:gd name="T24" fmla="*/ 1 w 3798"/>
                <a:gd name="T25" fmla="*/ 0 h 1439"/>
                <a:gd name="T26" fmla="*/ 1 w 3798"/>
                <a:gd name="T27" fmla="*/ 0 h 1439"/>
                <a:gd name="T28" fmla="*/ 1 w 3798"/>
                <a:gd name="T29" fmla="*/ 0 h 1439"/>
                <a:gd name="T30" fmla="*/ 1 w 3798"/>
                <a:gd name="T31" fmla="*/ 0 h 1439"/>
                <a:gd name="T32" fmla="*/ 1 w 3798"/>
                <a:gd name="T33" fmla="*/ 0 h 1439"/>
                <a:gd name="T34" fmla="*/ 1 w 3798"/>
                <a:gd name="T35" fmla="*/ 0 h 1439"/>
                <a:gd name="T36" fmla="*/ 1 w 3798"/>
                <a:gd name="T37" fmla="*/ 0 h 1439"/>
                <a:gd name="T38" fmla="*/ 1 w 3798"/>
                <a:gd name="T39" fmla="*/ 0 h 1439"/>
                <a:gd name="T40" fmla="*/ 1 w 3798"/>
                <a:gd name="T41" fmla="*/ 0 h 1439"/>
                <a:gd name="T42" fmla="*/ 1 w 3798"/>
                <a:gd name="T43" fmla="*/ 0 h 1439"/>
                <a:gd name="T44" fmla="*/ 1 w 3798"/>
                <a:gd name="T45" fmla="*/ 0 h 1439"/>
                <a:gd name="T46" fmla="*/ 1 w 3798"/>
                <a:gd name="T47" fmla="*/ 0 h 1439"/>
                <a:gd name="T48" fmla="*/ 1 w 3798"/>
                <a:gd name="T49" fmla="*/ 0 h 1439"/>
                <a:gd name="T50" fmla="*/ 1 w 3798"/>
                <a:gd name="T51" fmla="*/ 0 h 1439"/>
                <a:gd name="T52" fmla="*/ 1 w 3798"/>
                <a:gd name="T53" fmla="*/ 0 h 1439"/>
                <a:gd name="T54" fmla="*/ 1 w 3798"/>
                <a:gd name="T55" fmla="*/ 0 h 1439"/>
                <a:gd name="T56" fmla="*/ 1 w 3798"/>
                <a:gd name="T57" fmla="*/ 0 h 1439"/>
                <a:gd name="T58" fmla="*/ 1 w 3798"/>
                <a:gd name="T59" fmla="*/ 0 h 1439"/>
                <a:gd name="T60" fmla="*/ 1 w 3798"/>
                <a:gd name="T61" fmla="*/ 0 h 1439"/>
                <a:gd name="T62" fmla="*/ 1 w 3798"/>
                <a:gd name="T63" fmla="*/ 0 h 1439"/>
                <a:gd name="T64" fmla="*/ 1 w 3798"/>
                <a:gd name="T65" fmla="*/ 0 h 1439"/>
                <a:gd name="T66" fmla="*/ 1 w 3798"/>
                <a:gd name="T67" fmla="*/ 0 h 1439"/>
                <a:gd name="T68" fmla="*/ 1 w 3798"/>
                <a:gd name="T69" fmla="*/ 0 h 1439"/>
                <a:gd name="T70" fmla="*/ 1 w 3798"/>
                <a:gd name="T71" fmla="*/ 0 h 1439"/>
                <a:gd name="T72" fmla="*/ 1 w 3798"/>
                <a:gd name="T73" fmla="*/ 0 h 1439"/>
                <a:gd name="T74" fmla="*/ 1 w 3798"/>
                <a:gd name="T75" fmla="*/ 0 h 1439"/>
                <a:gd name="T76" fmla="*/ 1 w 3798"/>
                <a:gd name="T77" fmla="*/ 0 h 1439"/>
                <a:gd name="T78" fmla="*/ 1 w 3798"/>
                <a:gd name="T79" fmla="*/ 0 h 1439"/>
                <a:gd name="T80" fmla="*/ 1 w 3798"/>
                <a:gd name="T81" fmla="*/ 0 h 1439"/>
                <a:gd name="T82" fmla="*/ 1 w 3798"/>
                <a:gd name="T83" fmla="*/ 0 h 1439"/>
                <a:gd name="T84" fmla="*/ 1 w 3798"/>
                <a:gd name="T85" fmla="*/ 0 h 1439"/>
                <a:gd name="T86" fmla="*/ 1 w 3798"/>
                <a:gd name="T87" fmla="*/ 0 h 1439"/>
                <a:gd name="T88" fmla="*/ 1 w 3798"/>
                <a:gd name="T89" fmla="*/ 0 h 1439"/>
                <a:gd name="T90" fmla="*/ 1 w 3798"/>
                <a:gd name="T91" fmla="*/ 0 h 1439"/>
                <a:gd name="T92" fmla="*/ 1 w 3798"/>
                <a:gd name="T93" fmla="*/ 0 h 1439"/>
                <a:gd name="T94" fmla="*/ 1 w 3798"/>
                <a:gd name="T95" fmla="*/ 0 h 1439"/>
                <a:gd name="T96" fmla="*/ 1 w 3798"/>
                <a:gd name="T97" fmla="*/ 0 h 1439"/>
                <a:gd name="T98" fmla="*/ 1 w 3798"/>
                <a:gd name="T99" fmla="*/ 0 h 1439"/>
                <a:gd name="T100" fmla="*/ 1 w 3798"/>
                <a:gd name="T101" fmla="*/ 0 h 143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798"/>
                <a:gd name="T154" fmla="*/ 0 h 1439"/>
                <a:gd name="T155" fmla="*/ 3798 w 3798"/>
                <a:gd name="T156" fmla="*/ 1439 h 143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798" h="1439">
                  <a:moveTo>
                    <a:pt x="64" y="1382"/>
                  </a:moveTo>
                  <a:lnTo>
                    <a:pt x="0" y="1325"/>
                  </a:lnTo>
                  <a:lnTo>
                    <a:pt x="28" y="1219"/>
                  </a:lnTo>
                  <a:lnTo>
                    <a:pt x="64" y="1089"/>
                  </a:lnTo>
                  <a:lnTo>
                    <a:pt x="121" y="1061"/>
                  </a:lnTo>
                  <a:lnTo>
                    <a:pt x="163" y="962"/>
                  </a:lnTo>
                  <a:lnTo>
                    <a:pt x="291" y="920"/>
                  </a:lnTo>
                  <a:lnTo>
                    <a:pt x="426" y="827"/>
                  </a:lnTo>
                  <a:lnTo>
                    <a:pt x="511" y="726"/>
                  </a:lnTo>
                  <a:lnTo>
                    <a:pt x="646" y="755"/>
                  </a:lnTo>
                  <a:lnTo>
                    <a:pt x="669" y="656"/>
                  </a:lnTo>
                  <a:lnTo>
                    <a:pt x="796" y="620"/>
                  </a:lnTo>
                  <a:lnTo>
                    <a:pt x="874" y="477"/>
                  </a:lnTo>
                  <a:lnTo>
                    <a:pt x="1066" y="485"/>
                  </a:lnTo>
                  <a:lnTo>
                    <a:pt x="1167" y="384"/>
                  </a:lnTo>
                  <a:lnTo>
                    <a:pt x="1380" y="321"/>
                  </a:lnTo>
                  <a:lnTo>
                    <a:pt x="1813" y="356"/>
                  </a:lnTo>
                  <a:lnTo>
                    <a:pt x="1920" y="200"/>
                  </a:lnTo>
                  <a:lnTo>
                    <a:pt x="2247" y="150"/>
                  </a:lnTo>
                  <a:lnTo>
                    <a:pt x="2376" y="86"/>
                  </a:lnTo>
                  <a:lnTo>
                    <a:pt x="2483" y="164"/>
                  </a:lnTo>
                  <a:lnTo>
                    <a:pt x="2519" y="78"/>
                  </a:lnTo>
                  <a:lnTo>
                    <a:pt x="2745" y="0"/>
                  </a:lnTo>
                  <a:lnTo>
                    <a:pt x="3023" y="44"/>
                  </a:lnTo>
                  <a:lnTo>
                    <a:pt x="3401" y="8"/>
                  </a:lnTo>
                  <a:lnTo>
                    <a:pt x="3186" y="114"/>
                  </a:lnTo>
                  <a:lnTo>
                    <a:pt x="2903" y="143"/>
                  </a:lnTo>
                  <a:lnTo>
                    <a:pt x="2732" y="221"/>
                  </a:lnTo>
                  <a:lnTo>
                    <a:pt x="3038" y="257"/>
                  </a:lnTo>
                  <a:lnTo>
                    <a:pt x="3365" y="150"/>
                  </a:lnTo>
                  <a:lnTo>
                    <a:pt x="3458" y="200"/>
                  </a:lnTo>
                  <a:lnTo>
                    <a:pt x="3798" y="21"/>
                  </a:lnTo>
                  <a:lnTo>
                    <a:pt x="3536" y="285"/>
                  </a:lnTo>
                  <a:lnTo>
                    <a:pt x="2981" y="420"/>
                  </a:lnTo>
                  <a:lnTo>
                    <a:pt x="2724" y="713"/>
                  </a:lnTo>
                  <a:lnTo>
                    <a:pt x="2270" y="962"/>
                  </a:lnTo>
                  <a:lnTo>
                    <a:pt x="1686" y="947"/>
                  </a:lnTo>
                  <a:lnTo>
                    <a:pt x="1323" y="876"/>
                  </a:lnTo>
                  <a:lnTo>
                    <a:pt x="1188" y="920"/>
                  </a:lnTo>
                  <a:lnTo>
                    <a:pt x="1116" y="990"/>
                  </a:lnTo>
                  <a:lnTo>
                    <a:pt x="1123" y="1105"/>
                  </a:lnTo>
                  <a:lnTo>
                    <a:pt x="1024" y="1190"/>
                  </a:lnTo>
                  <a:lnTo>
                    <a:pt x="988" y="1260"/>
                  </a:lnTo>
                  <a:lnTo>
                    <a:pt x="853" y="1304"/>
                  </a:lnTo>
                  <a:lnTo>
                    <a:pt x="732" y="1354"/>
                  </a:lnTo>
                  <a:lnTo>
                    <a:pt x="534" y="1297"/>
                  </a:lnTo>
                  <a:lnTo>
                    <a:pt x="454" y="1325"/>
                  </a:lnTo>
                  <a:lnTo>
                    <a:pt x="355" y="1374"/>
                  </a:lnTo>
                  <a:lnTo>
                    <a:pt x="277" y="1439"/>
                  </a:lnTo>
                  <a:lnTo>
                    <a:pt x="64" y="1382"/>
                  </a:lnTo>
                  <a:close/>
                </a:path>
              </a:pathLst>
            </a:custGeom>
            <a:gradFill rotWithShape="0">
              <a:gsLst>
                <a:gs pos="0">
                  <a:srgbClr val="767676"/>
                </a:gs>
                <a:gs pos="100000">
                  <a:srgbClr val="FFFFF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50" name="Freeform 17"/>
            <p:cNvSpPr>
              <a:spLocks/>
            </p:cNvSpPr>
            <p:nvPr/>
          </p:nvSpPr>
          <p:spPr bwMode="auto">
            <a:xfrm>
              <a:off x="2688" y="2160"/>
              <a:ext cx="1704" cy="709"/>
            </a:xfrm>
            <a:custGeom>
              <a:avLst/>
              <a:gdLst>
                <a:gd name="T0" fmla="*/ 1 w 3407"/>
                <a:gd name="T1" fmla="*/ 1 h 1418"/>
                <a:gd name="T2" fmla="*/ 0 w 3407"/>
                <a:gd name="T3" fmla="*/ 1 h 1418"/>
                <a:gd name="T4" fmla="*/ 1 w 3407"/>
                <a:gd name="T5" fmla="*/ 1 h 1418"/>
                <a:gd name="T6" fmla="*/ 1 w 3407"/>
                <a:gd name="T7" fmla="*/ 1 h 1418"/>
                <a:gd name="T8" fmla="*/ 1 w 3407"/>
                <a:gd name="T9" fmla="*/ 1 h 1418"/>
                <a:gd name="T10" fmla="*/ 1 w 3407"/>
                <a:gd name="T11" fmla="*/ 1 h 1418"/>
                <a:gd name="T12" fmla="*/ 1 w 3407"/>
                <a:gd name="T13" fmla="*/ 1 h 1418"/>
                <a:gd name="T14" fmla="*/ 1 w 3407"/>
                <a:gd name="T15" fmla="*/ 1 h 1418"/>
                <a:gd name="T16" fmla="*/ 1 w 3407"/>
                <a:gd name="T17" fmla="*/ 1 h 1418"/>
                <a:gd name="T18" fmla="*/ 1 w 3407"/>
                <a:gd name="T19" fmla="*/ 1 h 1418"/>
                <a:gd name="T20" fmla="*/ 1 w 3407"/>
                <a:gd name="T21" fmla="*/ 1 h 1418"/>
                <a:gd name="T22" fmla="*/ 1 w 3407"/>
                <a:gd name="T23" fmla="*/ 1 h 1418"/>
                <a:gd name="T24" fmla="*/ 1 w 3407"/>
                <a:gd name="T25" fmla="*/ 1 h 1418"/>
                <a:gd name="T26" fmla="*/ 1 w 3407"/>
                <a:gd name="T27" fmla="*/ 1 h 1418"/>
                <a:gd name="T28" fmla="*/ 1 w 3407"/>
                <a:gd name="T29" fmla="*/ 1 h 1418"/>
                <a:gd name="T30" fmla="*/ 1 w 3407"/>
                <a:gd name="T31" fmla="*/ 1 h 1418"/>
                <a:gd name="T32" fmla="*/ 1 w 3407"/>
                <a:gd name="T33" fmla="*/ 1 h 1418"/>
                <a:gd name="T34" fmla="*/ 1 w 3407"/>
                <a:gd name="T35" fmla="*/ 1 h 1418"/>
                <a:gd name="T36" fmla="*/ 1 w 3407"/>
                <a:gd name="T37" fmla="*/ 1 h 1418"/>
                <a:gd name="T38" fmla="*/ 1 w 3407"/>
                <a:gd name="T39" fmla="*/ 1 h 1418"/>
                <a:gd name="T40" fmla="*/ 1 w 3407"/>
                <a:gd name="T41" fmla="*/ 1 h 1418"/>
                <a:gd name="T42" fmla="*/ 1 w 3407"/>
                <a:gd name="T43" fmla="*/ 1 h 1418"/>
                <a:gd name="T44" fmla="*/ 1 w 3407"/>
                <a:gd name="T45" fmla="*/ 1 h 1418"/>
                <a:gd name="T46" fmla="*/ 1 w 3407"/>
                <a:gd name="T47" fmla="*/ 1 h 1418"/>
                <a:gd name="T48" fmla="*/ 1 w 3407"/>
                <a:gd name="T49" fmla="*/ 1 h 1418"/>
                <a:gd name="T50" fmla="*/ 1 w 3407"/>
                <a:gd name="T51" fmla="*/ 1 h 1418"/>
                <a:gd name="T52" fmla="*/ 1 w 3407"/>
                <a:gd name="T53" fmla="*/ 0 h 1418"/>
                <a:gd name="T54" fmla="*/ 1 w 3407"/>
                <a:gd name="T55" fmla="*/ 1 h 1418"/>
                <a:gd name="T56" fmla="*/ 1 w 3407"/>
                <a:gd name="T57" fmla="*/ 1 h 1418"/>
                <a:gd name="T58" fmla="*/ 1 w 3407"/>
                <a:gd name="T59" fmla="*/ 1 h 1418"/>
                <a:gd name="T60" fmla="*/ 1 w 3407"/>
                <a:gd name="T61" fmla="*/ 1 h 1418"/>
                <a:gd name="T62" fmla="*/ 1 w 3407"/>
                <a:gd name="T63" fmla="*/ 1 h 1418"/>
                <a:gd name="T64" fmla="*/ 1 w 3407"/>
                <a:gd name="T65" fmla="*/ 1 h 1418"/>
                <a:gd name="T66" fmla="*/ 1 w 3407"/>
                <a:gd name="T67" fmla="*/ 1 h 1418"/>
                <a:gd name="T68" fmla="*/ 1 w 3407"/>
                <a:gd name="T69" fmla="*/ 1 h 1418"/>
                <a:gd name="T70" fmla="*/ 1 w 3407"/>
                <a:gd name="T71" fmla="*/ 1 h 1418"/>
                <a:gd name="T72" fmla="*/ 1 w 3407"/>
                <a:gd name="T73" fmla="*/ 1 h 1418"/>
                <a:gd name="T74" fmla="*/ 1 w 3407"/>
                <a:gd name="T75" fmla="*/ 1 h 1418"/>
                <a:gd name="T76" fmla="*/ 1 w 3407"/>
                <a:gd name="T77" fmla="*/ 1 h 1418"/>
                <a:gd name="T78" fmla="*/ 1 w 3407"/>
                <a:gd name="T79" fmla="*/ 1 h 1418"/>
                <a:gd name="T80" fmla="*/ 1 w 3407"/>
                <a:gd name="T81" fmla="*/ 1 h 1418"/>
                <a:gd name="T82" fmla="*/ 1 w 3407"/>
                <a:gd name="T83" fmla="*/ 1 h 1418"/>
                <a:gd name="T84" fmla="*/ 1 w 3407"/>
                <a:gd name="T85" fmla="*/ 1 h 1418"/>
                <a:gd name="T86" fmla="*/ 1 w 3407"/>
                <a:gd name="T87" fmla="*/ 1 h 1418"/>
                <a:gd name="T88" fmla="*/ 1 w 3407"/>
                <a:gd name="T89" fmla="*/ 1 h 1418"/>
                <a:gd name="T90" fmla="*/ 1 w 3407"/>
                <a:gd name="T91" fmla="*/ 1 h 1418"/>
                <a:gd name="T92" fmla="*/ 1 w 3407"/>
                <a:gd name="T93" fmla="*/ 1 h 1418"/>
                <a:gd name="T94" fmla="*/ 1 w 3407"/>
                <a:gd name="T95" fmla="*/ 1 h 1418"/>
                <a:gd name="T96" fmla="*/ 1 w 3407"/>
                <a:gd name="T97" fmla="*/ 1 h 1418"/>
                <a:gd name="T98" fmla="*/ 1 w 3407"/>
                <a:gd name="T99" fmla="*/ 1 h 1418"/>
                <a:gd name="T100" fmla="*/ 1 w 3407"/>
                <a:gd name="T101" fmla="*/ 1 h 1418"/>
                <a:gd name="T102" fmla="*/ 1 w 3407"/>
                <a:gd name="T103" fmla="*/ 1 h 1418"/>
                <a:gd name="T104" fmla="*/ 1 w 3407"/>
                <a:gd name="T105" fmla="*/ 1 h 1418"/>
                <a:gd name="T106" fmla="*/ 1 w 3407"/>
                <a:gd name="T107" fmla="*/ 1 h 1418"/>
                <a:gd name="T108" fmla="*/ 1 w 3407"/>
                <a:gd name="T109" fmla="*/ 1 h 1418"/>
                <a:gd name="T110" fmla="*/ 1 w 3407"/>
                <a:gd name="T111" fmla="*/ 1 h 1418"/>
                <a:gd name="T112" fmla="*/ 1 w 3407"/>
                <a:gd name="T113" fmla="*/ 1 h 1418"/>
                <a:gd name="T114" fmla="*/ 1 w 3407"/>
                <a:gd name="T115" fmla="*/ 1 h 1418"/>
                <a:gd name="T116" fmla="*/ 1 w 3407"/>
                <a:gd name="T117" fmla="*/ 1 h 14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407"/>
                <a:gd name="T178" fmla="*/ 0 h 1418"/>
                <a:gd name="T179" fmla="*/ 3407 w 3407"/>
                <a:gd name="T180" fmla="*/ 1418 h 141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407" h="1418">
                  <a:moveTo>
                    <a:pt x="63" y="1418"/>
                  </a:moveTo>
                  <a:lnTo>
                    <a:pt x="0" y="1354"/>
                  </a:lnTo>
                  <a:lnTo>
                    <a:pt x="34" y="1260"/>
                  </a:lnTo>
                  <a:lnTo>
                    <a:pt x="63" y="1162"/>
                  </a:lnTo>
                  <a:lnTo>
                    <a:pt x="127" y="1146"/>
                  </a:lnTo>
                  <a:lnTo>
                    <a:pt x="177" y="1040"/>
                  </a:lnTo>
                  <a:lnTo>
                    <a:pt x="304" y="1040"/>
                  </a:lnTo>
                  <a:lnTo>
                    <a:pt x="412" y="905"/>
                  </a:lnTo>
                  <a:lnTo>
                    <a:pt x="483" y="819"/>
                  </a:lnTo>
                  <a:lnTo>
                    <a:pt x="553" y="890"/>
                  </a:lnTo>
                  <a:lnTo>
                    <a:pt x="646" y="848"/>
                  </a:lnTo>
                  <a:lnTo>
                    <a:pt x="675" y="747"/>
                  </a:lnTo>
                  <a:lnTo>
                    <a:pt x="789" y="726"/>
                  </a:lnTo>
                  <a:lnTo>
                    <a:pt x="810" y="648"/>
                  </a:lnTo>
                  <a:lnTo>
                    <a:pt x="895" y="527"/>
                  </a:lnTo>
                  <a:lnTo>
                    <a:pt x="1009" y="506"/>
                  </a:lnTo>
                  <a:lnTo>
                    <a:pt x="1103" y="399"/>
                  </a:lnTo>
                  <a:lnTo>
                    <a:pt x="1344" y="314"/>
                  </a:lnTo>
                  <a:lnTo>
                    <a:pt x="1492" y="355"/>
                  </a:lnTo>
                  <a:lnTo>
                    <a:pt x="1785" y="306"/>
                  </a:lnTo>
                  <a:lnTo>
                    <a:pt x="1842" y="200"/>
                  </a:lnTo>
                  <a:lnTo>
                    <a:pt x="1970" y="171"/>
                  </a:lnTo>
                  <a:lnTo>
                    <a:pt x="2068" y="213"/>
                  </a:lnTo>
                  <a:lnTo>
                    <a:pt x="2255" y="86"/>
                  </a:lnTo>
                  <a:lnTo>
                    <a:pt x="2418" y="135"/>
                  </a:lnTo>
                  <a:lnTo>
                    <a:pt x="2603" y="21"/>
                  </a:lnTo>
                  <a:lnTo>
                    <a:pt x="2831" y="0"/>
                  </a:lnTo>
                  <a:lnTo>
                    <a:pt x="3065" y="57"/>
                  </a:lnTo>
                  <a:lnTo>
                    <a:pt x="3407" y="44"/>
                  </a:lnTo>
                  <a:lnTo>
                    <a:pt x="3080" y="129"/>
                  </a:lnTo>
                  <a:lnTo>
                    <a:pt x="2823" y="78"/>
                  </a:lnTo>
                  <a:lnTo>
                    <a:pt x="2517" y="150"/>
                  </a:lnTo>
                  <a:lnTo>
                    <a:pt x="2447" y="278"/>
                  </a:lnTo>
                  <a:lnTo>
                    <a:pt x="2283" y="184"/>
                  </a:lnTo>
                  <a:lnTo>
                    <a:pt x="2154" y="249"/>
                  </a:lnTo>
                  <a:lnTo>
                    <a:pt x="2091" y="314"/>
                  </a:lnTo>
                  <a:lnTo>
                    <a:pt x="1899" y="270"/>
                  </a:lnTo>
                  <a:lnTo>
                    <a:pt x="1806" y="384"/>
                  </a:lnTo>
                  <a:lnTo>
                    <a:pt x="1785" y="464"/>
                  </a:lnTo>
                  <a:lnTo>
                    <a:pt x="1650" y="477"/>
                  </a:lnTo>
                  <a:lnTo>
                    <a:pt x="1515" y="441"/>
                  </a:lnTo>
                  <a:lnTo>
                    <a:pt x="1329" y="392"/>
                  </a:lnTo>
                  <a:lnTo>
                    <a:pt x="1209" y="435"/>
                  </a:lnTo>
                  <a:lnTo>
                    <a:pt x="1046" y="570"/>
                  </a:lnTo>
                  <a:lnTo>
                    <a:pt x="1074" y="633"/>
                  </a:lnTo>
                  <a:lnTo>
                    <a:pt x="945" y="627"/>
                  </a:lnTo>
                  <a:lnTo>
                    <a:pt x="838" y="840"/>
                  </a:lnTo>
                  <a:lnTo>
                    <a:pt x="703" y="876"/>
                  </a:lnTo>
                  <a:lnTo>
                    <a:pt x="789" y="970"/>
                  </a:lnTo>
                  <a:lnTo>
                    <a:pt x="661" y="977"/>
                  </a:lnTo>
                  <a:lnTo>
                    <a:pt x="498" y="1027"/>
                  </a:lnTo>
                  <a:lnTo>
                    <a:pt x="475" y="1146"/>
                  </a:lnTo>
                  <a:lnTo>
                    <a:pt x="511" y="1190"/>
                  </a:lnTo>
                  <a:lnTo>
                    <a:pt x="376" y="1232"/>
                  </a:lnTo>
                  <a:lnTo>
                    <a:pt x="369" y="1338"/>
                  </a:lnTo>
                  <a:lnTo>
                    <a:pt x="262" y="1418"/>
                  </a:lnTo>
                  <a:lnTo>
                    <a:pt x="198" y="1367"/>
                  </a:lnTo>
                  <a:lnTo>
                    <a:pt x="63" y="1418"/>
                  </a:lnTo>
                  <a:close/>
                </a:path>
              </a:pathLst>
            </a:custGeom>
            <a:solidFill>
              <a:schemeClr val="bg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51" name="Freeform 18"/>
            <p:cNvSpPr>
              <a:spLocks/>
            </p:cNvSpPr>
            <p:nvPr/>
          </p:nvSpPr>
          <p:spPr bwMode="auto">
            <a:xfrm>
              <a:off x="2965" y="2274"/>
              <a:ext cx="1527" cy="569"/>
            </a:xfrm>
            <a:custGeom>
              <a:avLst/>
              <a:gdLst>
                <a:gd name="T0" fmla="*/ 1 w 3053"/>
                <a:gd name="T1" fmla="*/ 0 h 1139"/>
                <a:gd name="T2" fmla="*/ 0 w 3053"/>
                <a:gd name="T3" fmla="*/ 0 h 1139"/>
                <a:gd name="T4" fmla="*/ 1 w 3053"/>
                <a:gd name="T5" fmla="*/ 0 h 1139"/>
                <a:gd name="T6" fmla="*/ 1 w 3053"/>
                <a:gd name="T7" fmla="*/ 0 h 1139"/>
                <a:gd name="T8" fmla="*/ 1 w 3053"/>
                <a:gd name="T9" fmla="*/ 0 h 1139"/>
                <a:gd name="T10" fmla="*/ 1 w 3053"/>
                <a:gd name="T11" fmla="*/ 0 h 1139"/>
                <a:gd name="T12" fmla="*/ 1 w 3053"/>
                <a:gd name="T13" fmla="*/ 0 h 1139"/>
                <a:gd name="T14" fmla="*/ 1 w 3053"/>
                <a:gd name="T15" fmla="*/ 0 h 1139"/>
                <a:gd name="T16" fmla="*/ 1 w 3053"/>
                <a:gd name="T17" fmla="*/ 0 h 1139"/>
                <a:gd name="T18" fmla="*/ 1 w 3053"/>
                <a:gd name="T19" fmla="*/ 0 h 1139"/>
                <a:gd name="T20" fmla="*/ 1 w 3053"/>
                <a:gd name="T21" fmla="*/ 0 h 1139"/>
                <a:gd name="T22" fmla="*/ 1 w 3053"/>
                <a:gd name="T23" fmla="*/ 0 h 1139"/>
                <a:gd name="T24" fmla="*/ 1 w 3053"/>
                <a:gd name="T25" fmla="*/ 0 h 1139"/>
                <a:gd name="T26" fmla="*/ 1 w 3053"/>
                <a:gd name="T27" fmla="*/ 0 h 1139"/>
                <a:gd name="T28" fmla="*/ 1 w 3053"/>
                <a:gd name="T29" fmla="*/ 0 h 1139"/>
                <a:gd name="T30" fmla="*/ 1 w 3053"/>
                <a:gd name="T31" fmla="*/ 0 h 1139"/>
                <a:gd name="T32" fmla="*/ 1 w 3053"/>
                <a:gd name="T33" fmla="*/ 0 h 1139"/>
                <a:gd name="T34" fmla="*/ 1 w 3053"/>
                <a:gd name="T35" fmla="*/ 0 h 1139"/>
                <a:gd name="T36" fmla="*/ 1 w 3053"/>
                <a:gd name="T37" fmla="*/ 0 h 1139"/>
                <a:gd name="T38" fmla="*/ 1 w 3053"/>
                <a:gd name="T39" fmla="*/ 0 h 1139"/>
                <a:gd name="T40" fmla="*/ 1 w 3053"/>
                <a:gd name="T41" fmla="*/ 0 h 1139"/>
                <a:gd name="T42" fmla="*/ 1 w 3053"/>
                <a:gd name="T43" fmla="*/ 0 h 1139"/>
                <a:gd name="T44" fmla="*/ 1 w 3053"/>
                <a:gd name="T45" fmla="*/ 0 h 1139"/>
                <a:gd name="T46" fmla="*/ 1 w 3053"/>
                <a:gd name="T47" fmla="*/ 0 h 1139"/>
                <a:gd name="T48" fmla="*/ 1 w 3053"/>
                <a:gd name="T49" fmla="*/ 0 h 1139"/>
                <a:gd name="T50" fmla="*/ 1 w 3053"/>
                <a:gd name="T51" fmla="*/ 0 h 1139"/>
                <a:gd name="T52" fmla="*/ 1 w 3053"/>
                <a:gd name="T53" fmla="*/ 0 h 1139"/>
                <a:gd name="T54" fmla="*/ 1 w 3053"/>
                <a:gd name="T55" fmla="*/ 0 h 1139"/>
                <a:gd name="T56" fmla="*/ 1 w 3053"/>
                <a:gd name="T57" fmla="*/ 0 h 1139"/>
                <a:gd name="T58" fmla="*/ 1 w 3053"/>
                <a:gd name="T59" fmla="*/ 0 h 1139"/>
                <a:gd name="T60" fmla="*/ 1 w 3053"/>
                <a:gd name="T61" fmla="*/ 0 h 1139"/>
                <a:gd name="T62" fmla="*/ 1 w 3053"/>
                <a:gd name="T63" fmla="*/ 0 h 1139"/>
                <a:gd name="T64" fmla="*/ 1 w 3053"/>
                <a:gd name="T65" fmla="*/ 0 h 1139"/>
                <a:gd name="T66" fmla="*/ 1 w 3053"/>
                <a:gd name="T67" fmla="*/ 0 h 1139"/>
                <a:gd name="T68" fmla="*/ 1 w 3053"/>
                <a:gd name="T69" fmla="*/ 0 h 1139"/>
                <a:gd name="T70" fmla="*/ 1 w 3053"/>
                <a:gd name="T71" fmla="*/ 0 h 1139"/>
                <a:gd name="T72" fmla="*/ 1 w 3053"/>
                <a:gd name="T73" fmla="*/ 0 h 1139"/>
                <a:gd name="T74" fmla="*/ 1 w 3053"/>
                <a:gd name="T75" fmla="*/ 0 h 1139"/>
                <a:gd name="T76" fmla="*/ 1 w 3053"/>
                <a:gd name="T77" fmla="*/ 0 h 1139"/>
                <a:gd name="T78" fmla="*/ 1 w 3053"/>
                <a:gd name="T79" fmla="*/ 0 h 1139"/>
                <a:gd name="T80" fmla="*/ 1 w 3053"/>
                <a:gd name="T81" fmla="*/ 0 h 1139"/>
                <a:gd name="T82" fmla="*/ 1 w 3053"/>
                <a:gd name="T83" fmla="*/ 0 h 1139"/>
                <a:gd name="T84" fmla="*/ 1 w 3053"/>
                <a:gd name="T85" fmla="*/ 0 h 1139"/>
                <a:gd name="T86" fmla="*/ 1 w 3053"/>
                <a:gd name="T87" fmla="*/ 0 h 1139"/>
                <a:gd name="T88" fmla="*/ 1 w 3053"/>
                <a:gd name="T89" fmla="*/ 0 h 1139"/>
                <a:gd name="T90" fmla="*/ 1 w 3053"/>
                <a:gd name="T91" fmla="*/ 0 h 1139"/>
                <a:gd name="T92" fmla="*/ 1 w 3053"/>
                <a:gd name="T93" fmla="*/ 0 h 1139"/>
                <a:gd name="T94" fmla="*/ 1 w 3053"/>
                <a:gd name="T95" fmla="*/ 0 h 1139"/>
                <a:gd name="T96" fmla="*/ 1 w 3053"/>
                <a:gd name="T97" fmla="*/ 0 h 11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053"/>
                <a:gd name="T148" fmla="*/ 0 h 1139"/>
                <a:gd name="T149" fmla="*/ 3053 w 3053"/>
                <a:gd name="T150" fmla="*/ 1139 h 113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053" h="1139">
                  <a:moveTo>
                    <a:pt x="15" y="1019"/>
                  </a:moveTo>
                  <a:lnTo>
                    <a:pt x="0" y="926"/>
                  </a:lnTo>
                  <a:lnTo>
                    <a:pt x="93" y="833"/>
                  </a:lnTo>
                  <a:lnTo>
                    <a:pt x="186" y="840"/>
                  </a:lnTo>
                  <a:lnTo>
                    <a:pt x="272" y="833"/>
                  </a:lnTo>
                  <a:lnTo>
                    <a:pt x="350" y="719"/>
                  </a:lnTo>
                  <a:lnTo>
                    <a:pt x="527" y="591"/>
                  </a:lnTo>
                  <a:lnTo>
                    <a:pt x="713" y="612"/>
                  </a:lnTo>
                  <a:lnTo>
                    <a:pt x="911" y="591"/>
                  </a:lnTo>
                  <a:lnTo>
                    <a:pt x="968" y="456"/>
                  </a:lnTo>
                  <a:lnTo>
                    <a:pt x="1154" y="428"/>
                  </a:lnTo>
                  <a:lnTo>
                    <a:pt x="1048" y="519"/>
                  </a:lnTo>
                  <a:lnTo>
                    <a:pt x="1061" y="605"/>
                  </a:lnTo>
                  <a:lnTo>
                    <a:pt x="1297" y="656"/>
                  </a:lnTo>
                  <a:lnTo>
                    <a:pt x="1445" y="742"/>
                  </a:lnTo>
                  <a:lnTo>
                    <a:pt x="1730" y="713"/>
                  </a:lnTo>
                  <a:lnTo>
                    <a:pt x="1759" y="570"/>
                  </a:lnTo>
                  <a:lnTo>
                    <a:pt x="2000" y="485"/>
                  </a:lnTo>
                  <a:lnTo>
                    <a:pt x="2164" y="257"/>
                  </a:lnTo>
                  <a:lnTo>
                    <a:pt x="2342" y="192"/>
                  </a:lnTo>
                  <a:lnTo>
                    <a:pt x="2563" y="179"/>
                  </a:lnTo>
                  <a:lnTo>
                    <a:pt x="2641" y="65"/>
                  </a:lnTo>
                  <a:lnTo>
                    <a:pt x="2861" y="114"/>
                  </a:lnTo>
                  <a:lnTo>
                    <a:pt x="3053" y="0"/>
                  </a:lnTo>
                  <a:lnTo>
                    <a:pt x="2960" y="185"/>
                  </a:lnTo>
                  <a:lnTo>
                    <a:pt x="2690" y="285"/>
                  </a:lnTo>
                  <a:lnTo>
                    <a:pt x="2434" y="299"/>
                  </a:lnTo>
                  <a:lnTo>
                    <a:pt x="2327" y="470"/>
                  </a:lnTo>
                  <a:lnTo>
                    <a:pt x="2314" y="641"/>
                  </a:lnTo>
                  <a:lnTo>
                    <a:pt x="2164" y="698"/>
                  </a:lnTo>
                  <a:lnTo>
                    <a:pt x="2000" y="690"/>
                  </a:lnTo>
                  <a:lnTo>
                    <a:pt x="1844" y="791"/>
                  </a:lnTo>
                  <a:lnTo>
                    <a:pt x="1694" y="861"/>
                  </a:lnTo>
                  <a:lnTo>
                    <a:pt x="1359" y="884"/>
                  </a:lnTo>
                  <a:lnTo>
                    <a:pt x="1118" y="897"/>
                  </a:lnTo>
                  <a:lnTo>
                    <a:pt x="934" y="848"/>
                  </a:lnTo>
                  <a:lnTo>
                    <a:pt x="869" y="749"/>
                  </a:lnTo>
                  <a:lnTo>
                    <a:pt x="742" y="783"/>
                  </a:lnTo>
                  <a:lnTo>
                    <a:pt x="570" y="713"/>
                  </a:lnTo>
                  <a:lnTo>
                    <a:pt x="485" y="799"/>
                  </a:lnTo>
                  <a:lnTo>
                    <a:pt x="493" y="905"/>
                  </a:lnTo>
                  <a:lnTo>
                    <a:pt x="378" y="998"/>
                  </a:lnTo>
                  <a:lnTo>
                    <a:pt x="342" y="1076"/>
                  </a:lnTo>
                  <a:lnTo>
                    <a:pt x="228" y="1025"/>
                  </a:lnTo>
                  <a:lnTo>
                    <a:pt x="228" y="1110"/>
                  </a:lnTo>
                  <a:lnTo>
                    <a:pt x="101" y="1139"/>
                  </a:lnTo>
                  <a:lnTo>
                    <a:pt x="101" y="1053"/>
                  </a:lnTo>
                  <a:lnTo>
                    <a:pt x="15" y="1019"/>
                  </a:lnTo>
                  <a:close/>
                </a:path>
              </a:pathLst>
            </a:custGeom>
            <a:solidFill>
              <a:schemeClr val="bg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grpSp>
        <p:nvGrpSpPr>
          <p:cNvPr id="23557" name="Group 19"/>
          <p:cNvGrpSpPr>
            <a:grpSpLocks/>
          </p:cNvGrpSpPr>
          <p:nvPr/>
        </p:nvGrpSpPr>
        <p:grpSpPr bwMode="auto">
          <a:xfrm>
            <a:off x="5600700" y="3500438"/>
            <a:ext cx="3810000" cy="2949575"/>
            <a:chOff x="1968" y="2057"/>
            <a:chExt cx="2400" cy="1858"/>
          </a:xfrm>
        </p:grpSpPr>
        <p:sp>
          <p:nvSpPr>
            <p:cNvPr id="23558" name="Freeform 20"/>
            <p:cNvSpPr>
              <a:spLocks/>
            </p:cNvSpPr>
            <p:nvPr/>
          </p:nvSpPr>
          <p:spPr bwMode="auto">
            <a:xfrm>
              <a:off x="2631" y="2912"/>
              <a:ext cx="1724" cy="579"/>
            </a:xfrm>
            <a:custGeom>
              <a:avLst/>
              <a:gdLst>
                <a:gd name="T0" fmla="*/ 1 w 2464"/>
                <a:gd name="T1" fmla="*/ 1 h 1106"/>
                <a:gd name="T2" fmla="*/ 0 w 2464"/>
                <a:gd name="T3" fmla="*/ 1 h 1106"/>
                <a:gd name="T4" fmla="*/ 0 w 2464"/>
                <a:gd name="T5" fmla="*/ 1 h 1106"/>
                <a:gd name="T6" fmla="*/ 1 w 2464"/>
                <a:gd name="T7" fmla="*/ 1 h 1106"/>
                <a:gd name="T8" fmla="*/ 1 w 2464"/>
                <a:gd name="T9" fmla="*/ 1 h 1106"/>
                <a:gd name="T10" fmla="*/ 2 w 2464"/>
                <a:gd name="T11" fmla="*/ 1 h 1106"/>
                <a:gd name="T12" fmla="*/ 2 w 2464"/>
                <a:gd name="T13" fmla="*/ 1 h 1106"/>
                <a:gd name="T14" fmla="*/ 3 w 2464"/>
                <a:gd name="T15" fmla="*/ 1 h 1106"/>
                <a:gd name="T16" fmla="*/ 3 w 2464"/>
                <a:gd name="T17" fmla="*/ 1 h 1106"/>
                <a:gd name="T18" fmla="*/ 3 w 2464"/>
                <a:gd name="T19" fmla="*/ 1 h 1106"/>
                <a:gd name="T20" fmla="*/ 4 w 2464"/>
                <a:gd name="T21" fmla="*/ 1 h 1106"/>
                <a:gd name="T22" fmla="*/ 4 w 2464"/>
                <a:gd name="T23" fmla="*/ 1 h 1106"/>
                <a:gd name="T24" fmla="*/ 5 w 2464"/>
                <a:gd name="T25" fmla="*/ 1 h 1106"/>
                <a:gd name="T26" fmla="*/ 5 w 2464"/>
                <a:gd name="T27" fmla="*/ 1 h 1106"/>
                <a:gd name="T28" fmla="*/ 6 w 2464"/>
                <a:gd name="T29" fmla="*/ 1 h 1106"/>
                <a:gd name="T30" fmla="*/ 7 w 2464"/>
                <a:gd name="T31" fmla="*/ 1 h 1106"/>
                <a:gd name="T32" fmla="*/ 7 w 2464"/>
                <a:gd name="T33" fmla="*/ 1 h 1106"/>
                <a:gd name="T34" fmla="*/ 8 w 2464"/>
                <a:gd name="T35" fmla="*/ 1 h 1106"/>
                <a:gd name="T36" fmla="*/ 10 w 2464"/>
                <a:gd name="T37" fmla="*/ 1 h 1106"/>
                <a:gd name="T38" fmla="*/ 10 w 2464"/>
                <a:gd name="T39" fmla="*/ 1 h 1106"/>
                <a:gd name="T40" fmla="*/ 10 w 2464"/>
                <a:gd name="T41" fmla="*/ 1 h 1106"/>
                <a:gd name="T42" fmla="*/ 10 w 2464"/>
                <a:gd name="T43" fmla="*/ 1 h 1106"/>
                <a:gd name="T44" fmla="*/ 10 w 2464"/>
                <a:gd name="T45" fmla="*/ 1 h 1106"/>
                <a:gd name="T46" fmla="*/ 10 w 2464"/>
                <a:gd name="T47" fmla="*/ 1 h 1106"/>
                <a:gd name="T48" fmla="*/ 10 w 2464"/>
                <a:gd name="T49" fmla="*/ 1 h 1106"/>
                <a:gd name="T50" fmla="*/ 12 w 2464"/>
                <a:gd name="T51" fmla="*/ 1 h 1106"/>
                <a:gd name="T52" fmla="*/ 12 w 2464"/>
                <a:gd name="T53" fmla="*/ 1 h 1106"/>
                <a:gd name="T54" fmla="*/ 12 w 2464"/>
                <a:gd name="T55" fmla="*/ 1 h 1106"/>
                <a:gd name="T56" fmla="*/ 12 w 2464"/>
                <a:gd name="T57" fmla="*/ 1 h 1106"/>
                <a:gd name="T58" fmla="*/ 12 w 2464"/>
                <a:gd name="T59" fmla="*/ 1 h 1106"/>
                <a:gd name="T60" fmla="*/ 10 w 2464"/>
                <a:gd name="T61" fmla="*/ 1 h 1106"/>
                <a:gd name="T62" fmla="*/ 10 w 2464"/>
                <a:gd name="T63" fmla="*/ 1 h 1106"/>
                <a:gd name="T64" fmla="*/ 10 w 2464"/>
                <a:gd name="T65" fmla="*/ 1 h 1106"/>
                <a:gd name="T66" fmla="*/ 10 w 2464"/>
                <a:gd name="T67" fmla="*/ 1 h 1106"/>
                <a:gd name="T68" fmla="*/ 10 w 2464"/>
                <a:gd name="T69" fmla="*/ 1 h 1106"/>
                <a:gd name="T70" fmla="*/ 10 w 2464"/>
                <a:gd name="T71" fmla="*/ 1 h 1106"/>
                <a:gd name="T72" fmla="*/ 10 w 2464"/>
                <a:gd name="T73" fmla="*/ 1 h 1106"/>
                <a:gd name="T74" fmla="*/ 9 w 2464"/>
                <a:gd name="T75" fmla="*/ 1 h 1106"/>
                <a:gd name="T76" fmla="*/ 9 w 2464"/>
                <a:gd name="T77" fmla="*/ 1 h 1106"/>
                <a:gd name="T78" fmla="*/ 9 w 2464"/>
                <a:gd name="T79" fmla="*/ 1 h 1106"/>
                <a:gd name="T80" fmla="*/ 8 w 2464"/>
                <a:gd name="T81" fmla="*/ 1 h 1106"/>
                <a:gd name="T82" fmla="*/ 8 w 2464"/>
                <a:gd name="T83" fmla="*/ 1 h 1106"/>
                <a:gd name="T84" fmla="*/ 8 w 2464"/>
                <a:gd name="T85" fmla="*/ 1 h 1106"/>
                <a:gd name="T86" fmla="*/ 8 w 2464"/>
                <a:gd name="T87" fmla="*/ 1 h 1106"/>
                <a:gd name="T88" fmla="*/ 8 w 2464"/>
                <a:gd name="T89" fmla="*/ 1 h 1106"/>
                <a:gd name="T90" fmla="*/ 7 w 2464"/>
                <a:gd name="T91" fmla="*/ 1 h 1106"/>
                <a:gd name="T92" fmla="*/ 7 w 2464"/>
                <a:gd name="T93" fmla="*/ 1 h 1106"/>
                <a:gd name="T94" fmla="*/ 7 w 2464"/>
                <a:gd name="T95" fmla="*/ 1 h 1106"/>
                <a:gd name="T96" fmla="*/ 7 w 2464"/>
                <a:gd name="T97" fmla="*/ 1 h 1106"/>
                <a:gd name="T98" fmla="*/ 6 w 2464"/>
                <a:gd name="T99" fmla="*/ 0 h 1106"/>
                <a:gd name="T100" fmla="*/ 6 w 2464"/>
                <a:gd name="T101" fmla="*/ 0 h 1106"/>
                <a:gd name="T102" fmla="*/ 5 w 2464"/>
                <a:gd name="T103" fmla="*/ 1 h 1106"/>
                <a:gd name="T104" fmla="*/ 4 w 2464"/>
                <a:gd name="T105" fmla="*/ 1 h 1106"/>
                <a:gd name="T106" fmla="*/ 3 w 2464"/>
                <a:gd name="T107" fmla="*/ 1 h 1106"/>
                <a:gd name="T108" fmla="*/ 2 w 2464"/>
                <a:gd name="T109" fmla="*/ 1 h 1106"/>
                <a:gd name="T110" fmla="*/ 1 w 2464"/>
                <a:gd name="T111" fmla="*/ 1 h 1106"/>
                <a:gd name="T112" fmla="*/ 1 w 2464"/>
                <a:gd name="T113" fmla="*/ 1 h 1106"/>
                <a:gd name="T114" fmla="*/ 1 w 2464"/>
                <a:gd name="T115" fmla="*/ 1 h 1106"/>
                <a:gd name="T116" fmla="*/ 1 w 2464"/>
                <a:gd name="T117" fmla="*/ 1 h 110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64"/>
                <a:gd name="T178" fmla="*/ 0 h 1106"/>
                <a:gd name="T179" fmla="*/ 2464 w 2464"/>
                <a:gd name="T180" fmla="*/ 1106 h 110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64" h="1106">
                  <a:moveTo>
                    <a:pt x="78" y="469"/>
                  </a:moveTo>
                  <a:lnTo>
                    <a:pt x="0" y="519"/>
                  </a:lnTo>
                  <a:lnTo>
                    <a:pt x="0" y="610"/>
                  </a:lnTo>
                  <a:lnTo>
                    <a:pt x="109" y="731"/>
                  </a:lnTo>
                  <a:lnTo>
                    <a:pt x="172" y="941"/>
                  </a:lnTo>
                  <a:lnTo>
                    <a:pt x="518" y="1005"/>
                  </a:lnTo>
                  <a:lnTo>
                    <a:pt x="487" y="947"/>
                  </a:lnTo>
                  <a:lnTo>
                    <a:pt x="654" y="907"/>
                  </a:lnTo>
                  <a:lnTo>
                    <a:pt x="774" y="887"/>
                  </a:lnTo>
                  <a:lnTo>
                    <a:pt x="813" y="860"/>
                  </a:lnTo>
                  <a:lnTo>
                    <a:pt x="911" y="866"/>
                  </a:lnTo>
                  <a:lnTo>
                    <a:pt x="961" y="877"/>
                  </a:lnTo>
                  <a:lnTo>
                    <a:pt x="1016" y="944"/>
                  </a:lnTo>
                  <a:lnTo>
                    <a:pt x="1102" y="1106"/>
                  </a:lnTo>
                  <a:lnTo>
                    <a:pt x="1331" y="1099"/>
                  </a:lnTo>
                  <a:lnTo>
                    <a:pt x="1530" y="1062"/>
                  </a:lnTo>
                  <a:lnTo>
                    <a:pt x="1620" y="995"/>
                  </a:lnTo>
                  <a:lnTo>
                    <a:pt x="1868" y="964"/>
                  </a:lnTo>
                  <a:lnTo>
                    <a:pt x="2110" y="893"/>
                  </a:lnTo>
                  <a:lnTo>
                    <a:pt x="2319" y="728"/>
                  </a:lnTo>
                  <a:lnTo>
                    <a:pt x="2315" y="671"/>
                  </a:lnTo>
                  <a:lnTo>
                    <a:pt x="2211" y="620"/>
                  </a:lnTo>
                  <a:lnTo>
                    <a:pt x="2202" y="536"/>
                  </a:lnTo>
                  <a:lnTo>
                    <a:pt x="2273" y="542"/>
                  </a:lnTo>
                  <a:lnTo>
                    <a:pt x="2335" y="576"/>
                  </a:lnTo>
                  <a:lnTo>
                    <a:pt x="2390" y="563"/>
                  </a:lnTo>
                  <a:lnTo>
                    <a:pt x="2413" y="503"/>
                  </a:lnTo>
                  <a:lnTo>
                    <a:pt x="2464" y="452"/>
                  </a:lnTo>
                  <a:lnTo>
                    <a:pt x="2464" y="392"/>
                  </a:lnTo>
                  <a:lnTo>
                    <a:pt x="2421" y="355"/>
                  </a:lnTo>
                  <a:lnTo>
                    <a:pt x="2343" y="334"/>
                  </a:lnTo>
                  <a:lnTo>
                    <a:pt x="2308" y="307"/>
                  </a:lnTo>
                  <a:lnTo>
                    <a:pt x="2261" y="331"/>
                  </a:lnTo>
                  <a:lnTo>
                    <a:pt x="2237" y="375"/>
                  </a:lnTo>
                  <a:lnTo>
                    <a:pt x="2165" y="375"/>
                  </a:lnTo>
                  <a:lnTo>
                    <a:pt x="2118" y="358"/>
                  </a:lnTo>
                  <a:lnTo>
                    <a:pt x="2102" y="284"/>
                  </a:lnTo>
                  <a:lnTo>
                    <a:pt x="2009" y="223"/>
                  </a:lnTo>
                  <a:lnTo>
                    <a:pt x="1891" y="183"/>
                  </a:lnTo>
                  <a:lnTo>
                    <a:pt x="1884" y="132"/>
                  </a:lnTo>
                  <a:lnTo>
                    <a:pt x="1852" y="98"/>
                  </a:lnTo>
                  <a:lnTo>
                    <a:pt x="1841" y="48"/>
                  </a:lnTo>
                  <a:lnTo>
                    <a:pt x="1798" y="37"/>
                  </a:lnTo>
                  <a:lnTo>
                    <a:pt x="1743" y="37"/>
                  </a:lnTo>
                  <a:lnTo>
                    <a:pt x="1696" y="21"/>
                  </a:lnTo>
                  <a:lnTo>
                    <a:pt x="1659" y="54"/>
                  </a:lnTo>
                  <a:lnTo>
                    <a:pt x="1639" y="105"/>
                  </a:lnTo>
                  <a:lnTo>
                    <a:pt x="1565" y="91"/>
                  </a:lnTo>
                  <a:lnTo>
                    <a:pt x="1467" y="34"/>
                  </a:lnTo>
                  <a:lnTo>
                    <a:pt x="1362" y="0"/>
                  </a:lnTo>
                  <a:lnTo>
                    <a:pt x="1276" y="0"/>
                  </a:lnTo>
                  <a:lnTo>
                    <a:pt x="1160" y="27"/>
                  </a:lnTo>
                  <a:lnTo>
                    <a:pt x="965" y="54"/>
                  </a:lnTo>
                  <a:lnTo>
                    <a:pt x="759" y="105"/>
                  </a:lnTo>
                  <a:lnTo>
                    <a:pt x="428" y="216"/>
                  </a:lnTo>
                  <a:lnTo>
                    <a:pt x="315" y="314"/>
                  </a:lnTo>
                  <a:lnTo>
                    <a:pt x="178" y="446"/>
                  </a:lnTo>
                  <a:lnTo>
                    <a:pt x="78" y="469"/>
                  </a:lnTo>
                  <a:close/>
                </a:path>
              </a:pathLst>
            </a:custGeom>
            <a:solidFill>
              <a:srgbClr val="FF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59" name="Freeform 21"/>
            <p:cNvSpPr>
              <a:spLocks/>
            </p:cNvSpPr>
            <p:nvPr/>
          </p:nvSpPr>
          <p:spPr bwMode="auto">
            <a:xfrm>
              <a:off x="2620" y="2920"/>
              <a:ext cx="1698" cy="570"/>
            </a:xfrm>
            <a:custGeom>
              <a:avLst/>
              <a:gdLst>
                <a:gd name="T0" fmla="*/ 5 w 2424"/>
                <a:gd name="T1" fmla="*/ 1 h 1086"/>
                <a:gd name="T2" fmla="*/ 3 w 2424"/>
                <a:gd name="T3" fmla="*/ 1 h 1086"/>
                <a:gd name="T4" fmla="*/ 2 w 2424"/>
                <a:gd name="T5" fmla="*/ 1 h 1086"/>
                <a:gd name="T6" fmla="*/ 2 w 2424"/>
                <a:gd name="T7" fmla="*/ 1 h 1086"/>
                <a:gd name="T8" fmla="*/ 1 w 2424"/>
                <a:gd name="T9" fmla="*/ 1 h 1086"/>
                <a:gd name="T10" fmla="*/ 1 w 2424"/>
                <a:gd name="T11" fmla="*/ 1 h 1086"/>
                <a:gd name="T12" fmla="*/ 1 w 2424"/>
                <a:gd name="T13" fmla="*/ 1 h 1086"/>
                <a:gd name="T14" fmla="*/ 1 w 2424"/>
                <a:gd name="T15" fmla="*/ 1 h 1086"/>
                <a:gd name="T16" fmla="*/ 2 w 2424"/>
                <a:gd name="T17" fmla="*/ 1 h 1086"/>
                <a:gd name="T18" fmla="*/ 4 w 2424"/>
                <a:gd name="T19" fmla="*/ 1 h 1086"/>
                <a:gd name="T20" fmla="*/ 6 w 2424"/>
                <a:gd name="T21" fmla="*/ 1 h 1086"/>
                <a:gd name="T22" fmla="*/ 6 w 2424"/>
                <a:gd name="T23" fmla="*/ 1 h 1086"/>
                <a:gd name="T24" fmla="*/ 6 w 2424"/>
                <a:gd name="T25" fmla="*/ 1 h 1086"/>
                <a:gd name="T26" fmla="*/ 6 w 2424"/>
                <a:gd name="T27" fmla="*/ 1 h 1086"/>
                <a:gd name="T28" fmla="*/ 6 w 2424"/>
                <a:gd name="T29" fmla="*/ 1 h 1086"/>
                <a:gd name="T30" fmla="*/ 6 w 2424"/>
                <a:gd name="T31" fmla="*/ 1 h 1086"/>
                <a:gd name="T32" fmla="*/ 7 w 2424"/>
                <a:gd name="T33" fmla="*/ 1 h 1086"/>
                <a:gd name="T34" fmla="*/ 8 w 2424"/>
                <a:gd name="T35" fmla="*/ 1 h 1086"/>
                <a:gd name="T36" fmla="*/ 7 w 2424"/>
                <a:gd name="T37" fmla="*/ 1 h 1086"/>
                <a:gd name="T38" fmla="*/ 6 w 2424"/>
                <a:gd name="T39" fmla="*/ 1 h 1086"/>
                <a:gd name="T40" fmla="*/ 6 w 2424"/>
                <a:gd name="T41" fmla="*/ 1 h 1086"/>
                <a:gd name="T42" fmla="*/ 6 w 2424"/>
                <a:gd name="T43" fmla="*/ 1 h 1086"/>
                <a:gd name="T44" fmla="*/ 6 w 2424"/>
                <a:gd name="T45" fmla="*/ 1 h 1086"/>
                <a:gd name="T46" fmla="*/ 7 w 2424"/>
                <a:gd name="T47" fmla="*/ 1 h 1086"/>
                <a:gd name="T48" fmla="*/ 8 w 2424"/>
                <a:gd name="T49" fmla="*/ 1 h 1086"/>
                <a:gd name="T50" fmla="*/ 6 w 2424"/>
                <a:gd name="T51" fmla="*/ 1 h 1086"/>
                <a:gd name="T52" fmla="*/ 6 w 2424"/>
                <a:gd name="T53" fmla="*/ 1 h 1086"/>
                <a:gd name="T54" fmla="*/ 7 w 2424"/>
                <a:gd name="T55" fmla="*/ 1 h 1086"/>
                <a:gd name="T56" fmla="*/ 8 w 2424"/>
                <a:gd name="T57" fmla="*/ 1 h 1086"/>
                <a:gd name="T58" fmla="*/ 9 w 2424"/>
                <a:gd name="T59" fmla="*/ 1 h 1086"/>
                <a:gd name="T60" fmla="*/ 11 w 2424"/>
                <a:gd name="T61" fmla="*/ 1 h 1086"/>
                <a:gd name="T62" fmla="*/ 11 w 2424"/>
                <a:gd name="T63" fmla="*/ 1 h 1086"/>
                <a:gd name="T64" fmla="*/ 10 w 2424"/>
                <a:gd name="T65" fmla="*/ 1 h 1086"/>
                <a:gd name="T66" fmla="*/ 10 w 2424"/>
                <a:gd name="T67" fmla="*/ 1 h 1086"/>
                <a:gd name="T68" fmla="*/ 9 w 2424"/>
                <a:gd name="T69" fmla="*/ 1 h 1086"/>
                <a:gd name="T70" fmla="*/ 10 w 2424"/>
                <a:gd name="T71" fmla="*/ 1 h 1086"/>
                <a:gd name="T72" fmla="*/ 10 w 2424"/>
                <a:gd name="T73" fmla="*/ 1 h 1086"/>
                <a:gd name="T74" fmla="*/ 11 w 2424"/>
                <a:gd name="T75" fmla="*/ 1 h 1086"/>
                <a:gd name="T76" fmla="*/ 12 w 2424"/>
                <a:gd name="T77" fmla="*/ 1 h 1086"/>
                <a:gd name="T78" fmla="*/ 12 w 2424"/>
                <a:gd name="T79" fmla="*/ 1 h 1086"/>
                <a:gd name="T80" fmla="*/ 11 w 2424"/>
                <a:gd name="T81" fmla="*/ 1 h 1086"/>
                <a:gd name="T82" fmla="*/ 11 w 2424"/>
                <a:gd name="T83" fmla="*/ 1 h 1086"/>
                <a:gd name="T84" fmla="*/ 11 w 2424"/>
                <a:gd name="T85" fmla="*/ 1 h 1086"/>
                <a:gd name="T86" fmla="*/ 9 w 2424"/>
                <a:gd name="T87" fmla="*/ 1 h 1086"/>
                <a:gd name="T88" fmla="*/ 8 w 2424"/>
                <a:gd name="T89" fmla="*/ 1 h 1086"/>
                <a:gd name="T90" fmla="*/ 6 w 2424"/>
                <a:gd name="T91" fmla="*/ 1 h 1086"/>
                <a:gd name="T92" fmla="*/ 1 w 2424"/>
                <a:gd name="T93" fmla="*/ 1 h 1086"/>
                <a:gd name="T94" fmla="*/ 1 w 2424"/>
                <a:gd name="T95" fmla="*/ 1 h 1086"/>
                <a:gd name="T96" fmla="*/ 1 w 2424"/>
                <a:gd name="T97" fmla="*/ 1 h 1086"/>
                <a:gd name="T98" fmla="*/ 1 w 2424"/>
                <a:gd name="T99" fmla="*/ 1 h 1086"/>
                <a:gd name="T100" fmla="*/ 3 w 2424"/>
                <a:gd name="T101" fmla="*/ 1 h 1086"/>
                <a:gd name="T102" fmla="*/ 4 w 2424"/>
                <a:gd name="T103" fmla="*/ 1 h 1086"/>
                <a:gd name="T104" fmla="*/ 6 w 2424"/>
                <a:gd name="T105" fmla="*/ 0 h 108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424"/>
                <a:gd name="T160" fmla="*/ 0 h 1086"/>
                <a:gd name="T161" fmla="*/ 2424 w 2424"/>
                <a:gd name="T162" fmla="*/ 1086 h 108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424" h="1086">
                  <a:moveTo>
                    <a:pt x="1237" y="0"/>
                  </a:moveTo>
                  <a:lnTo>
                    <a:pt x="996" y="61"/>
                  </a:lnTo>
                  <a:lnTo>
                    <a:pt x="793" y="112"/>
                  </a:lnTo>
                  <a:lnTo>
                    <a:pt x="630" y="155"/>
                  </a:lnTo>
                  <a:lnTo>
                    <a:pt x="494" y="223"/>
                  </a:lnTo>
                  <a:lnTo>
                    <a:pt x="435" y="260"/>
                  </a:lnTo>
                  <a:lnTo>
                    <a:pt x="381" y="324"/>
                  </a:lnTo>
                  <a:lnTo>
                    <a:pt x="353" y="378"/>
                  </a:lnTo>
                  <a:lnTo>
                    <a:pt x="322" y="441"/>
                  </a:lnTo>
                  <a:lnTo>
                    <a:pt x="240" y="513"/>
                  </a:lnTo>
                  <a:lnTo>
                    <a:pt x="199" y="559"/>
                  </a:lnTo>
                  <a:lnTo>
                    <a:pt x="182" y="613"/>
                  </a:lnTo>
                  <a:lnTo>
                    <a:pt x="193" y="701"/>
                  </a:lnTo>
                  <a:lnTo>
                    <a:pt x="232" y="782"/>
                  </a:lnTo>
                  <a:lnTo>
                    <a:pt x="256" y="863"/>
                  </a:lnTo>
                  <a:lnTo>
                    <a:pt x="322" y="914"/>
                  </a:lnTo>
                  <a:lnTo>
                    <a:pt x="431" y="954"/>
                  </a:lnTo>
                  <a:lnTo>
                    <a:pt x="455" y="910"/>
                  </a:lnTo>
                  <a:lnTo>
                    <a:pt x="693" y="860"/>
                  </a:lnTo>
                  <a:lnTo>
                    <a:pt x="801" y="836"/>
                  </a:lnTo>
                  <a:lnTo>
                    <a:pt x="992" y="843"/>
                  </a:lnTo>
                  <a:lnTo>
                    <a:pt x="1109" y="836"/>
                  </a:lnTo>
                  <a:lnTo>
                    <a:pt x="1229" y="853"/>
                  </a:lnTo>
                  <a:lnTo>
                    <a:pt x="1330" y="887"/>
                  </a:lnTo>
                  <a:lnTo>
                    <a:pt x="1393" y="903"/>
                  </a:lnTo>
                  <a:lnTo>
                    <a:pt x="1315" y="930"/>
                  </a:lnTo>
                  <a:lnTo>
                    <a:pt x="1237" y="930"/>
                  </a:lnTo>
                  <a:lnTo>
                    <a:pt x="1164" y="930"/>
                  </a:lnTo>
                  <a:lnTo>
                    <a:pt x="1125" y="954"/>
                  </a:lnTo>
                  <a:lnTo>
                    <a:pt x="1121" y="981"/>
                  </a:lnTo>
                  <a:lnTo>
                    <a:pt x="1129" y="1011"/>
                  </a:lnTo>
                  <a:lnTo>
                    <a:pt x="1166" y="1028"/>
                  </a:lnTo>
                  <a:lnTo>
                    <a:pt x="1365" y="1032"/>
                  </a:lnTo>
                  <a:lnTo>
                    <a:pt x="1443" y="1022"/>
                  </a:lnTo>
                  <a:lnTo>
                    <a:pt x="1521" y="991"/>
                  </a:lnTo>
                  <a:lnTo>
                    <a:pt x="1557" y="951"/>
                  </a:lnTo>
                  <a:lnTo>
                    <a:pt x="1549" y="903"/>
                  </a:lnTo>
                  <a:lnTo>
                    <a:pt x="1486" y="873"/>
                  </a:lnTo>
                  <a:lnTo>
                    <a:pt x="1365" y="860"/>
                  </a:lnTo>
                  <a:lnTo>
                    <a:pt x="1272" y="833"/>
                  </a:lnTo>
                  <a:lnTo>
                    <a:pt x="1198" y="799"/>
                  </a:lnTo>
                  <a:lnTo>
                    <a:pt x="1136" y="748"/>
                  </a:lnTo>
                  <a:lnTo>
                    <a:pt x="1097" y="701"/>
                  </a:lnTo>
                  <a:lnTo>
                    <a:pt x="1156" y="701"/>
                  </a:lnTo>
                  <a:lnTo>
                    <a:pt x="1191" y="640"/>
                  </a:lnTo>
                  <a:lnTo>
                    <a:pt x="1268" y="586"/>
                  </a:lnTo>
                  <a:lnTo>
                    <a:pt x="1346" y="532"/>
                  </a:lnTo>
                  <a:lnTo>
                    <a:pt x="1420" y="486"/>
                  </a:lnTo>
                  <a:lnTo>
                    <a:pt x="1607" y="456"/>
                  </a:lnTo>
                  <a:lnTo>
                    <a:pt x="1529" y="522"/>
                  </a:lnTo>
                  <a:lnTo>
                    <a:pt x="1455" y="596"/>
                  </a:lnTo>
                  <a:lnTo>
                    <a:pt x="1385" y="677"/>
                  </a:lnTo>
                  <a:lnTo>
                    <a:pt x="1377" y="731"/>
                  </a:lnTo>
                  <a:lnTo>
                    <a:pt x="1385" y="779"/>
                  </a:lnTo>
                  <a:lnTo>
                    <a:pt x="1432" y="802"/>
                  </a:lnTo>
                  <a:lnTo>
                    <a:pt x="1490" y="812"/>
                  </a:lnTo>
                  <a:lnTo>
                    <a:pt x="1529" y="836"/>
                  </a:lnTo>
                  <a:lnTo>
                    <a:pt x="1639" y="893"/>
                  </a:lnTo>
                  <a:lnTo>
                    <a:pt x="1711" y="900"/>
                  </a:lnTo>
                  <a:lnTo>
                    <a:pt x="1832" y="893"/>
                  </a:lnTo>
                  <a:lnTo>
                    <a:pt x="2016" y="849"/>
                  </a:lnTo>
                  <a:lnTo>
                    <a:pt x="2187" y="772"/>
                  </a:lnTo>
                  <a:lnTo>
                    <a:pt x="2221" y="714"/>
                  </a:lnTo>
                  <a:lnTo>
                    <a:pt x="2221" y="664"/>
                  </a:lnTo>
                  <a:lnTo>
                    <a:pt x="2187" y="640"/>
                  </a:lnTo>
                  <a:lnTo>
                    <a:pt x="2113" y="640"/>
                  </a:lnTo>
                  <a:lnTo>
                    <a:pt x="2055" y="694"/>
                  </a:lnTo>
                  <a:lnTo>
                    <a:pt x="1981" y="735"/>
                  </a:lnTo>
                  <a:lnTo>
                    <a:pt x="1930" y="762"/>
                  </a:lnTo>
                  <a:lnTo>
                    <a:pt x="1778" y="795"/>
                  </a:lnTo>
                  <a:lnTo>
                    <a:pt x="1875" y="684"/>
                  </a:lnTo>
                  <a:lnTo>
                    <a:pt x="1992" y="637"/>
                  </a:lnTo>
                  <a:lnTo>
                    <a:pt x="2043" y="579"/>
                  </a:lnTo>
                  <a:lnTo>
                    <a:pt x="2129" y="489"/>
                  </a:lnTo>
                  <a:lnTo>
                    <a:pt x="2207" y="473"/>
                  </a:lnTo>
                  <a:lnTo>
                    <a:pt x="2295" y="496"/>
                  </a:lnTo>
                  <a:lnTo>
                    <a:pt x="2342" y="522"/>
                  </a:lnTo>
                  <a:lnTo>
                    <a:pt x="2381" y="519"/>
                  </a:lnTo>
                  <a:lnTo>
                    <a:pt x="2424" y="498"/>
                  </a:lnTo>
                  <a:lnTo>
                    <a:pt x="2385" y="556"/>
                  </a:lnTo>
                  <a:lnTo>
                    <a:pt x="2307" y="546"/>
                  </a:lnTo>
                  <a:lnTo>
                    <a:pt x="2211" y="522"/>
                  </a:lnTo>
                  <a:lnTo>
                    <a:pt x="2237" y="606"/>
                  </a:lnTo>
                  <a:lnTo>
                    <a:pt x="2319" y="640"/>
                  </a:lnTo>
                  <a:lnTo>
                    <a:pt x="2334" y="667"/>
                  </a:lnTo>
                  <a:lnTo>
                    <a:pt x="2303" y="741"/>
                  </a:lnTo>
                  <a:lnTo>
                    <a:pt x="2226" y="819"/>
                  </a:lnTo>
                  <a:lnTo>
                    <a:pt x="1852" y="944"/>
                  </a:lnTo>
                  <a:lnTo>
                    <a:pt x="1607" y="984"/>
                  </a:lnTo>
                  <a:lnTo>
                    <a:pt x="1568" y="1028"/>
                  </a:lnTo>
                  <a:lnTo>
                    <a:pt x="1443" y="1062"/>
                  </a:lnTo>
                  <a:lnTo>
                    <a:pt x="1133" y="1086"/>
                  </a:lnTo>
                  <a:lnTo>
                    <a:pt x="318" y="957"/>
                  </a:lnTo>
                  <a:lnTo>
                    <a:pt x="182" y="907"/>
                  </a:lnTo>
                  <a:lnTo>
                    <a:pt x="124" y="711"/>
                  </a:lnTo>
                  <a:lnTo>
                    <a:pt x="23" y="623"/>
                  </a:lnTo>
                  <a:lnTo>
                    <a:pt x="0" y="563"/>
                  </a:lnTo>
                  <a:lnTo>
                    <a:pt x="43" y="496"/>
                  </a:lnTo>
                  <a:lnTo>
                    <a:pt x="232" y="398"/>
                  </a:lnTo>
                  <a:lnTo>
                    <a:pt x="330" y="297"/>
                  </a:lnTo>
                  <a:lnTo>
                    <a:pt x="389" y="233"/>
                  </a:lnTo>
                  <a:lnTo>
                    <a:pt x="490" y="182"/>
                  </a:lnTo>
                  <a:lnTo>
                    <a:pt x="646" y="125"/>
                  </a:lnTo>
                  <a:lnTo>
                    <a:pt x="824" y="71"/>
                  </a:lnTo>
                  <a:lnTo>
                    <a:pt x="1015" y="34"/>
                  </a:lnTo>
                  <a:lnTo>
                    <a:pt x="1237" y="0"/>
                  </a:lnTo>
                  <a:close/>
                </a:path>
              </a:pathLst>
            </a:custGeom>
            <a:solidFill>
              <a:srgbClr val="F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60" name="Freeform 22"/>
            <p:cNvSpPr>
              <a:spLocks/>
            </p:cNvSpPr>
            <p:nvPr/>
          </p:nvSpPr>
          <p:spPr bwMode="auto">
            <a:xfrm>
              <a:off x="2300" y="3015"/>
              <a:ext cx="1589" cy="896"/>
            </a:xfrm>
            <a:custGeom>
              <a:avLst/>
              <a:gdLst>
                <a:gd name="T0" fmla="*/ 0 w 2273"/>
                <a:gd name="T1" fmla="*/ 1 h 1709"/>
                <a:gd name="T2" fmla="*/ 1 w 2273"/>
                <a:gd name="T3" fmla="*/ 1 h 1709"/>
                <a:gd name="T4" fmla="*/ 1 w 2273"/>
                <a:gd name="T5" fmla="*/ 1 h 1709"/>
                <a:gd name="T6" fmla="*/ 1 w 2273"/>
                <a:gd name="T7" fmla="*/ 1 h 1709"/>
                <a:gd name="T8" fmla="*/ 1 w 2273"/>
                <a:gd name="T9" fmla="*/ 1 h 1709"/>
                <a:gd name="T10" fmla="*/ 2 w 2273"/>
                <a:gd name="T11" fmla="*/ 1 h 1709"/>
                <a:gd name="T12" fmla="*/ 2 w 2273"/>
                <a:gd name="T13" fmla="*/ 1 h 1709"/>
                <a:gd name="T14" fmla="*/ 2 w 2273"/>
                <a:gd name="T15" fmla="*/ 1 h 1709"/>
                <a:gd name="T16" fmla="*/ 3 w 2273"/>
                <a:gd name="T17" fmla="*/ 1 h 1709"/>
                <a:gd name="T18" fmla="*/ 4 w 2273"/>
                <a:gd name="T19" fmla="*/ 1 h 1709"/>
                <a:gd name="T20" fmla="*/ 3 w 2273"/>
                <a:gd name="T21" fmla="*/ 1 h 1709"/>
                <a:gd name="T22" fmla="*/ 3 w 2273"/>
                <a:gd name="T23" fmla="*/ 1 h 1709"/>
                <a:gd name="T24" fmla="*/ 4 w 2273"/>
                <a:gd name="T25" fmla="*/ 1 h 1709"/>
                <a:gd name="T26" fmla="*/ 5 w 2273"/>
                <a:gd name="T27" fmla="*/ 1 h 1709"/>
                <a:gd name="T28" fmla="*/ 5 w 2273"/>
                <a:gd name="T29" fmla="*/ 1 h 1709"/>
                <a:gd name="T30" fmla="*/ 6 w 2273"/>
                <a:gd name="T31" fmla="*/ 1 h 1709"/>
                <a:gd name="T32" fmla="*/ 7 w 2273"/>
                <a:gd name="T33" fmla="*/ 1 h 1709"/>
                <a:gd name="T34" fmla="*/ 10 w 2273"/>
                <a:gd name="T35" fmla="*/ 1 h 1709"/>
                <a:gd name="T36" fmla="*/ 10 w 2273"/>
                <a:gd name="T37" fmla="*/ 1 h 1709"/>
                <a:gd name="T38" fmla="*/ 10 w 2273"/>
                <a:gd name="T39" fmla="*/ 1 h 1709"/>
                <a:gd name="T40" fmla="*/ 10 w 2273"/>
                <a:gd name="T41" fmla="*/ 1 h 1709"/>
                <a:gd name="T42" fmla="*/ 9 w 2273"/>
                <a:gd name="T43" fmla="*/ 1 h 1709"/>
                <a:gd name="T44" fmla="*/ 10 w 2273"/>
                <a:gd name="T45" fmla="*/ 1 h 1709"/>
                <a:gd name="T46" fmla="*/ 10 w 2273"/>
                <a:gd name="T47" fmla="*/ 1 h 1709"/>
                <a:gd name="T48" fmla="*/ 10 w 2273"/>
                <a:gd name="T49" fmla="*/ 1 h 1709"/>
                <a:gd name="T50" fmla="*/ 10 w 2273"/>
                <a:gd name="T51" fmla="*/ 1 h 1709"/>
                <a:gd name="T52" fmla="*/ 10 w 2273"/>
                <a:gd name="T53" fmla="*/ 1 h 1709"/>
                <a:gd name="T54" fmla="*/ 8 w 2273"/>
                <a:gd name="T55" fmla="*/ 1 h 1709"/>
                <a:gd name="T56" fmla="*/ 7 w 2273"/>
                <a:gd name="T57" fmla="*/ 1 h 1709"/>
                <a:gd name="T58" fmla="*/ 7 w 2273"/>
                <a:gd name="T59" fmla="*/ 1 h 1709"/>
                <a:gd name="T60" fmla="*/ 7 w 2273"/>
                <a:gd name="T61" fmla="*/ 1 h 1709"/>
                <a:gd name="T62" fmla="*/ 6 w 2273"/>
                <a:gd name="T63" fmla="*/ 1 h 1709"/>
                <a:gd name="T64" fmla="*/ 6 w 2273"/>
                <a:gd name="T65" fmla="*/ 1 h 1709"/>
                <a:gd name="T66" fmla="*/ 6 w 2273"/>
                <a:gd name="T67" fmla="*/ 1 h 1709"/>
                <a:gd name="T68" fmla="*/ 6 w 2273"/>
                <a:gd name="T69" fmla="*/ 1 h 1709"/>
                <a:gd name="T70" fmla="*/ 6 w 2273"/>
                <a:gd name="T71" fmla="*/ 1 h 1709"/>
                <a:gd name="T72" fmla="*/ 5 w 2273"/>
                <a:gd name="T73" fmla="*/ 1 h 1709"/>
                <a:gd name="T74" fmla="*/ 4 w 2273"/>
                <a:gd name="T75" fmla="*/ 1 h 1709"/>
                <a:gd name="T76" fmla="*/ 5 w 2273"/>
                <a:gd name="T77" fmla="*/ 1 h 1709"/>
                <a:gd name="T78" fmla="*/ 4 w 2273"/>
                <a:gd name="T79" fmla="*/ 1 h 1709"/>
                <a:gd name="T80" fmla="*/ 3 w 2273"/>
                <a:gd name="T81" fmla="*/ 1 h 1709"/>
                <a:gd name="T82" fmla="*/ 2 w 2273"/>
                <a:gd name="T83" fmla="*/ 1 h 1709"/>
                <a:gd name="T84" fmla="*/ 1 w 2273"/>
                <a:gd name="T85" fmla="*/ 1 h 1709"/>
                <a:gd name="T86" fmla="*/ 1 w 2273"/>
                <a:gd name="T87" fmla="*/ 1 h 1709"/>
                <a:gd name="T88" fmla="*/ 1 w 2273"/>
                <a:gd name="T89" fmla="*/ 1 h 1709"/>
                <a:gd name="T90" fmla="*/ 1 w 2273"/>
                <a:gd name="T91" fmla="*/ 1 h 1709"/>
                <a:gd name="T92" fmla="*/ 2 w 2273"/>
                <a:gd name="T93" fmla="*/ 1 h 1709"/>
                <a:gd name="T94" fmla="*/ 2 w 2273"/>
                <a:gd name="T95" fmla="*/ 1 h 1709"/>
                <a:gd name="T96" fmla="*/ 1 w 2273"/>
                <a:gd name="T97" fmla="*/ 1 h 1709"/>
                <a:gd name="T98" fmla="*/ 1 w 2273"/>
                <a:gd name="T99" fmla="*/ 1 h 1709"/>
                <a:gd name="T100" fmla="*/ 1 w 2273"/>
                <a:gd name="T101" fmla="*/ 0 h 1709"/>
                <a:gd name="T102" fmla="*/ 1 w 2273"/>
                <a:gd name="T103" fmla="*/ 1 h 1709"/>
                <a:gd name="T104" fmla="*/ 1 w 2273"/>
                <a:gd name="T105" fmla="*/ 1 h 1709"/>
                <a:gd name="T106" fmla="*/ 1 w 2273"/>
                <a:gd name="T107" fmla="*/ 1 h 1709"/>
                <a:gd name="T108" fmla="*/ 0 w 2273"/>
                <a:gd name="T109" fmla="*/ 1 h 1709"/>
                <a:gd name="T110" fmla="*/ 0 w 2273"/>
                <a:gd name="T111" fmla="*/ 1 h 170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273"/>
                <a:gd name="T169" fmla="*/ 0 h 1709"/>
                <a:gd name="T170" fmla="*/ 2273 w 2273"/>
                <a:gd name="T171" fmla="*/ 1709 h 170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273" h="1709">
                  <a:moveTo>
                    <a:pt x="0" y="427"/>
                  </a:moveTo>
                  <a:lnTo>
                    <a:pt x="39" y="630"/>
                  </a:lnTo>
                  <a:lnTo>
                    <a:pt x="116" y="816"/>
                  </a:lnTo>
                  <a:lnTo>
                    <a:pt x="214" y="950"/>
                  </a:lnTo>
                  <a:lnTo>
                    <a:pt x="323" y="944"/>
                  </a:lnTo>
                  <a:lnTo>
                    <a:pt x="444" y="981"/>
                  </a:lnTo>
                  <a:lnTo>
                    <a:pt x="503" y="1042"/>
                  </a:lnTo>
                  <a:lnTo>
                    <a:pt x="495" y="1216"/>
                  </a:lnTo>
                  <a:lnTo>
                    <a:pt x="634" y="1304"/>
                  </a:lnTo>
                  <a:lnTo>
                    <a:pt x="852" y="1435"/>
                  </a:lnTo>
                  <a:lnTo>
                    <a:pt x="767" y="1445"/>
                  </a:lnTo>
                  <a:lnTo>
                    <a:pt x="813" y="1506"/>
                  </a:lnTo>
                  <a:lnTo>
                    <a:pt x="954" y="1553"/>
                  </a:lnTo>
                  <a:lnTo>
                    <a:pt x="1036" y="1560"/>
                  </a:lnTo>
                  <a:lnTo>
                    <a:pt x="1165" y="1557"/>
                  </a:lnTo>
                  <a:lnTo>
                    <a:pt x="1323" y="1624"/>
                  </a:lnTo>
                  <a:lnTo>
                    <a:pt x="1646" y="1688"/>
                  </a:lnTo>
                  <a:lnTo>
                    <a:pt x="2071" y="1709"/>
                  </a:lnTo>
                  <a:lnTo>
                    <a:pt x="2138" y="1688"/>
                  </a:lnTo>
                  <a:lnTo>
                    <a:pt x="2134" y="1661"/>
                  </a:lnTo>
                  <a:lnTo>
                    <a:pt x="2048" y="1658"/>
                  </a:lnTo>
                  <a:lnTo>
                    <a:pt x="2005" y="1618"/>
                  </a:lnTo>
                  <a:lnTo>
                    <a:pt x="2122" y="1618"/>
                  </a:lnTo>
                  <a:lnTo>
                    <a:pt x="2230" y="1645"/>
                  </a:lnTo>
                  <a:lnTo>
                    <a:pt x="2273" y="1604"/>
                  </a:lnTo>
                  <a:lnTo>
                    <a:pt x="2234" y="1499"/>
                  </a:lnTo>
                  <a:lnTo>
                    <a:pt x="2056" y="1256"/>
                  </a:lnTo>
                  <a:lnTo>
                    <a:pt x="1849" y="1065"/>
                  </a:lnTo>
                  <a:lnTo>
                    <a:pt x="1604" y="920"/>
                  </a:lnTo>
                  <a:lnTo>
                    <a:pt x="1503" y="762"/>
                  </a:lnTo>
                  <a:lnTo>
                    <a:pt x="1440" y="694"/>
                  </a:lnTo>
                  <a:lnTo>
                    <a:pt x="1394" y="674"/>
                  </a:lnTo>
                  <a:lnTo>
                    <a:pt x="1308" y="670"/>
                  </a:lnTo>
                  <a:lnTo>
                    <a:pt x="1261" y="677"/>
                  </a:lnTo>
                  <a:lnTo>
                    <a:pt x="1237" y="697"/>
                  </a:lnTo>
                  <a:lnTo>
                    <a:pt x="1195" y="697"/>
                  </a:lnTo>
                  <a:lnTo>
                    <a:pt x="1079" y="721"/>
                  </a:lnTo>
                  <a:lnTo>
                    <a:pt x="958" y="755"/>
                  </a:lnTo>
                  <a:lnTo>
                    <a:pt x="993" y="812"/>
                  </a:lnTo>
                  <a:lnTo>
                    <a:pt x="876" y="792"/>
                  </a:lnTo>
                  <a:lnTo>
                    <a:pt x="659" y="745"/>
                  </a:lnTo>
                  <a:lnTo>
                    <a:pt x="444" y="667"/>
                  </a:lnTo>
                  <a:lnTo>
                    <a:pt x="284" y="549"/>
                  </a:lnTo>
                  <a:lnTo>
                    <a:pt x="284" y="498"/>
                  </a:lnTo>
                  <a:lnTo>
                    <a:pt x="323" y="444"/>
                  </a:lnTo>
                  <a:lnTo>
                    <a:pt x="382" y="417"/>
                  </a:lnTo>
                  <a:lnTo>
                    <a:pt x="460" y="417"/>
                  </a:lnTo>
                  <a:lnTo>
                    <a:pt x="483" y="310"/>
                  </a:lnTo>
                  <a:lnTo>
                    <a:pt x="382" y="246"/>
                  </a:lnTo>
                  <a:lnTo>
                    <a:pt x="346" y="165"/>
                  </a:lnTo>
                  <a:lnTo>
                    <a:pt x="362" y="0"/>
                  </a:lnTo>
                  <a:lnTo>
                    <a:pt x="292" y="14"/>
                  </a:lnTo>
                  <a:lnTo>
                    <a:pt x="183" y="91"/>
                  </a:lnTo>
                  <a:lnTo>
                    <a:pt x="75" y="223"/>
                  </a:lnTo>
                  <a:lnTo>
                    <a:pt x="0" y="427"/>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61" name="Freeform 23"/>
            <p:cNvSpPr>
              <a:spLocks/>
            </p:cNvSpPr>
            <p:nvPr/>
          </p:nvSpPr>
          <p:spPr bwMode="auto">
            <a:xfrm>
              <a:off x="3635" y="3759"/>
              <a:ext cx="51" cy="36"/>
            </a:xfrm>
            <a:custGeom>
              <a:avLst/>
              <a:gdLst>
                <a:gd name="T0" fmla="*/ 1 w 73"/>
                <a:gd name="T1" fmla="*/ 1 h 70"/>
                <a:gd name="T2" fmla="*/ 0 w 73"/>
                <a:gd name="T3" fmla="*/ 1 h 70"/>
                <a:gd name="T4" fmla="*/ 1 w 73"/>
                <a:gd name="T5" fmla="*/ 1 h 70"/>
                <a:gd name="T6" fmla="*/ 1 w 73"/>
                <a:gd name="T7" fmla="*/ 1 h 70"/>
                <a:gd name="T8" fmla="*/ 1 w 73"/>
                <a:gd name="T9" fmla="*/ 1 h 70"/>
                <a:gd name="T10" fmla="*/ 1 w 73"/>
                <a:gd name="T11" fmla="*/ 0 h 70"/>
                <a:gd name="T12" fmla="*/ 1 w 73"/>
                <a:gd name="T13" fmla="*/ 1 h 70"/>
                <a:gd name="T14" fmla="*/ 1 w 73"/>
                <a:gd name="T15" fmla="*/ 1 h 70"/>
                <a:gd name="T16" fmla="*/ 0 60000 65536"/>
                <a:gd name="T17" fmla="*/ 0 60000 65536"/>
                <a:gd name="T18" fmla="*/ 0 60000 65536"/>
                <a:gd name="T19" fmla="*/ 0 60000 65536"/>
                <a:gd name="T20" fmla="*/ 0 60000 65536"/>
                <a:gd name="T21" fmla="*/ 0 60000 65536"/>
                <a:gd name="T22" fmla="*/ 0 60000 65536"/>
                <a:gd name="T23" fmla="*/ 0 60000 65536"/>
                <a:gd name="T24" fmla="*/ 0 w 73"/>
                <a:gd name="T25" fmla="*/ 0 h 70"/>
                <a:gd name="T26" fmla="*/ 73 w 73"/>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3" h="70">
                  <a:moveTo>
                    <a:pt x="26" y="3"/>
                  </a:moveTo>
                  <a:lnTo>
                    <a:pt x="0" y="25"/>
                  </a:lnTo>
                  <a:lnTo>
                    <a:pt x="8" y="58"/>
                  </a:lnTo>
                  <a:lnTo>
                    <a:pt x="40" y="70"/>
                  </a:lnTo>
                  <a:lnTo>
                    <a:pt x="73" y="61"/>
                  </a:lnTo>
                  <a:lnTo>
                    <a:pt x="64" y="0"/>
                  </a:lnTo>
                  <a:lnTo>
                    <a:pt x="26" y="3"/>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62" name="Freeform 24"/>
            <p:cNvSpPr>
              <a:spLocks/>
            </p:cNvSpPr>
            <p:nvPr/>
          </p:nvSpPr>
          <p:spPr bwMode="auto">
            <a:xfrm>
              <a:off x="3647" y="3758"/>
              <a:ext cx="42" cy="37"/>
            </a:xfrm>
            <a:custGeom>
              <a:avLst/>
              <a:gdLst>
                <a:gd name="T0" fmla="*/ 0 w 61"/>
                <a:gd name="T1" fmla="*/ 1 h 72"/>
                <a:gd name="T2" fmla="*/ 1 w 61"/>
                <a:gd name="T3" fmla="*/ 1 h 72"/>
                <a:gd name="T4" fmla="*/ 1 w 61"/>
                <a:gd name="T5" fmla="*/ 1 h 72"/>
                <a:gd name="T6" fmla="*/ 1 w 61"/>
                <a:gd name="T7" fmla="*/ 1 h 72"/>
                <a:gd name="T8" fmla="*/ 0 w 61"/>
                <a:gd name="T9" fmla="*/ 1 h 72"/>
                <a:gd name="T10" fmla="*/ 1 w 61"/>
                <a:gd name="T11" fmla="*/ 1 h 72"/>
                <a:gd name="T12" fmla="*/ 1 w 61"/>
                <a:gd name="T13" fmla="*/ 1 h 72"/>
                <a:gd name="T14" fmla="*/ 1 w 61"/>
                <a:gd name="T15" fmla="*/ 1 h 72"/>
                <a:gd name="T16" fmla="*/ 1 w 61"/>
                <a:gd name="T17" fmla="*/ 1 h 72"/>
                <a:gd name="T18" fmla="*/ 1 w 61"/>
                <a:gd name="T19" fmla="*/ 1 h 72"/>
                <a:gd name="T20" fmla="*/ 1 w 61"/>
                <a:gd name="T21" fmla="*/ 1 h 72"/>
                <a:gd name="T22" fmla="*/ 1 w 61"/>
                <a:gd name="T23" fmla="*/ 1 h 72"/>
                <a:gd name="T24" fmla="*/ 1 w 61"/>
                <a:gd name="T25" fmla="*/ 1 h 72"/>
                <a:gd name="T26" fmla="*/ 1 w 61"/>
                <a:gd name="T27" fmla="*/ 1 h 72"/>
                <a:gd name="T28" fmla="*/ 1 w 61"/>
                <a:gd name="T29" fmla="*/ 1 h 72"/>
                <a:gd name="T30" fmla="*/ 1 w 61"/>
                <a:gd name="T31" fmla="*/ 0 h 72"/>
                <a:gd name="T32" fmla="*/ 0 w 61"/>
                <a:gd name="T33" fmla="*/ 1 h 72"/>
                <a:gd name="T34" fmla="*/ 0 w 61"/>
                <a:gd name="T35" fmla="*/ 1 h 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1"/>
                <a:gd name="T55" fmla="*/ 0 h 72"/>
                <a:gd name="T56" fmla="*/ 61 w 61"/>
                <a:gd name="T57" fmla="*/ 72 h 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1" h="72">
                  <a:moveTo>
                    <a:pt x="0" y="6"/>
                  </a:moveTo>
                  <a:lnTo>
                    <a:pt x="15" y="12"/>
                  </a:lnTo>
                  <a:lnTo>
                    <a:pt x="1" y="22"/>
                  </a:lnTo>
                  <a:lnTo>
                    <a:pt x="28" y="34"/>
                  </a:lnTo>
                  <a:lnTo>
                    <a:pt x="0" y="41"/>
                  </a:lnTo>
                  <a:lnTo>
                    <a:pt x="23" y="57"/>
                  </a:lnTo>
                  <a:lnTo>
                    <a:pt x="35" y="55"/>
                  </a:lnTo>
                  <a:lnTo>
                    <a:pt x="48" y="51"/>
                  </a:lnTo>
                  <a:lnTo>
                    <a:pt x="40" y="59"/>
                  </a:lnTo>
                  <a:lnTo>
                    <a:pt x="28" y="62"/>
                  </a:lnTo>
                  <a:lnTo>
                    <a:pt x="15" y="68"/>
                  </a:lnTo>
                  <a:lnTo>
                    <a:pt x="35" y="72"/>
                  </a:lnTo>
                  <a:lnTo>
                    <a:pt x="57" y="63"/>
                  </a:lnTo>
                  <a:lnTo>
                    <a:pt x="61" y="32"/>
                  </a:lnTo>
                  <a:lnTo>
                    <a:pt x="56" y="12"/>
                  </a:lnTo>
                  <a:lnTo>
                    <a:pt x="32" y="0"/>
                  </a:lnTo>
                  <a:lnTo>
                    <a:pt x="0" y="6"/>
                  </a:lnTo>
                  <a:close/>
                </a:path>
              </a:pathLst>
            </a:custGeom>
            <a:solidFill>
              <a:srgbClr val="5C5C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63" name="Freeform 25"/>
            <p:cNvSpPr>
              <a:spLocks/>
            </p:cNvSpPr>
            <p:nvPr/>
          </p:nvSpPr>
          <p:spPr bwMode="auto">
            <a:xfrm>
              <a:off x="2393" y="3173"/>
              <a:ext cx="1491" cy="700"/>
            </a:xfrm>
            <a:custGeom>
              <a:avLst/>
              <a:gdLst>
                <a:gd name="T0" fmla="*/ 0 w 2129"/>
                <a:gd name="T1" fmla="*/ 1 h 1335"/>
                <a:gd name="T2" fmla="*/ 1 w 2129"/>
                <a:gd name="T3" fmla="*/ 1 h 1335"/>
                <a:gd name="T4" fmla="*/ 1 w 2129"/>
                <a:gd name="T5" fmla="*/ 1 h 1335"/>
                <a:gd name="T6" fmla="*/ 1 w 2129"/>
                <a:gd name="T7" fmla="*/ 1 h 1335"/>
                <a:gd name="T8" fmla="*/ 1 w 2129"/>
                <a:gd name="T9" fmla="*/ 1 h 1335"/>
                <a:gd name="T10" fmla="*/ 1 w 2129"/>
                <a:gd name="T11" fmla="*/ 1 h 1335"/>
                <a:gd name="T12" fmla="*/ 1 w 2129"/>
                <a:gd name="T13" fmla="*/ 1 h 1335"/>
                <a:gd name="T14" fmla="*/ 2 w 2129"/>
                <a:gd name="T15" fmla="*/ 1 h 1335"/>
                <a:gd name="T16" fmla="*/ 3 w 2129"/>
                <a:gd name="T17" fmla="*/ 1 h 1335"/>
                <a:gd name="T18" fmla="*/ 4 w 2129"/>
                <a:gd name="T19" fmla="*/ 1 h 1335"/>
                <a:gd name="T20" fmla="*/ 5 w 2129"/>
                <a:gd name="T21" fmla="*/ 1 h 1335"/>
                <a:gd name="T22" fmla="*/ 6 w 2129"/>
                <a:gd name="T23" fmla="*/ 1 h 1335"/>
                <a:gd name="T24" fmla="*/ 7 w 2129"/>
                <a:gd name="T25" fmla="*/ 1 h 1335"/>
                <a:gd name="T26" fmla="*/ 8 w 2129"/>
                <a:gd name="T27" fmla="*/ 1 h 1335"/>
                <a:gd name="T28" fmla="*/ 8 w 2129"/>
                <a:gd name="T29" fmla="*/ 1 h 1335"/>
                <a:gd name="T30" fmla="*/ 9 w 2129"/>
                <a:gd name="T31" fmla="*/ 1 h 1335"/>
                <a:gd name="T32" fmla="*/ 9 w 2129"/>
                <a:gd name="T33" fmla="*/ 1 h 1335"/>
                <a:gd name="T34" fmla="*/ 10 w 2129"/>
                <a:gd name="T35" fmla="*/ 1 h 1335"/>
                <a:gd name="T36" fmla="*/ 10 w 2129"/>
                <a:gd name="T37" fmla="*/ 1 h 1335"/>
                <a:gd name="T38" fmla="*/ 10 w 2129"/>
                <a:gd name="T39" fmla="*/ 1 h 1335"/>
                <a:gd name="T40" fmla="*/ 10 w 2129"/>
                <a:gd name="T41" fmla="*/ 1 h 1335"/>
                <a:gd name="T42" fmla="*/ 9 w 2129"/>
                <a:gd name="T43" fmla="*/ 1 h 1335"/>
                <a:gd name="T44" fmla="*/ 9 w 2129"/>
                <a:gd name="T45" fmla="*/ 1 h 1335"/>
                <a:gd name="T46" fmla="*/ 9 w 2129"/>
                <a:gd name="T47" fmla="*/ 1 h 1335"/>
                <a:gd name="T48" fmla="*/ 9 w 2129"/>
                <a:gd name="T49" fmla="*/ 1 h 1335"/>
                <a:gd name="T50" fmla="*/ 9 w 2129"/>
                <a:gd name="T51" fmla="*/ 1 h 1335"/>
                <a:gd name="T52" fmla="*/ 9 w 2129"/>
                <a:gd name="T53" fmla="*/ 1 h 1335"/>
                <a:gd name="T54" fmla="*/ 10 w 2129"/>
                <a:gd name="T55" fmla="*/ 1 h 1335"/>
                <a:gd name="T56" fmla="*/ 10 w 2129"/>
                <a:gd name="T57" fmla="*/ 1 h 1335"/>
                <a:gd name="T58" fmla="*/ 10 w 2129"/>
                <a:gd name="T59" fmla="*/ 1 h 1335"/>
                <a:gd name="T60" fmla="*/ 10 w 2129"/>
                <a:gd name="T61" fmla="*/ 1 h 1335"/>
                <a:gd name="T62" fmla="*/ 10 w 2129"/>
                <a:gd name="T63" fmla="*/ 1 h 1335"/>
                <a:gd name="T64" fmla="*/ 9 w 2129"/>
                <a:gd name="T65" fmla="*/ 1 h 1335"/>
                <a:gd name="T66" fmla="*/ 9 w 2129"/>
                <a:gd name="T67" fmla="*/ 1 h 1335"/>
                <a:gd name="T68" fmla="*/ 8 w 2129"/>
                <a:gd name="T69" fmla="*/ 1 h 1335"/>
                <a:gd name="T70" fmla="*/ 7 w 2129"/>
                <a:gd name="T71" fmla="*/ 1 h 1335"/>
                <a:gd name="T72" fmla="*/ 7 w 2129"/>
                <a:gd name="T73" fmla="*/ 1 h 1335"/>
                <a:gd name="T74" fmla="*/ 6 w 2129"/>
                <a:gd name="T75" fmla="*/ 1 h 1335"/>
                <a:gd name="T76" fmla="*/ 6 w 2129"/>
                <a:gd name="T77" fmla="*/ 1 h 1335"/>
                <a:gd name="T78" fmla="*/ 4 w 2129"/>
                <a:gd name="T79" fmla="*/ 1 h 1335"/>
                <a:gd name="T80" fmla="*/ 4 w 2129"/>
                <a:gd name="T81" fmla="*/ 1 h 1335"/>
                <a:gd name="T82" fmla="*/ 3 w 2129"/>
                <a:gd name="T83" fmla="*/ 1 h 1335"/>
                <a:gd name="T84" fmla="*/ 3 w 2129"/>
                <a:gd name="T85" fmla="*/ 1 h 1335"/>
                <a:gd name="T86" fmla="*/ 2 w 2129"/>
                <a:gd name="T87" fmla="*/ 1 h 1335"/>
                <a:gd name="T88" fmla="*/ 1 w 2129"/>
                <a:gd name="T89" fmla="*/ 1 h 1335"/>
                <a:gd name="T90" fmla="*/ 1 w 2129"/>
                <a:gd name="T91" fmla="*/ 1 h 1335"/>
                <a:gd name="T92" fmla="*/ 1 w 2129"/>
                <a:gd name="T93" fmla="*/ 1 h 1335"/>
                <a:gd name="T94" fmla="*/ 1 w 2129"/>
                <a:gd name="T95" fmla="*/ 1 h 1335"/>
                <a:gd name="T96" fmla="*/ 1 w 2129"/>
                <a:gd name="T97" fmla="*/ 0 h 1335"/>
                <a:gd name="T98" fmla="*/ 1 w 2129"/>
                <a:gd name="T99" fmla="*/ 0 h 1335"/>
                <a:gd name="T100" fmla="*/ 0 w 2129"/>
                <a:gd name="T101" fmla="*/ 1 h 1335"/>
                <a:gd name="T102" fmla="*/ 0 w 2129"/>
                <a:gd name="T103" fmla="*/ 1 h 13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29"/>
                <a:gd name="T157" fmla="*/ 0 h 1335"/>
                <a:gd name="T158" fmla="*/ 2129 w 2129"/>
                <a:gd name="T159" fmla="*/ 1335 h 133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29" h="1335">
                  <a:moveTo>
                    <a:pt x="0" y="27"/>
                  </a:moveTo>
                  <a:lnTo>
                    <a:pt x="58" y="23"/>
                  </a:lnTo>
                  <a:lnTo>
                    <a:pt x="86" y="40"/>
                  </a:lnTo>
                  <a:lnTo>
                    <a:pt x="74" y="108"/>
                  </a:lnTo>
                  <a:lnTo>
                    <a:pt x="97" y="205"/>
                  </a:lnTo>
                  <a:lnTo>
                    <a:pt x="148" y="280"/>
                  </a:lnTo>
                  <a:lnTo>
                    <a:pt x="261" y="364"/>
                  </a:lnTo>
                  <a:lnTo>
                    <a:pt x="398" y="425"/>
                  </a:lnTo>
                  <a:lnTo>
                    <a:pt x="568" y="475"/>
                  </a:lnTo>
                  <a:lnTo>
                    <a:pt x="806" y="516"/>
                  </a:lnTo>
                  <a:lnTo>
                    <a:pt x="1040" y="550"/>
                  </a:lnTo>
                  <a:lnTo>
                    <a:pt x="1230" y="580"/>
                  </a:lnTo>
                  <a:lnTo>
                    <a:pt x="1406" y="641"/>
                  </a:lnTo>
                  <a:lnTo>
                    <a:pt x="1576" y="725"/>
                  </a:lnTo>
                  <a:lnTo>
                    <a:pt x="1724" y="833"/>
                  </a:lnTo>
                  <a:lnTo>
                    <a:pt x="1838" y="933"/>
                  </a:lnTo>
                  <a:lnTo>
                    <a:pt x="1963" y="1058"/>
                  </a:lnTo>
                  <a:lnTo>
                    <a:pt x="2017" y="1146"/>
                  </a:lnTo>
                  <a:lnTo>
                    <a:pt x="2082" y="1247"/>
                  </a:lnTo>
                  <a:lnTo>
                    <a:pt x="2082" y="1281"/>
                  </a:lnTo>
                  <a:lnTo>
                    <a:pt x="2055" y="1294"/>
                  </a:lnTo>
                  <a:lnTo>
                    <a:pt x="1978" y="1284"/>
                  </a:lnTo>
                  <a:lnTo>
                    <a:pt x="1920" y="1284"/>
                  </a:lnTo>
                  <a:lnTo>
                    <a:pt x="1857" y="1288"/>
                  </a:lnTo>
                  <a:lnTo>
                    <a:pt x="1822" y="1311"/>
                  </a:lnTo>
                  <a:lnTo>
                    <a:pt x="1873" y="1325"/>
                  </a:lnTo>
                  <a:lnTo>
                    <a:pt x="1935" y="1311"/>
                  </a:lnTo>
                  <a:lnTo>
                    <a:pt x="2052" y="1335"/>
                  </a:lnTo>
                  <a:lnTo>
                    <a:pt x="2098" y="1328"/>
                  </a:lnTo>
                  <a:lnTo>
                    <a:pt x="2129" y="1308"/>
                  </a:lnTo>
                  <a:lnTo>
                    <a:pt x="2121" y="1237"/>
                  </a:lnTo>
                  <a:lnTo>
                    <a:pt x="2039" y="1088"/>
                  </a:lnTo>
                  <a:lnTo>
                    <a:pt x="1943" y="991"/>
                  </a:lnTo>
                  <a:lnTo>
                    <a:pt x="1775" y="833"/>
                  </a:lnTo>
                  <a:lnTo>
                    <a:pt x="1658" y="735"/>
                  </a:lnTo>
                  <a:lnTo>
                    <a:pt x="1484" y="624"/>
                  </a:lnTo>
                  <a:lnTo>
                    <a:pt x="1402" y="607"/>
                  </a:lnTo>
                  <a:lnTo>
                    <a:pt x="1265" y="567"/>
                  </a:lnTo>
                  <a:lnTo>
                    <a:pt x="1148" y="550"/>
                  </a:lnTo>
                  <a:lnTo>
                    <a:pt x="970" y="523"/>
                  </a:lnTo>
                  <a:lnTo>
                    <a:pt x="837" y="502"/>
                  </a:lnTo>
                  <a:lnTo>
                    <a:pt x="642" y="465"/>
                  </a:lnTo>
                  <a:lnTo>
                    <a:pt x="491" y="432"/>
                  </a:lnTo>
                  <a:lnTo>
                    <a:pt x="367" y="378"/>
                  </a:lnTo>
                  <a:lnTo>
                    <a:pt x="222" y="307"/>
                  </a:lnTo>
                  <a:lnTo>
                    <a:pt x="136" y="192"/>
                  </a:lnTo>
                  <a:lnTo>
                    <a:pt x="117" y="118"/>
                  </a:lnTo>
                  <a:lnTo>
                    <a:pt x="132" y="33"/>
                  </a:lnTo>
                  <a:lnTo>
                    <a:pt x="97" y="0"/>
                  </a:lnTo>
                  <a:lnTo>
                    <a:pt x="15" y="0"/>
                  </a:lnTo>
                  <a:lnTo>
                    <a:pt x="0" y="27"/>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64" name="Freeform 26"/>
            <p:cNvSpPr>
              <a:spLocks/>
            </p:cNvSpPr>
            <p:nvPr/>
          </p:nvSpPr>
          <p:spPr bwMode="auto">
            <a:xfrm>
              <a:off x="2973" y="3364"/>
              <a:ext cx="436" cy="135"/>
            </a:xfrm>
            <a:custGeom>
              <a:avLst/>
              <a:gdLst>
                <a:gd name="T0" fmla="*/ 0 w 623"/>
                <a:gd name="T1" fmla="*/ 1 h 258"/>
                <a:gd name="T2" fmla="*/ 1 w 623"/>
                <a:gd name="T3" fmla="*/ 1 h 258"/>
                <a:gd name="T4" fmla="*/ 1 w 623"/>
                <a:gd name="T5" fmla="*/ 1 h 258"/>
                <a:gd name="T6" fmla="*/ 3 w 623"/>
                <a:gd name="T7" fmla="*/ 1 h 258"/>
                <a:gd name="T8" fmla="*/ 3 w 623"/>
                <a:gd name="T9" fmla="*/ 1 h 258"/>
                <a:gd name="T10" fmla="*/ 2 w 623"/>
                <a:gd name="T11" fmla="*/ 1 h 258"/>
                <a:gd name="T12" fmla="*/ 2 w 623"/>
                <a:gd name="T13" fmla="*/ 1 h 258"/>
                <a:gd name="T14" fmla="*/ 2 w 623"/>
                <a:gd name="T15" fmla="*/ 1 h 258"/>
                <a:gd name="T16" fmla="*/ 1 w 623"/>
                <a:gd name="T17" fmla="*/ 0 h 258"/>
                <a:gd name="T18" fmla="*/ 1 w 623"/>
                <a:gd name="T19" fmla="*/ 1 h 258"/>
                <a:gd name="T20" fmla="*/ 1 w 623"/>
                <a:gd name="T21" fmla="*/ 1 h 258"/>
                <a:gd name="T22" fmla="*/ 1 w 623"/>
                <a:gd name="T23" fmla="*/ 1 h 258"/>
                <a:gd name="T24" fmla="*/ 1 w 623"/>
                <a:gd name="T25" fmla="*/ 1 h 258"/>
                <a:gd name="T26" fmla="*/ 1 w 623"/>
                <a:gd name="T27" fmla="*/ 1 h 258"/>
                <a:gd name="T28" fmla="*/ 0 w 623"/>
                <a:gd name="T29" fmla="*/ 1 h 258"/>
                <a:gd name="T30" fmla="*/ 0 w 623"/>
                <a:gd name="T31" fmla="*/ 1 h 258"/>
                <a:gd name="T32" fmla="*/ 0 w 623"/>
                <a:gd name="T33" fmla="*/ 1 h 2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23"/>
                <a:gd name="T52" fmla="*/ 0 h 258"/>
                <a:gd name="T53" fmla="*/ 623 w 623"/>
                <a:gd name="T54" fmla="*/ 258 h 25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23" h="258">
                  <a:moveTo>
                    <a:pt x="0" y="89"/>
                  </a:moveTo>
                  <a:lnTo>
                    <a:pt x="43" y="142"/>
                  </a:lnTo>
                  <a:lnTo>
                    <a:pt x="368" y="187"/>
                  </a:lnTo>
                  <a:lnTo>
                    <a:pt x="623" y="258"/>
                  </a:lnTo>
                  <a:lnTo>
                    <a:pt x="609" y="216"/>
                  </a:lnTo>
                  <a:lnTo>
                    <a:pt x="536" y="90"/>
                  </a:lnTo>
                  <a:lnTo>
                    <a:pt x="486" y="29"/>
                  </a:lnTo>
                  <a:lnTo>
                    <a:pt x="449" y="5"/>
                  </a:lnTo>
                  <a:lnTo>
                    <a:pt x="392" y="0"/>
                  </a:lnTo>
                  <a:lnTo>
                    <a:pt x="319" y="6"/>
                  </a:lnTo>
                  <a:lnTo>
                    <a:pt x="289" y="19"/>
                  </a:lnTo>
                  <a:lnTo>
                    <a:pt x="225" y="32"/>
                  </a:lnTo>
                  <a:lnTo>
                    <a:pt x="140" y="55"/>
                  </a:lnTo>
                  <a:lnTo>
                    <a:pt x="78" y="63"/>
                  </a:lnTo>
                  <a:lnTo>
                    <a:pt x="0" y="80"/>
                  </a:lnTo>
                  <a:lnTo>
                    <a:pt x="0" y="89"/>
                  </a:lnTo>
                  <a:close/>
                </a:path>
              </a:pathLst>
            </a:custGeom>
            <a:solidFill>
              <a:srgbClr val="5C5C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65" name="Freeform 27"/>
            <p:cNvSpPr>
              <a:spLocks/>
            </p:cNvSpPr>
            <p:nvPr/>
          </p:nvSpPr>
          <p:spPr bwMode="auto">
            <a:xfrm>
              <a:off x="2838" y="3767"/>
              <a:ext cx="287" cy="66"/>
            </a:xfrm>
            <a:custGeom>
              <a:avLst/>
              <a:gdLst>
                <a:gd name="T0" fmla="*/ 0 w 408"/>
                <a:gd name="T1" fmla="*/ 1 h 126"/>
                <a:gd name="T2" fmla="*/ 1 w 408"/>
                <a:gd name="T3" fmla="*/ 1 h 126"/>
                <a:gd name="T4" fmla="*/ 1 w 408"/>
                <a:gd name="T5" fmla="*/ 1 h 126"/>
                <a:gd name="T6" fmla="*/ 1 w 408"/>
                <a:gd name="T7" fmla="*/ 1 h 126"/>
                <a:gd name="T8" fmla="*/ 2 w 408"/>
                <a:gd name="T9" fmla="*/ 1 h 126"/>
                <a:gd name="T10" fmla="*/ 2 w 408"/>
                <a:gd name="T11" fmla="*/ 1 h 126"/>
                <a:gd name="T12" fmla="*/ 1 w 408"/>
                <a:gd name="T13" fmla="*/ 1 h 126"/>
                <a:gd name="T14" fmla="*/ 1 w 408"/>
                <a:gd name="T15" fmla="*/ 0 h 126"/>
                <a:gd name="T16" fmla="*/ 1 w 408"/>
                <a:gd name="T17" fmla="*/ 1 h 126"/>
                <a:gd name="T18" fmla="*/ 1 w 408"/>
                <a:gd name="T19" fmla="*/ 1 h 126"/>
                <a:gd name="T20" fmla="*/ 0 w 408"/>
                <a:gd name="T21" fmla="*/ 1 h 126"/>
                <a:gd name="T22" fmla="*/ 0 w 408"/>
                <a:gd name="T23" fmla="*/ 1 h 1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8"/>
                <a:gd name="T37" fmla="*/ 0 h 126"/>
                <a:gd name="T38" fmla="*/ 408 w 408"/>
                <a:gd name="T39" fmla="*/ 126 h 1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8" h="126">
                  <a:moveTo>
                    <a:pt x="0" y="19"/>
                  </a:moveTo>
                  <a:lnTo>
                    <a:pt x="41" y="67"/>
                  </a:lnTo>
                  <a:lnTo>
                    <a:pt x="164" y="116"/>
                  </a:lnTo>
                  <a:lnTo>
                    <a:pt x="285" y="126"/>
                  </a:lnTo>
                  <a:lnTo>
                    <a:pt x="408" y="115"/>
                  </a:lnTo>
                  <a:lnTo>
                    <a:pt x="403" y="78"/>
                  </a:lnTo>
                  <a:lnTo>
                    <a:pt x="294" y="15"/>
                  </a:lnTo>
                  <a:lnTo>
                    <a:pt x="243" y="0"/>
                  </a:lnTo>
                  <a:lnTo>
                    <a:pt x="164" y="11"/>
                  </a:lnTo>
                  <a:lnTo>
                    <a:pt x="90" y="11"/>
                  </a:lnTo>
                  <a:lnTo>
                    <a:pt x="0" y="19"/>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66" name="Freeform 28"/>
            <p:cNvSpPr>
              <a:spLocks/>
            </p:cNvSpPr>
            <p:nvPr/>
          </p:nvSpPr>
          <p:spPr bwMode="auto">
            <a:xfrm>
              <a:off x="2875" y="3764"/>
              <a:ext cx="245" cy="65"/>
            </a:xfrm>
            <a:custGeom>
              <a:avLst/>
              <a:gdLst>
                <a:gd name="T0" fmla="*/ 0 w 348"/>
                <a:gd name="T1" fmla="*/ 1 h 122"/>
                <a:gd name="T2" fmla="*/ 1 w 348"/>
                <a:gd name="T3" fmla="*/ 1 h 122"/>
                <a:gd name="T4" fmla="*/ 1 w 348"/>
                <a:gd name="T5" fmla="*/ 0 h 122"/>
                <a:gd name="T6" fmla="*/ 1 w 348"/>
                <a:gd name="T7" fmla="*/ 1 h 122"/>
                <a:gd name="T8" fmla="*/ 1 w 348"/>
                <a:gd name="T9" fmla="*/ 1 h 122"/>
                <a:gd name="T10" fmla="*/ 1 w 348"/>
                <a:gd name="T11" fmla="*/ 1 h 122"/>
                <a:gd name="T12" fmla="*/ 2 w 348"/>
                <a:gd name="T13" fmla="*/ 1 h 122"/>
                <a:gd name="T14" fmla="*/ 2 w 348"/>
                <a:gd name="T15" fmla="*/ 1 h 122"/>
                <a:gd name="T16" fmla="*/ 1 w 348"/>
                <a:gd name="T17" fmla="*/ 1 h 122"/>
                <a:gd name="T18" fmla="*/ 1 w 348"/>
                <a:gd name="T19" fmla="*/ 1 h 122"/>
                <a:gd name="T20" fmla="*/ 1 w 348"/>
                <a:gd name="T21" fmla="*/ 1 h 122"/>
                <a:gd name="T22" fmla="*/ 1 w 348"/>
                <a:gd name="T23" fmla="*/ 1 h 122"/>
                <a:gd name="T24" fmla="*/ 1 w 348"/>
                <a:gd name="T25" fmla="*/ 1 h 122"/>
                <a:gd name="T26" fmla="*/ 1 w 348"/>
                <a:gd name="T27" fmla="*/ 1 h 122"/>
                <a:gd name="T28" fmla="*/ 1 w 348"/>
                <a:gd name="T29" fmla="*/ 1 h 122"/>
                <a:gd name="T30" fmla="*/ 1 w 348"/>
                <a:gd name="T31" fmla="*/ 1 h 122"/>
                <a:gd name="T32" fmla="*/ 1 w 348"/>
                <a:gd name="T33" fmla="*/ 1 h 122"/>
                <a:gd name="T34" fmla="*/ 1 w 348"/>
                <a:gd name="T35" fmla="*/ 1 h 122"/>
                <a:gd name="T36" fmla="*/ 1 w 348"/>
                <a:gd name="T37" fmla="*/ 1 h 122"/>
                <a:gd name="T38" fmla="*/ 1 w 348"/>
                <a:gd name="T39" fmla="*/ 1 h 122"/>
                <a:gd name="T40" fmla="*/ 1 w 348"/>
                <a:gd name="T41" fmla="*/ 1 h 122"/>
                <a:gd name="T42" fmla="*/ 1 w 348"/>
                <a:gd name="T43" fmla="*/ 1 h 122"/>
                <a:gd name="T44" fmla="*/ 1 w 348"/>
                <a:gd name="T45" fmla="*/ 1 h 122"/>
                <a:gd name="T46" fmla="*/ 1 w 348"/>
                <a:gd name="T47" fmla="*/ 1 h 122"/>
                <a:gd name="T48" fmla="*/ 0 w 348"/>
                <a:gd name="T49" fmla="*/ 1 h 122"/>
                <a:gd name="T50" fmla="*/ 0 w 348"/>
                <a:gd name="T51" fmla="*/ 1 h 12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48"/>
                <a:gd name="T79" fmla="*/ 0 h 122"/>
                <a:gd name="T80" fmla="*/ 348 w 348"/>
                <a:gd name="T81" fmla="*/ 122 h 12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48" h="122">
                  <a:moveTo>
                    <a:pt x="0" y="4"/>
                  </a:moveTo>
                  <a:lnTo>
                    <a:pt x="90" y="13"/>
                  </a:lnTo>
                  <a:lnTo>
                    <a:pt x="175" y="0"/>
                  </a:lnTo>
                  <a:lnTo>
                    <a:pt x="217" y="13"/>
                  </a:lnTo>
                  <a:lnTo>
                    <a:pt x="261" y="28"/>
                  </a:lnTo>
                  <a:lnTo>
                    <a:pt x="317" y="72"/>
                  </a:lnTo>
                  <a:lnTo>
                    <a:pt x="348" y="98"/>
                  </a:lnTo>
                  <a:lnTo>
                    <a:pt x="337" y="117"/>
                  </a:lnTo>
                  <a:lnTo>
                    <a:pt x="278" y="122"/>
                  </a:lnTo>
                  <a:lnTo>
                    <a:pt x="326" y="100"/>
                  </a:lnTo>
                  <a:lnTo>
                    <a:pt x="298" y="99"/>
                  </a:lnTo>
                  <a:lnTo>
                    <a:pt x="242" y="109"/>
                  </a:lnTo>
                  <a:lnTo>
                    <a:pt x="298" y="76"/>
                  </a:lnTo>
                  <a:lnTo>
                    <a:pt x="234" y="91"/>
                  </a:lnTo>
                  <a:lnTo>
                    <a:pt x="161" y="98"/>
                  </a:lnTo>
                  <a:lnTo>
                    <a:pt x="231" y="73"/>
                  </a:lnTo>
                  <a:lnTo>
                    <a:pt x="261" y="59"/>
                  </a:lnTo>
                  <a:lnTo>
                    <a:pt x="183" y="76"/>
                  </a:lnTo>
                  <a:lnTo>
                    <a:pt x="118" y="73"/>
                  </a:lnTo>
                  <a:lnTo>
                    <a:pt x="212" y="44"/>
                  </a:lnTo>
                  <a:lnTo>
                    <a:pt x="156" y="50"/>
                  </a:lnTo>
                  <a:lnTo>
                    <a:pt x="87" y="45"/>
                  </a:lnTo>
                  <a:lnTo>
                    <a:pt x="174" y="23"/>
                  </a:lnTo>
                  <a:lnTo>
                    <a:pt x="86" y="32"/>
                  </a:lnTo>
                  <a:lnTo>
                    <a:pt x="0" y="4"/>
                  </a:lnTo>
                  <a:close/>
                </a:path>
              </a:pathLst>
            </a:custGeom>
            <a:solidFill>
              <a:srgbClr val="5C5C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67" name="Freeform 29"/>
            <p:cNvSpPr>
              <a:spLocks/>
            </p:cNvSpPr>
            <p:nvPr/>
          </p:nvSpPr>
          <p:spPr bwMode="auto">
            <a:xfrm>
              <a:off x="2314" y="3015"/>
              <a:ext cx="324" cy="265"/>
            </a:xfrm>
            <a:custGeom>
              <a:avLst/>
              <a:gdLst>
                <a:gd name="T0" fmla="*/ 0 w 465"/>
                <a:gd name="T1" fmla="*/ 1 h 505"/>
                <a:gd name="T2" fmla="*/ 1 w 465"/>
                <a:gd name="T3" fmla="*/ 1 h 505"/>
                <a:gd name="T4" fmla="*/ 1 w 465"/>
                <a:gd name="T5" fmla="*/ 0 h 505"/>
                <a:gd name="T6" fmla="*/ 1 w 465"/>
                <a:gd name="T7" fmla="*/ 1 h 505"/>
                <a:gd name="T8" fmla="*/ 1 w 465"/>
                <a:gd name="T9" fmla="*/ 1 h 505"/>
                <a:gd name="T10" fmla="*/ 1 w 465"/>
                <a:gd name="T11" fmla="*/ 1 h 505"/>
                <a:gd name="T12" fmla="*/ 2 w 465"/>
                <a:gd name="T13" fmla="*/ 1 h 505"/>
                <a:gd name="T14" fmla="*/ 2 w 465"/>
                <a:gd name="T15" fmla="*/ 1 h 505"/>
                <a:gd name="T16" fmla="*/ 1 w 465"/>
                <a:gd name="T17" fmla="*/ 1 h 505"/>
                <a:gd name="T18" fmla="*/ 1 w 465"/>
                <a:gd name="T19" fmla="*/ 1 h 505"/>
                <a:gd name="T20" fmla="*/ 1 w 465"/>
                <a:gd name="T21" fmla="*/ 1 h 505"/>
                <a:gd name="T22" fmla="*/ 1 w 465"/>
                <a:gd name="T23" fmla="*/ 1 h 505"/>
                <a:gd name="T24" fmla="*/ 1 w 465"/>
                <a:gd name="T25" fmla="*/ 1 h 505"/>
                <a:gd name="T26" fmla="*/ 0 w 465"/>
                <a:gd name="T27" fmla="*/ 1 h 505"/>
                <a:gd name="T28" fmla="*/ 0 w 465"/>
                <a:gd name="T29" fmla="*/ 1 h 50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5"/>
                <a:gd name="T46" fmla="*/ 0 h 505"/>
                <a:gd name="T47" fmla="*/ 465 w 465"/>
                <a:gd name="T48" fmla="*/ 505 h 50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5" h="505">
                  <a:moveTo>
                    <a:pt x="0" y="291"/>
                  </a:moveTo>
                  <a:lnTo>
                    <a:pt x="156" y="90"/>
                  </a:lnTo>
                  <a:lnTo>
                    <a:pt x="298" y="0"/>
                  </a:lnTo>
                  <a:lnTo>
                    <a:pt x="328" y="14"/>
                  </a:lnTo>
                  <a:lnTo>
                    <a:pt x="316" y="131"/>
                  </a:lnTo>
                  <a:lnTo>
                    <a:pt x="353" y="237"/>
                  </a:lnTo>
                  <a:lnTo>
                    <a:pt x="465" y="298"/>
                  </a:lnTo>
                  <a:lnTo>
                    <a:pt x="426" y="422"/>
                  </a:lnTo>
                  <a:lnTo>
                    <a:pt x="340" y="431"/>
                  </a:lnTo>
                  <a:lnTo>
                    <a:pt x="237" y="505"/>
                  </a:lnTo>
                  <a:lnTo>
                    <a:pt x="247" y="314"/>
                  </a:lnTo>
                  <a:lnTo>
                    <a:pt x="175" y="267"/>
                  </a:lnTo>
                  <a:lnTo>
                    <a:pt x="8" y="399"/>
                  </a:lnTo>
                  <a:lnTo>
                    <a:pt x="0" y="291"/>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68" name="Freeform 30"/>
            <p:cNvSpPr>
              <a:spLocks/>
            </p:cNvSpPr>
            <p:nvPr/>
          </p:nvSpPr>
          <p:spPr bwMode="auto">
            <a:xfrm>
              <a:off x="2314" y="3025"/>
              <a:ext cx="280" cy="261"/>
            </a:xfrm>
            <a:custGeom>
              <a:avLst/>
              <a:gdLst>
                <a:gd name="T0" fmla="*/ 1 w 400"/>
                <a:gd name="T1" fmla="*/ 0 h 498"/>
                <a:gd name="T2" fmla="*/ 1 w 400"/>
                <a:gd name="T3" fmla="*/ 1 h 498"/>
                <a:gd name="T4" fmla="*/ 1 w 400"/>
                <a:gd name="T5" fmla="*/ 1 h 498"/>
                <a:gd name="T6" fmla="*/ 1 w 400"/>
                <a:gd name="T7" fmla="*/ 1 h 498"/>
                <a:gd name="T8" fmla="*/ 1 w 400"/>
                <a:gd name="T9" fmla="*/ 1 h 498"/>
                <a:gd name="T10" fmla="*/ 1 w 400"/>
                <a:gd name="T11" fmla="*/ 1 h 498"/>
                <a:gd name="T12" fmla="*/ 1 w 400"/>
                <a:gd name="T13" fmla="*/ 1 h 498"/>
                <a:gd name="T14" fmla="*/ 1 w 400"/>
                <a:gd name="T15" fmla="*/ 1 h 498"/>
                <a:gd name="T16" fmla="*/ 1 w 400"/>
                <a:gd name="T17" fmla="*/ 1 h 498"/>
                <a:gd name="T18" fmla="*/ 1 w 400"/>
                <a:gd name="T19" fmla="*/ 1 h 498"/>
                <a:gd name="T20" fmla="*/ 1 w 400"/>
                <a:gd name="T21" fmla="*/ 1 h 498"/>
                <a:gd name="T22" fmla="*/ 1 w 400"/>
                <a:gd name="T23" fmla="*/ 1 h 498"/>
                <a:gd name="T24" fmla="*/ 1 w 400"/>
                <a:gd name="T25" fmla="*/ 1 h 498"/>
                <a:gd name="T26" fmla="*/ 1 w 400"/>
                <a:gd name="T27" fmla="*/ 1 h 498"/>
                <a:gd name="T28" fmla="*/ 1 w 400"/>
                <a:gd name="T29" fmla="*/ 1 h 498"/>
                <a:gd name="T30" fmla="*/ 1 w 400"/>
                <a:gd name="T31" fmla="*/ 1 h 498"/>
                <a:gd name="T32" fmla="*/ 1 w 400"/>
                <a:gd name="T33" fmla="*/ 1 h 498"/>
                <a:gd name="T34" fmla="*/ 1 w 400"/>
                <a:gd name="T35" fmla="*/ 1 h 498"/>
                <a:gd name="T36" fmla="*/ 1 w 400"/>
                <a:gd name="T37" fmla="*/ 1 h 498"/>
                <a:gd name="T38" fmla="*/ 1 w 400"/>
                <a:gd name="T39" fmla="*/ 1 h 498"/>
                <a:gd name="T40" fmla="*/ 1 w 400"/>
                <a:gd name="T41" fmla="*/ 1 h 498"/>
                <a:gd name="T42" fmla="*/ 2 w 400"/>
                <a:gd name="T43" fmla="*/ 1 h 498"/>
                <a:gd name="T44" fmla="*/ 1 w 400"/>
                <a:gd name="T45" fmla="*/ 1 h 498"/>
                <a:gd name="T46" fmla="*/ 2 w 400"/>
                <a:gd name="T47" fmla="*/ 1 h 498"/>
                <a:gd name="T48" fmla="*/ 2 w 400"/>
                <a:gd name="T49" fmla="*/ 1 h 498"/>
                <a:gd name="T50" fmla="*/ 2 w 400"/>
                <a:gd name="T51" fmla="*/ 1 h 498"/>
                <a:gd name="T52" fmla="*/ 1 w 400"/>
                <a:gd name="T53" fmla="*/ 1 h 498"/>
                <a:gd name="T54" fmla="*/ 2 w 400"/>
                <a:gd name="T55" fmla="*/ 1 h 498"/>
                <a:gd name="T56" fmla="*/ 1 w 400"/>
                <a:gd name="T57" fmla="*/ 1 h 498"/>
                <a:gd name="T58" fmla="*/ 2 w 400"/>
                <a:gd name="T59" fmla="*/ 1 h 498"/>
                <a:gd name="T60" fmla="*/ 1 w 400"/>
                <a:gd name="T61" fmla="*/ 1 h 498"/>
                <a:gd name="T62" fmla="*/ 2 w 400"/>
                <a:gd name="T63" fmla="*/ 1 h 498"/>
                <a:gd name="T64" fmla="*/ 1 w 400"/>
                <a:gd name="T65" fmla="*/ 1 h 498"/>
                <a:gd name="T66" fmla="*/ 1 w 400"/>
                <a:gd name="T67" fmla="*/ 1 h 498"/>
                <a:gd name="T68" fmla="*/ 1 w 400"/>
                <a:gd name="T69" fmla="*/ 1 h 498"/>
                <a:gd name="T70" fmla="*/ 1 w 400"/>
                <a:gd name="T71" fmla="*/ 1 h 498"/>
                <a:gd name="T72" fmla="*/ 1 w 400"/>
                <a:gd name="T73" fmla="*/ 1 h 498"/>
                <a:gd name="T74" fmla="*/ 1 w 400"/>
                <a:gd name="T75" fmla="*/ 1 h 498"/>
                <a:gd name="T76" fmla="*/ 1 w 400"/>
                <a:gd name="T77" fmla="*/ 1 h 498"/>
                <a:gd name="T78" fmla="*/ 1 w 400"/>
                <a:gd name="T79" fmla="*/ 1 h 498"/>
                <a:gd name="T80" fmla="*/ 0 w 400"/>
                <a:gd name="T81" fmla="*/ 1 h 498"/>
                <a:gd name="T82" fmla="*/ 1 w 400"/>
                <a:gd name="T83" fmla="*/ 1 h 498"/>
                <a:gd name="T84" fmla="*/ 1 w 400"/>
                <a:gd name="T85" fmla="*/ 1 h 498"/>
                <a:gd name="T86" fmla="*/ 1 w 400"/>
                <a:gd name="T87" fmla="*/ 0 h 498"/>
                <a:gd name="T88" fmla="*/ 1 w 400"/>
                <a:gd name="T89" fmla="*/ 0 h 49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00"/>
                <a:gd name="T136" fmla="*/ 0 h 498"/>
                <a:gd name="T137" fmla="*/ 400 w 400"/>
                <a:gd name="T138" fmla="*/ 498 h 49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00" h="498">
                  <a:moveTo>
                    <a:pt x="281" y="0"/>
                  </a:moveTo>
                  <a:lnTo>
                    <a:pt x="182" y="84"/>
                  </a:lnTo>
                  <a:lnTo>
                    <a:pt x="130" y="145"/>
                  </a:lnTo>
                  <a:lnTo>
                    <a:pt x="84" y="206"/>
                  </a:lnTo>
                  <a:lnTo>
                    <a:pt x="60" y="253"/>
                  </a:lnTo>
                  <a:lnTo>
                    <a:pt x="52" y="294"/>
                  </a:lnTo>
                  <a:lnTo>
                    <a:pt x="112" y="199"/>
                  </a:lnTo>
                  <a:lnTo>
                    <a:pt x="169" y="125"/>
                  </a:lnTo>
                  <a:lnTo>
                    <a:pt x="258" y="41"/>
                  </a:lnTo>
                  <a:lnTo>
                    <a:pt x="162" y="175"/>
                  </a:lnTo>
                  <a:lnTo>
                    <a:pt x="136" y="220"/>
                  </a:lnTo>
                  <a:lnTo>
                    <a:pt x="206" y="141"/>
                  </a:lnTo>
                  <a:lnTo>
                    <a:pt x="281" y="81"/>
                  </a:lnTo>
                  <a:lnTo>
                    <a:pt x="190" y="202"/>
                  </a:lnTo>
                  <a:lnTo>
                    <a:pt x="162" y="249"/>
                  </a:lnTo>
                  <a:lnTo>
                    <a:pt x="229" y="172"/>
                  </a:lnTo>
                  <a:lnTo>
                    <a:pt x="284" y="125"/>
                  </a:lnTo>
                  <a:lnTo>
                    <a:pt x="214" y="242"/>
                  </a:lnTo>
                  <a:lnTo>
                    <a:pt x="299" y="181"/>
                  </a:lnTo>
                  <a:lnTo>
                    <a:pt x="237" y="269"/>
                  </a:lnTo>
                  <a:lnTo>
                    <a:pt x="275" y="249"/>
                  </a:lnTo>
                  <a:lnTo>
                    <a:pt x="337" y="222"/>
                  </a:lnTo>
                  <a:lnTo>
                    <a:pt x="281" y="280"/>
                  </a:lnTo>
                  <a:lnTo>
                    <a:pt x="341" y="262"/>
                  </a:lnTo>
                  <a:lnTo>
                    <a:pt x="392" y="256"/>
                  </a:lnTo>
                  <a:lnTo>
                    <a:pt x="345" y="285"/>
                  </a:lnTo>
                  <a:lnTo>
                    <a:pt x="294" y="305"/>
                  </a:lnTo>
                  <a:lnTo>
                    <a:pt x="376" y="305"/>
                  </a:lnTo>
                  <a:lnTo>
                    <a:pt x="312" y="339"/>
                  </a:lnTo>
                  <a:lnTo>
                    <a:pt x="400" y="332"/>
                  </a:lnTo>
                  <a:lnTo>
                    <a:pt x="316" y="366"/>
                  </a:lnTo>
                  <a:lnTo>
                    <a:pt x="392" y="364"/>
                  </a:lnTo>
                  <a:lnTo>
                    <a:pt x="306" y="420"/>
                  </a:lnTo>
                  <a:lnTo>
                    <a:pt x="253" y="498"/>
                  </a:lnTo>
                  <a:lnTo>
                    <a:pt x="237" y="458"/>
                  </a:lnTo>
                  <a:lnTo>
                    <a:pt x="242" y="328"/>
                  </a:lnTo>
                  <a:lnTo>
                    <a:pt x="211" y="289"/>
                  </a:lnTo>
                  <a:lnTo>
                    <a:pt x="138" y="287"/>
                  </a:lnTo>
                  <a:lnTo>
                    <a:pt x="81" y="303"/>
                  </a:lnTo>
                  <a:lnTo>
                    <a:pt x="3" y="388"/>
                  </a:lnTo>
                  <a:lnTo>
                    <a:pt x="0" y="294"/>
                  </a:lnTo>
                  <a:lnTo>
                    <a:pt x="117" y="104"/>
                  </a:lnTo>
                  <a:lnTo>
                    <a:pt x="234" y="16"/>
                  </a:lnTo>
                  <a:lnTo>
                    <a:pt x="281" y="0"/>
                  </a:lnTo>
                  <a:close/>
                </a:path>
              </a:pathLst>
            </a:custGeom>
            <a:solidFill>
              <a:srgbClr val="5C5C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69" name="Freeform 31"/>
            <p:cNvSpPr>
              <a:spLocks/>
            </p:cNvSpPr>
            <p:nvPr/>
          </p:nvSpPr>
          <p:spPr bwMode="auto">
            <a:xfrm>
              <a:off x="2297" y="3190"/>
              <a:ext cx="1055" cy="598"/>
            </a:xfrm>
            <a:custGeom>
              <a:avLst/>
              <a:gdLst>
                <a:gd name="T0" fmla="*/ 1 w 1507"/>
                <a:gd name="T1" fmla="*/ 0 h 1142"/>
                <a:gd name="T2" fmla="*/ 1 w 1507"/>
                <a:gd name="T3" fmla="*/ 1 h 1142"/>
                <a:gd name="T4" fmla="*/ 1 w 1507"/>
                <a:gd name="T5" fmla="*/ 1 h 1142"/>
                <a:gd name="T6" fmla="*/ 1 w 1507"/>
                <a:gd name="T7" fmla="*/ 1 h 1142"/>
                <a:gd name="T8" fmla="*/ 1 w 1507"/>
                <a:gd name="T9" fmla="*/ 1 h 1142"/>
                <a:gd name="T10" fmla="*/ 1 w 1507"/>
                <a:gd name="T11" fmla="*/ 1 h 1142"/>
                <a:gd name="T12" fmla="*/ 1 w 1507"/>
                <a:gd name="T13" fmla="*/ 1 h 1142"/>
                <a:gd name="T14" fmla="*/ 1 w 1507"/>
                <a:gd name="T15" fmla="*/ 1 h 1142"/>
                <a:gd name="T16" fmla="*/ 2 w 1507"/>
                <a:gd name="T17" fmla="*/ 1 h 1142"/>
                <a:gd name="T18" fmla="*/ 2 w 1507"/>
                <a:gd name="T19" fmla="*/ 1 h 1142"/>
                <a:gd name="T20" fmla="*/ 1 w 1507"/>
                <a:gd name="T21" fmla="*/ 1 h 1142"/>
                <a:gd name="T22" fmla="*/ 1 w 1507"/>
                <a:gd name="T23" fmla="*/ 1 h 1142"/>
                <a:gd name="T24" fmla="*/ 1 w 1507"/>
                <a:gd name="T25" fmla="*/ 1 h 1142"/>
                <a:gd name="T26" fmla="*/ 1 w 1507"/>
                <a:gd name="T27" fmla="*/ 1 h 1142"/>
                <a:gd name="T28" fmla="*/ 3 w 1507"/>
                <a:gd name="T29" fmla="*/ 1 h 1142"/>
                <a:gd name="T30" fmla="*/ 3 w 1507"/>
                <a:gd name="T31" fmla="*/ 1 h 1142"/>
                <a:gd name="T32" fmla="*/ 4 w 1507"/>
                <a:gd name="T33" fmla="*/ 1 h 1142"/>
                <a:gd name="T34" fmla="*/ 5 w 1507"/>
                <a:gd name="T35" fmla="*/ 1 h 1142"/>
                <a:gd name="T36" fmla="*/ 6 w 1507"/>
                <a:gd name="T37" fmla="*/ 1 h 1142"/>
                <a:gd name="T38" fmla="*/ 8 w 1507"/>
                <a:gd name="T39" fmla="*/ 1 h 1142"/>
                <a:gd name="T40" fmla="*/ 7 w 1507"/>
                <a:gd name="T41" fmla="*/ 1 h 1142"/>
                <a:gd name="T42" fmla="*/ 6 w 1507"/>
                <a:gd name="T43" fmla="*/ 1 h 1142"/>
                <a:gd name="T44" fmla="*/ 5 w 1507"/>
                <a:gd name="T45" fmla="*/ 1 h 1142"/>
                <a:gd name="T46" fmla="*/ 4 w 1507"/>
                <a:gd name="T47" fmla="*/ 1 h 1142"/>
                <a:gd name="T48" fmla="*/ 4 w 1507"/>
                <a:gd name="T49" fmla="*/ 1 h 1142"/>
                <a:gd name="T50" fmla="*/ 3 w 1507"/>
                <a:gd name="T51" fmla="*/ 1 h 1142"/>
                <a:gd name="T52" fmla="*/ 3 w 1507"/>
                <a:gd name="T53" fmla="*/ 1 h 1142"/>
                <a:gd name="T54" fmla="*/ 3 w 1507"/>
                <a:gd name="T55" fmla="*/ 1 h 1142"/>
                <a:gd name="T56" fmla="*/ 3 w 1507"/>
                <a:gd name="T57" fmla="*/ 1 h 1142"/>
                <a:gd name="T58" fmla="*/ 4 w 1507"/>
                <a:gd name="T59" fmla="*/ 1 h 1142"/>
                <a:gd name="T60" fmla="*/ 4 w 1507"/>
                <a:gd name="T61" fmla="*/ 1 h 1142"/>
                <a:gd name="T62" fmla="*/ 5 w 1507"/>
                <a:gd name="T63" fmla="*/ 1 h 1142"/>
                <a:gd name="T64" fmla="*/ 6 w 1507"/>
                <a:gd name="T65" fmla="*/ 1 h 1142"/>
                <a:gd name="T66" fmla="*/ 6 w 1507"/>
                <a:gd name="T67" fmla="*/ 1 h 1142"/>
                <a:gd name="T68" fmla="*/ 5 w 1507"/>
                <a:gd name="T69" fmla="*/ 1 h 1142"/>
                <a:gd name="T70" fmla="*/ 4 w 1507"/>
                <a:gd name="T71" fmla="*/ 1 h 1142"/>
                <a:gd name="T72" fmla="*/ 4 w 1507"/>
                <a:gd name="T73" fmla="*/ 1 h 1142"/>
                <a:gd name="T74" fmla="*/ 3 w 1507"/>
                <a:gd name="T75" fmla="*/ 1 h 1142"/>
                <a:gd name="T76" fmla="*/ 3 w 1507"/>
                <a:gd name="T77" fmla="*/ 1 h 1142"/>
                <a:gd name="T78" fmla="*/ 1 w 1507"/>
                <a:gd name="T79" fmla="*/ 1 h 1142"/>
                <a:gd name="T80" fmla="*/ 1 w 1507"/>
                <a:gd name="T81" fmla="*/ 1 h 1142"/>
                <a:gd name="T82" fmla="*/ 0 w 1507"/>
                <a:gd name="T83" fmla="*/ 1 h 1142"/>
                <a:gd name="T84" fmla="*/ 1 w 1507"/>
                <a:gd name="T85" fmla="*/ 1 h 1142"/>
                <a:gd name="T86" fmla="*/ 1 w 1507"/>
                <a:gd name="T87" fmla="*/ 0 h 1142"/>
                <a:gd name="T88" fmla="*/ 1 w 1507"/>
                <a:gd name="T89" fmla="*/ 0 h 114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07"/>
                <a:gd name="T136" fmla="*/ 0 h 1142"/>
                <a:gd name="T137" fmla="*/ 1507 w 1507"/>
                <a:gd name="T138" fmla="*/ 1142 h 114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07" h="1142">
                  <a:moveTo>
                    <a:pt x="113" y="0"/>
                  </a:moveTo>
                  <a:lnTo>
                    <a:pt x="74" y="73"/>
                  </a:lnTo>
                  <a:lnTo>
                    <a:pt x="66" y="154"/>
                  </a:lnTo>
                  <a:lnTo>
                    <a:pt x="82" y="249"/>
                  </a:lnTo>
                  <a:lnTo>
                    <a:pt x="128" y="377"/>
                  </a:lnTo>
                  <a:lnTo>
                    <a:pt x="186" y="478"/>
                  </a:lnTo>
                  <a:lnTo>
                    <a:pt x="252" y="552"/>
                  </a:lnTo>
                  <a:lnTo>
                    <a:pt x="307" y="596"/>
                  </a:lnTo>
                  <a:lnTo>
                    <a:pt x="392" y="606"/>
                  </a:lnTo>
                  <a:lnTo>
                    <a:pt x="463" y="637"/>
                  </a:lnTo>
                  <a:lnTo>
                    <a:pt x="318" y="485"/>
                  </a:lnTo>
                  <a:lnTo>
                    <a:pt x="221" y="343"/>
                  </a:lnTo>
                  <a:lnTo>
                    <a:pt x="170" y="191"/>
                  </a:lnTo>
                  <a:lnTo>
                    <a:pt x="295" y="347"/>
                  </a:lnTo>
                  <a:lnTo>
                    <a:pt x="498" y="546"/>
                  </a:lnTo>
                  <a:lnTo>
                    <a:pt x="634" y="637"/>
                  </a:lnTo>
                  <a:lnTo>
                    <a:pt x="846" y="738"/>
                  </a:lnTo>
                  <a:lnTo>
                    <a:pt x="993" y="808"/>
                  </a:lnTo>
                  <a:lnTo>
                    <a:pt x="1265" y="903"/>
                  </a:lnTo>
                  <a:lnTo>
                    <a:pt x="1507" y="921"/>
                  </a:lnTo>
                  <a:lnTo>
                    <a:pt x="1391" y="978"/>
                  </a:lnTo>
                  <a:lnTo>
                    <a:pt x="1170" y="929"/>
                  </a:lnTo>
                  <a:lnTo>
                    <a:pt x="1000" y="882"/>
                  </a:lnTo>
                  <a:lnTo>
                    <a:pt x="859" y="814"/>
                  </a:lnTo>
                  <a:lnTo>
                    <a:pt x="684" y="738"/>
                  </a:lnTo>
                  <a:lnTo>
                    <a:pt x="541" y="667"/>
                  </a:lnTo>
                  <a:lnTo>
                    <a:pt x="556" y="735"/>
                  </a:lnTo>
                  <a:lnTo>
                    <a:pt x="560" y="804"/>
                  </a:lnTo>
                  <a:lnTo>
                    <a:pt x="642" y="889"/>
                  </a:lnTo>
                  <a:lnTo>
                    <a:pt x="801" y="997"/>
                  </a:lnTo>
                  <a:lnTo>
                    <a:pt x="914" y="1057"/>
                  </a:lnTo>
                  <a:lnTo>
                    <a:pt x="976" y="1074"/>
                  </a:lnTo>
                  <a:lnTo>
                    <a:pt x="1070" y="1088"/>
                  </a:lnTo>
                  <a:lnTo>
                    <a:pt x="1136" y="1142"/>
                  </a:lnTo>
                  <a:lnTo>
                    <a:pt x="1019" y="1101"/>
                  </a:lnTo>
                  <a:lnTo>
                    <a:pt x="902" y="1105"/>
                  </a:lnTo>
                  <a:lnTo>
                    <a:pt x="707" y="1003"/>
                  </a:lnTo>
                  <a:lnTo>
                    <a:pt x="521" y="892"/>
                  </a:lnTo>
                  <a:lnTo>
                    <a:pt x="490" y="882"/>
                  </a:lnTo>
                  <a:lnTo>
                    <a:pt x="228" y="613"/>
                  </a:lnTo>
                  <a:lnTo>
                    <a:pt x="82" y="417"/>
                  </a:lnTo>
                  <a:lnTo>
                    <a:pt x="0" y="131"/>
                  </a:lnTo>
                  <a:lnTo>
                    <a:pt x="42" y="43"/>
                  </a:lnTo>
                  <a:lnTo>
                    <a:pt x="113" y="0"/>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70" name="Freeform 32"/>
            <p:cNvSpPr>
              <a:spLocks/>
            </p:cNvSpPr>
            <p:nvPr/>
          </p:nvSpPr>
          <p:spPr bwMode="auto">
            <a:xfrm>
              <a:off x="3041" y="3663"/>
              <a:ext cx="759" cy="246"/>
            </a:xfrm>
            <a:custGeom>
              <a:avLst/>
              <a:gdLst>
                <a:gd name="T0" fmla="*/ 3 w 1082"/>
                <a:gd name="T1" fmla="*/ 0 h 468"/>
                <a:gd name="T2" fmla="*/ 2 w 1082"/>
                <a:gd name="T3" fmla="*/ 1 h 468"/>
                <a:gd name="T4" fmla="*/ 2 w 1082"/>
                <a:gd name="T5" fmla="*/ 1 h 468"/>
                <a:gd name="T6" fmla="*/ 1 w 1082"/>
                <a:gd name="T7" fmla="*/ 1 h 468"/>
                <a:gd name="T8" fmla="*/ 1 w 1082"/>
                <a:gd name="T9" fmla="*/ 1 h 468"/>
                <a:gd name="T10" fmla="*/ 1 w 1082"/>
                <a:gd name="T11" fmla="*/ 1 h 468"/>
                <a:gd name="T12" fmla="*/ 1 w 1082"/>
                <a:gd name="T13" fmla="*/ 1 h 468"/>
                <a:gd name="T14" fmla="*/ 2 w 1082"/>
                <a:gd name="T15" fmla="*/ 1 h 468"/>
                <a:gd name="T16" fmla="*/ 2 w 1082"/>
                <a:gd name="T17" fmla="*/ 1 h 468"/>
                <a:gd name="T18" fmla="*/ 3 w 1082"/>
                <a:gd name="T19" fmla="*/ 1 h 468"/>
                <a:gd name="T20" fmla="*/ 2 w 1082"/>
                <a:gd name="T21" fmla="*/ 1 h 468"/>
                <a:gd name="T22" fmla="*/ 2 w 1082"/>
                <a:gd name="T23" fmla="*/ 1 h 468"/>
                <a:gd name="T24" fmla="*/ 1 w 1082"/>
                <a:gd name="T25" fmla="*/ 1 h 468"/>
                <a:gd name="T26" fmla="*/ 1 w 1082"/>
                <a:gd name="T27" fmla="*/ 1 h 468"/>
                <a:gd name="T28" fmla="*/ 0 w 1082"/>
                <a:gd name="T29" fmla="*/ 1 h 468"/>
                <a:gd name="T30" fmla="*/ 1 w 1082"/>
                <a:gd name="T31" fmla="*/ 1 h 468"/>
                <a:gd name="T32" fmla="*/ 1 w 1082"/>
                <a:gd name="T33" fmla="*/ 1 h 468"/>
                <a:gd name="T34" fmla="*/ 1 w 1082"/>
                <a:gd name="T35" fmla="*/ 1 h 468"/>
                <a:gd name="T36" fmla="*/ 2 w 1082"/>
                <a:gd name="T37" fmla="*/ 1 h 468"/>
                <a:gd name="T38" fmla="*/ 3 w 1082"/>
                <a:gd name="T39" fmla="*/ 1 h 468"/>
                <a:gd name="T40" fmla="*/ 4 w 1082"/>
                <a:gd name="T41" fmla="*/ 1 h 468"/>
                <a:gd name="T42" fmla="*/ 4 w 1082"/>
                <a:gd name="T43" fmla="*/ 1 h 468"/>
                <a:gd name="T44" fmla="*/ 5 w 1082"/>
                <a:gd name="T45" fmla="*/ 1 h 468"/>
                <a:gd name="T46" fmla="*/ 6 w 1082"/>
                <a:gd name="T47" fmla="*/ 1 h 468"/>
                <a:gd name="T48" fmla="*/ 5 w 1082"/>
                <a:gd name="T49" fmla="*/ 1 h 468"/>
                <a:gd name="T50" fmla="*/ 4 w 1082"/>
                <a:gd name="T51" fmla="*/ 1 h 468"/>
                <a:gd name="T52" fmla="*/ 5 w 1082"/>
                <a:gd name="T53" fmla="*/ 1 h 468"/>
                <a:gd name="T54" fmla="*/ 4 w 1082"/>
                <a:gd name="T55" fmla="*/ 1 h 468"/>
                <a:gd name="T56" fmla="*/ 4 w 1082"/>
                <a:gd name="T57" fmla="*/ 1 h 468"/>
                <a:gd name="T58" fmla="*/ 4 w 1082"/>
                <a:gd name="T59" fmla="*/ 1 h 468"/>
                <a:gd name="T60" fmla="*/ 3 w 1082"/>
                <a:gd name="T61" fmla="*/ 1 h 468"/>
                <a:gd name="T62" fmla="*/ 3 w 1082"/>
                <a:gd name="T63" fmla="*/ 1 h 468"/>
                <a:gd name="T64" fmla="*/ 3 w 1082"/>
                <a:gd name="T65" fmla="*/ 1 h 468"/>
                <a:gd name="T66" fmla="*/ 3 w 1082"/>
                <a:gd name="T67" fmla="*/ 1 h 468"/>
                <a:gd name="T68" fmla="*/ 3 w 1082"/>
                <a:gd name="T69" fmla="*/ 1 h 468"/>
                <a:gd name="T70" fmla="*/ 3 w 1082"/>
                <a:gd name="T71" fmla="*/ 1 h 468"/>
                <a:gd name="T72" fmla="*/ 4 w 1082"/>
                <a:gd name="T73" fmla="*/ 1 h 468"/>
                <a:gd name="T74" fmla="*/ 4 w 1082"/>
                <a:gd name="T75" fmla="*/ 1 h 468"/>
                <a:gd name="T76" fmla="*/ 4 w 1082"/>
                <a:gd name="T77" fmla="*/ 1 h 468"/>
                <a:gd name="T78" fmla="*/ 4 w 1082"/>
                <a:gd name="T79" fmla="*/ 1 h 468"/>
                <a:gd name="T80" fmla="*/ 3 w 1082"/>
                <a:gd name="T81" fmla="*/ 1 h 468"/>
                <a:gd name="T82" fmla="*/ 3 w 1082"/>
                <a:gd name="T83" fmla="*/ 1 h 468"/>
                <a:gd name="T84" fmla="*/ 2 w 1082"/>
                <a:gd name="T85" fmla="*/ 1 h 468"/>
                <a:gd name="T86" fmla="*/ 2 w 1082"/>
                <a:gd name="T87" fmla="*/ 1 h 468"/>
                <a:gd name="T88" fmla="*/ 2 w 1082"/>
                <a:gd name="T89" fmla="*/ 1 h 468"/>
                <a:gd name="T90" fmla="*/ 2 w 1082"/>
                <a:gd name="T91" fmla="*/ 1 h 468"/>
                <a:gd name="T92" fmla="*/ 1 w 1082"/>
                <a:gd name="T93" fmla="*/ 1 h 468"/>
                <a:gd name="T94" fmla="*/ 2 w 1082"/>
                <a:gd name="T95" fmla="*/ 1 h 468"/>
                <a:gd name="T96" fmla="*/ 2 w 1082"/>
                <a:gd name="T97" fmla="*/ 1 h 468"/>
                <a:gd name="T98" fmla="*/ 3 w 1082"/>
                <a:gd name="T99" fmla="*/ 1 h 468"/>
                <a:gd name="T100" fmla="*/ 3 w 1082"/>
                <a:gd name="T101" fmla="*/ 1 h 468"/>
                <a:gd name="T102" fmla="*/ 3 w 1082"/>
                <a:gd name="T103" fmla="*/ 1 h 468"/>
                <a:gd name="T104" fmla="*/ 3 w 1082"/>
                <a:gd name="T105" fmla="*/ 0 h 468"/>
                <a:gd name="T106" fmla="*/ 3 w 1082"/>
                <a:gd name="T107" fmla="*/ 0 h 4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82"/>
                <a:gd name="T163" fmla="*/ 0 h 468"/>
                <a:gd name="T164" fmla="*/ 1082 w 1082"/>
                <a:gd name="T165" fmla="*/ 468 h 46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82" h="468">
                  <a:moveTo>
                    <a:pt x="484" y="0"/>
                  </a:moveTo>
                  <a:lnTo>
                    <a:pt x="412" y="14"/>
                  </a:lnTo>
                  <a:lnTo>
                    <a:pt x="343" y="43"/>
                  </a:lnTo>
                  <a:lnTo>
                    <a:pt x="265" y="77"/>
                  </a:lnTo>
                  <a:lnTo>
                    <a:pt x="234" y="127"/>
                  </a:lnTo>
                  <a:lnTo>
                    <a:pt x="246" y="195"/>
                  </a:lnTo>
                  <a:lnTo>
                    <a:pt x="293" y="262"/>
                  </a:lnTo>
                  <a:lnTo>
                    <a:pt x="351" y="310"/>
                  </a:lnTo>
                  <a:lnTo>
                    <a:pt x="429" y="354"/>
                  </a:lnTo>
                  <a:lnTo>
                    <a:pt x="519" y="377"/>
                  </a:lnTo>
                  <a:lnTo>
                    <a:pt x="433" y="384"/>
                  </a:lnTo>
                  <a:lnTo>
                    <a:pt x="335" y="364"/>
                  </a:lnTo>
                  <a:lnTo>
                    <a:pt x="234" y="327"/>
                  </a:lnTo>
                  <a:lnTo>
                    <a:pt x="144" y="266"/>
                  </a:lnTo>
                  <a:lnTo>
                    <a:pt x="0" y="183"/>
                  </a:lnTo>
                  <a:lnTo>
                    <a:pt x="40" y="237"/>
                  </a:lnTo>
                  <a:lnTo>
                    <a:pt x="112" y="286"/>
                  </a:lnTo>
                  <a:lnTo>
                    <a:pt x="80" y="320"/>
                  </a:lnTo>
                  <a:lnTo>
                    <a:pt x="425" y="414"/>
                  </a:lnTo>
                  <a:lnTo>
                    <a:pt x="601" y="458"/>
                  </a:lnTo>
                  <a:lnTo>
                    <a:pt x="779" y="468"/>
                  </a:lnTo>
                  <a:lnTo>
                    <a:pt x="935" y="465"/>
                  </a:lnTo>
                  <a:lnTo>
                    <a:pt x="1029" y="465"/>
                  </a:lnTo>
                  <a:lnTo>
                    <a:pt x="1082" y="435"/>
                  </a:lnTo>
                  <a:lnTo>
                    <a:pt x="990" y="414"/>
                  </a:lnTo>
                  <a:lnTo>
                    <a:pt x="916" y="384"/>
                  </a:lnTo>
                  <a:lnTo>
                    <a:pt x="970" y="424"/>
                  </a:lnTo>
                  <a:lnTo>
                    <a:pt x="912" y="411"/>
                  </a:lnTo>
                  <a:lnTo>
                    <a:pt x="849" y="384"/>
                  </a:lnTo>
                  <a:lnTo>
                    <a:pt x="736" y="381"/>
                  </a:lnTo>
                  <a:lnTo>
                    <a:pt x="603" y="340"/>
                  </a:lnTo>
                  <a:lnTo>
                    <a:pt x="542" y="293"/>
                  </a:lnTo>
                  <a:lnTo>
                    <a:pt x="519" y="259"/>
                  </a:lnTo>
                  <a:lnTo>
                    <a:pt x="511" y="222"/>
                  </a:lnTo>
                  <a:lnTo>
                    <a:pt x="564" y="154"/>
                  </a:lnTo>
                  <a:lnTo>
                    <a:pt x="620" y="127"/>
                  </a:lnTo>
                  <a:lnTo>
                    <a:pt x="693" y="107"/>
                  </a:lnTo>
                  <a:lnTo>
                    <a:pt x="806" y="107"/>
                  </a:lnTo>
                  <a:lnTo>
                    <a:pt x="826" y="77"/>
                  </a:lnTo>
                  <a:lnTo>
                    <a:pt x="759" y="60"/>
                  </a:lnTo>
                  <a:lnTo>
                    <a:pt x="640" y="70"/>
                  </a:lnTo>
                  <a:lnTo>
                    <a:pt x="538" y="100"/>
                  </a:lnTo>
                  <a:lnTo>
                    <a:pt x="472" y="141"/>
                  </a:lnTo>
                  <a:lnTo>
                    <a:pt x="441" y="195"/>
                  </a:lnTo>
                  <a:lnTo>
                    <a:pt x="441" y="256"/>
                  </a:lnTo>
                  <a:lnTo>
                    <a:pt x="372" y="220"/>
                  </a:lnTo>
                  <a:lnTo>
                    <a:pt x="332" y="171"/>
                  </a:lnTo>
                  <a:lnTo>
                    <a:pt x="367" y="111"/>
                  </a:lnTo>
                  <a:lnTo>
                    <a:pt x="468" y="60"/>
                  </a:lnTo>
                  <a:lnTo>
                    <a:pt x="554" y="36"/>
                  </a:lnTo>
                  <a:lnTo>
                    <a:pt x="635" y="26"/>
                  </a:lnTo>
                  <a:lnTo>
                    <a:pt x="581" y="3"/>
                  </a:lnTo>
                  <a:lnTo>
                    <a:pt x="484" y="0"/>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71" name="Freeform 33"/>
            <p:cNvSpPr>
              <a:spLocks/>
            </p:cNvSpPr>
            <p:nvPr/>
          </p:nvSpPr>
          <p:spPr bwMode="auto">
            <a:xfrm>
              <a:off x="1978" y="3508"/>
              <a:ext cx="762" cy="370"/>
            </a:xfrm>
            <a:custGeom>
              <a:avLst/>
              <a:gdLst>
                <a:gd name="T0" fmla="*/ 2 w 1090"/>
                <a:gd name="T1" fmla="*/ 1 h 708"/>
                <a:gd name="T2" fmla="*/ 2 w 1090"/>
                <a:gd name="T3" fmla="*/ 1 h 708"/>
                <a:gd name="T4" fmla="*/ 1 w 1090"/>
                <a:gd name="T5" fmla="*/ 0 h 708"/>
                <a:gd name="T6" fmla="*/ 1 w 1090"/>
                <a:gd name="T7" fmla="*/ 1 h 708"/>
                <a:gd name="T8" fmla="*/ 1 w 1090"/>
                <a:gd name="T9" fmla="*/ 1 h 708"/>
                <a:gd name="T10" fmla="*/ 1 w 1090"/>
                <a:gd name="T11" fmla="*/ 1 h 708"/>
                <a:gd name="T12" fmla="*/ 0 w 1090"/>
                <a:gd name="T13" fmla="*/ 1 h 708"/>
                <a:gd name="T14" fmla="*/ 0 w 1090"/>
                <a:gd name="T15" fmla="*/ 1 h 708"/>
                <a:gd name="T16" fmla="*/ 1 w 1090"/>
                <a:gd name="T17" fmla="*/ 1 h 708"/>
                <a:gd name="T18" fmla="*/ 1 w 1090"/>
                <a:gd name="T19" fmla="*/ 1 h 708"/>
                <a:gd name="T20" fmla="*/ 1 w 1090"/>
                <a:gd name="T21" fmla="*/ 1 h 708"/>
                <a:gd name="T22" fmla="*/ 2 w 1090"/>
                <a:gd name="T23" fmla="*/ 1 h 708"/>
                <a:gd name="T24" fmla="*/ 2 w 1090"/>
                <a:gd name="T25" fmla="*/ 1 h 708"/>
                <a:gd name="T26" fmla="*/ 2 w 1090"/>
                <a:gd name="T27" fmla="*/ 1 h 708"/>
                <a:gd name="T28" fmla="*/ 2 w 1090"/>
                <a:gd name="T29" fmla="*/ 1 h 708"/>
                <a:gd name="T30" fmla="*/ 2 w 1090"/>
                <a:gd name="T31" fmla="*/ 1 h 708"/>
                <a:gd name="T32" fmla="*/ 2 w 1090"/>
                <a:gd name="T33" fmla="*/ 1 h 708"/>
                <a:gd name="T34" fmla="*/ 3 w 1090"/>
                <a:gd name="T35" fmla="*/ 1 h 708"/>
                <a:gd name="T36" fmla="*/ 3 w 1090"/>
                <a:gd name="T37" fmla="*/ 1 h 708"/>
                <a:gd name="T38" fmla="*/ 3 w 1090"/>
                <a:gd name="T39" fmla="*/ 1 h 708"/>
                <a:gd name="T40" fmla="*/ 4 w 1090"/>
                <a:gd name="T41" fmla="*/ 1 h 708"/>
                <a:gd name="T42" fmla="*/ 5 w 1090"/>
                <a:gd name="T43" fmla="*/ 1 h 708"/>
                <a:gd name="T44" fmla="*/ 5 w 1090"/>
                <a:gd name="T45" fmla="*/ 1 h 708"/>
                <a:gd name="T46" fmla="*/ 5 w 1090"/>
                <a:gd name="T47" fmla="*/ 1 h 708"/>
                <a:gd name="T48" fmla="*/ 5 w 1090"/>
                <a:gd name="T49" fmla="*/ 1 h 708"/>
                <a:gd name="T50" fmla="*/ 4 w 1090"/>
                <a:gd name="T51" fmla="*/ 1 h 708"/>
                <a:gd name="T52" fmla="*/ 4 w 1090"/>
                <a:gd name="T53" fmla="*/ 1 h 708"/>
                <a:gd name="T54" fmla="*/ 4 w 1090"/>
                <a:gd name="T55" fmla="*/ 1 h 708"/>
                <a:gd name="T56" fmla="*/ 4 w 1090"/>
                <a:gd name="T57" fmla="*/ 1 h 708"/>
                <a:gd name="T58" fmla="*/ 3 w 1090"/>
                <a:gd name="T59" fmla="*/ 0 h 708"/>
                <a:gd name="T60" fmla="*/ 3 w 1090"/>
                <a:gd name="T61" fmla="*/ 1 h 708"/>
                <a:gd name="T62" fmla="*/ 2 w 1090"/>
                <a:gd name="T63" fmla="*/ 1 h 708"/>
                <a:gd name="T64" fmla="*/ 2 w 1090"/>
                <a:gd name="T65" fmla="*/ 1 h 70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90"/>
                <a:gd name="T100" fmla="*/ 0 h 708"/>
                <a:gd name="T101" fmla="*/ 1090 w 1090"/>
                <a:gd name="T102" fmla="*/ 708 h 70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90" h="708">
                  <a:moveTo>
                    <a:pt x="557" y="71"/>
                  </a:moveTo>
                  <a:lnTo>
                    <a:pt x="444" y="17"/>
                  </a:lnTo>
                  <a:lnTo>
                    <a:pt x="338" y="0"/>
                  </a:lnTo>
                  <a:lnTo>
                    <a:pt x="225" y="27"/>
                  </a:lnTo>
                  <a:lnTo>
                    <a:pt x="128" y="71"/>
                  </a:lnTo>
                  <a:lnTo>
                    <a:pt x="39" y="152"/>
                  </a:lnTo>
                  <a:lnTo>
                    <a:pt x="0" y="232"/>
                  </a:lnTo>
                  <a:lnTo>
                    <a:pt x="0" y="303"/>
                  </a:lnTo>
                  <a:lnTo>
                    <a:pt x="77" y="367"/>
                  </a:lnTo>
                  <a:lnTo>
                    <a:pt x="218" y="418"/>
                  </a:lnTo>
                  <a:lnTo>
                    <a:pt x="370" y="414"/>
                  </a:lnTo>
                  <a:lnTo>
                    <a:pt x="436" y="397"/>
                  </a:lnTo>
                  <a:lnTo>
                    <a:pt x="506" y="438"/>
                  </a:lnTo>
                  <a:lnTo>
                    <a:pt x="557" y="451"/>
                  </a:lnTo>
                  <a:lnTo>
                    <a:pt x="498" y="549"/>
                  </a:lnTo>
                  <a:lnTo>
                    <a:pt x="495" y="627"/>
                  </a:lnTo>
                  <a:lnTo>
                    <a:pt x="534" y="691"/>
                  </a:lnTo>
                  <a:lnTo>
                    <a:pt x="622" y="708"/>
                  </a:lnTo>
                  <a:lnTo>
                    <a:pt x="708" y="708"/>
                  </a:lnTo>
                  <a:lnTo>
                    <a:pt x="809" y="694"/>
                  </a:lnTo>
                  <a:lnTo>
                    <a:pt x="938" y="651"/>
                  </a:lnTo>
                  <a:lnTo>
                    <a:pt x="1016" y="600"/>
                  </a:lnTo>
                  <a:lnTo>
                    <a:pt x="1079" y="522"/>
                  </a:lnTo>
                  <a:lnTo>
                    <a:pt x="1090" y="391"/>
                  </a:lnTo>
                  <a:lnTo>
                    <a:pt x="1024" y="320"/>
                  </a:lnTo>
                  <a:lnTo>
                    <a:pt x="954" y="269"/>
                  </a:lnTo>
                  <a:lnTo>
                    <a:pt x="973" y="145"/>
                  </a:lnTo>
                  <a:lnTo>
                    <a:pt x="923" y="61"/>
                  </a:lnTo>
                  <a:lnTo>
                    <a:pt x="829" y="7"/>
                  </a:lnTo>
                  <a:lnTo>
                    <a:pt x="716" y="0"/>
                  </a:lnTo>
                  <a:lnTo>
                    <a:pt x="622" y="21"/>
                  </a:lnTo>
                  <a:lnTo>
                    <a:pt x="557" y="71"/>
                  </a:lnTo>
                  <a:close/>
                </a:path>
              </a:pathLst>
            </a:custGeom>
            <a:solidFill>
              <a:srgbClr val="EF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72" name="Freeform 34"/>
            <p:cNvSpPr>
              <a:spLocks/>
            </p:cNvSpPr>
            <p:nvPr/>
          </p:nvSpPr>
          <p:spPr bwMode="auto">
            <a:xfrm>
              <a:off x="3507" y="2912"/>
              <a:ext cx="797" cy="209"/>
            </a:xfrm>
            <a:custGeom>
              <a:avLst/>
              <a:gdLst>
                <a:gd name="T0" fmla="*/ 0 w 1137"/>
                <a:gd name="T1" fmla="*/ 1 h 398"/>
                <a:gd name="T2" fmla="*/ 1 w 1137"/>
                <a:gd name="T3" fmla="*/ 1 h 398"/>
                <a:gd name="T4" fmla="*/ 1 w 1137"/>
                <a:gd name="T5" fmla="*/ 1 h 398"/>
                <a:gd name="T6" fmla="*/ 1 w 1137"/>
                <a:gd name="T7" fmla="*/ 1 h 398"/>
                <a:gd name="T8" fmla="*/ 2 w 1137"/>
                <a:gd name="T9" fmla="*/ 1 h 398"/>
                <a:gd name="T10" fmla="*/ 3 w 1137"/>
                <a:gd name="T11" fmla="*/ 1 h 398"/>
                <a:gd name="T12" fmla="*/ 3 w 1137"/>
                <a:gd name="T13" fmla="*/ 1 h 398"/>
                <a:gd name="T14" fmla="*/ 4 w 1137"/>
                <a:gd name="T15" fmla="*/ 1 h 398"/>
                <a:gd name="T16" fmla="*/ 4 w 1137"/>
                <a:gd name="T17" fmla="*/ 1 h 398"/>
                <a:gd name="T18" fmla="*/ 4 w 1137"/>
                <a:gd name="T19" fmla="*/ 1 h 398"/>
                <a:gd name="T20" fmla="*/ 3 w 1137"/>
                <a:gd name="T21" fmla="*/ 1 h 398"/>
                <a:gd name="T22" fmla="*/ 3 w 1137"/>
                <a:gd name="T23" fmla="*/ 1 h 398"/>
                <a:gd name="T24" fmla="*/ 3 w 1137"/>
                <a:gd name="T25" fmla="*/ 1 h 398"/>
                <a:gd name="T26" fmla="*/ 2 w 1137"/>
                <a:gd name="T27" fmla="*/ 1 h 398"/>
                <a:gd name="T28" fmla="*/ 2 w 1137"/>
                <a:gd name="T29" fmla="*/ 1 h 398"/>
                <a:gd name="T30" fmla="*/ 2 w 1137"/>
                <a:gd name="T31" fmla="*/ 1 h 398"/>
                <a:gd name="T32" fmla="*/ 1 w 1137"/>
                <a:gd name="T33" fmla="*/ 1 h 398"/>
                <a:gd name="T34" fmla="*/ 1 w 1137"/>
                <a:gd name="T35" fmla="*/ 1 h 398"/>
                <a:gd name="T36" fmla="*/ 2 w 1137"/>
                <a:gd name="T37" fmla="*/ 1 h 398"/>
                <a:gd name="T38" fmla="*/ 2 w 1137"/>
                <a:gd name="T39" fmla="*/ 1 h 398"/>
                <a:gd name="T40" fmla="*/ 3 w 1137"/>
                <a:gd name="T41" fmla="*/ 1 h 398"/>
                <a:gd name="T42" fmla="*/ 4 w 1137"/>
                <a:gd name="T43" fmla="*/ 1 h 398"/>
                <a:gd name="T44" fmla="*/ 4 w 1137"/>
                <a:gd name="T45" fmla="*/ 1 h 398"/>
                <a:gd name="T46" fmla="*/ 5 w 1137"/>
                <a:gd name="T47" fmla="*/ 1 h 398"/>
                <a:gd name="T48" fmla="*/ 6 w 1137"/>
                <a:gd name="T49" fmla="*/ 1 h 398"/>
                <a:gd name="T50" fmla="*/ 5 w 1137"/>
                <a:gd name="T51" fmla="*/ 1 h 398"/>
                <a:gd name="T52" fmla="*/ 6 w 1137"/>
                <a:gd name="T53" fmla="*/ 1 h 398"/>
                <a:gd name="T54" fmla="*/ 6 w 1137"/>
                <a:gd name="T55" fmla="*/ 1 h 398"/>
                <a:gd name="T56" fmla="*/ 6 w 1137"/>
                <a:gd name="T57" fmla="*/ 1 h 398"/>
                <a:gd name="T58" fmla="*/ 5 w 1137"/>
                <a:gd name="T59" fmla="*/ 1 h 398"/>
                <a:gd name="T60" fmla="*/ 4 w 1137"/>
                <a:gd name="T61" fmla="*/ 1 h 398"/>
                <a:gd name="T62" fmla="*/ 4 w 1137"/>
                <a:gd name="T63" fmla="*/ 1 h 398"/>
                <a:gd name="T64" fmla="*/ 4 w 1137"/>
                <a:gd name="T65" fmla="*/ 1 h 398"/>
                <a:gd name="T66" fmla="*/ 4 w 1137"/>
                <a:gd name="T67" fmla="*/ 1 h 398"/>
                <a:gd name="T68" fmla="*/ 3 w 1137"/>
                <a:gd name="T69" fmla="*/ 1 h 398"/>
                <a:gd name="T70" fmla="*/ 3 w 1137"/>
                <a:gd name="T71" fmla="*/ 1 h 398"/>
                <a:gd name="T72" fmla="*/ 3 w 1137"/>
                <a:gd name="T73" fmla="*/ 1 h 398"/>
                <a:gd name="T74" fmla="*/ 3 w 1137"/>
                <a:gd name="T75" fmla="*/ 1 h 398"/>
                <a:gd name="T76" fmla="*/ 3 w 1137"/>
                <a:gd name="T77" fmla="*/ 1 h 398"/>
                <a:gd name="T78" fmla="*/ 3 w 1137"/>
                <a:gd name="T79" fmla="*/ 1 h 398"/>
                <a:gd name="T80" fmla="*/ 2 w 1137"/>
                <a:gd name="T81" fmla="*/ 1 h 398"/>
                <a:gd name="T82" fmla="*/ 2 w 1137"/>
                <a:gd name="T83" fmla="*/ 1 h 398"/>
                <a:gd name="T84" fmla="*/ 2 w 1137"/>
                <a:gd name="T85" fmla="*/ 1 h 398"/>
                <a:gd name="T86" fmla="*/ 3 w 1137"/>
                <a:gd name="T87" fmla="*/ 1 h 398"/>
                <a:gd name="T88" fmla="*/ 2 w 1137"/>
                <a:gd name="T89" fmla="*/ 1 h 398"/>
                <a:gd name="T90" fmla="*/ 2 w 1137"/>
                <a:gd name="T91" fmla="*/ 1 h 398"/>
                <a:gd name="T92" fmla="*/ 1 w 1137"/>
                <a:gd name="T93" fmla="*/ 1 h 398"/>
                <a:gd name="T94" fmla="*/ 1 w 1137"/>
                <a:gd name="T95" fmla="*/ 0 h 398"/>
                <a:gd name="T96" fmla="*/ 0 w 1137"/>
                <a:gd name="T97" fmla="*/ 1 h 398"/>
                <a:gd name="T98" fmla="*/ 0 w 1137"/>
                <a:gd name="T99" fmla="*/ 1 h 39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37"/>
                <a:gd name="T151" fmla="*/ 0 h 398"/>
                <a:gd name="T152" fmla="*/ 1137 w 1137"/>
                <a:gd name="T153" fmla="*/ 398 h 39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37" h="398">
                  <a:moveTo>
                    <a:pt x="0" y="17"/>
                  </a:moveTo>
                  <a:lnTo>
                    <a:pt x="121" y="34"/>
                  </a:lnTo>
                  <a:lnTo>
                    <a:pt x="218" y="68"/>
                  </a:lnTo>
                  <a:lnTo>
                    <a:pt x="292" y="115"/>
                  </a:lnTo>
                  <a:lnTo>
                    <a:pt x="363" y="149"/>
                  </a:lnTo>
                  <a:lnTo>
                    <a:pt x="498" y="176"/>
                  </a:lnTo>
                  <a:lnTo>
                    <a:pt x="627" y="216"/>
                  </a:lnTo>
                  <a:lnTo>
                    <a:pt x="705" y="250"/>
                  </a:lnTo>
                  <a:lnTo>
                    <a:pt x="728" y="290"/>
                  </a:lnTo>
                  <a:lnTo>
                    <a:pt x="713" y="317"/>
                  </a:lnTo>
                  <a:lnTo>
                    <a:pt x="631" y="314"/>
                  </a:lnTo>
                  <a:lnTo>
                    <a:pt x="557" y="307"/>
                  </a:lnTo>
                  <a:lnTo>
                    <a:pt x="478" y="307"/>
                  </a:lnTo>
                  <a:lnTo>
                    <a:pt x="416" y="321"/>
                  </a:lnTo>
                  <a:lnTo>
                    <a:pt x="436" y="257"/>
                  </a:lnTo>
                  <a:lnTo>
                    <a:pt x="363" y="267"/>
                  </a:lnTo>
                  <a:lnTo>
                    <a:pt x="308" y="317"/>
                  </a:lnTo>
                  <a:lnTo>
                    <a:pt x="304" y="368"/>
                  </a:lnTo>
                  <a:lnTo>
                    <a:pt x="351" y="385"/>
                  </a:lnTo>
                  <a:lnTo>
                    <a:pt x="456" y="382"/>
                  </a:lnTo>
                  <a:lnTo>
                    <a:pt x="564" y="358"/>
                  </a:lnTo>
                  <a:lnTo>
                    <a:pt x="705" y="368"/>
                  </a:lnTo>
                  <a:lnTo>
                    <a:pt x="923" y="398"/>
                  </a:lnTo>
                  <a:lnTo>
                    <a:pt x="1012" y="395"/>
                  </a:lnTo>
                  <a:lnTo>
                    <a:pt x="1078" y="365"/>
                  </a:lnTo>
                  <a:lnTo>
                    <a:pt x="1020" y="358"/>
                  </a:lnTo>
                  <a:lnTo>
                    <a:pt x="1055" y="338"/>
                  </a:lnTo>
                  <a:lnTo>
                    <a:pt x="1137" y="358"/>
                  </a:lnTo>
                  <a:lnTo>
                    <a:pt x="1043" y="307"/>
                  </a:lnTo>
                  <a:lnTo>
                    <a:pt x="981" y="351"/>
                  </a:lnTo>
                  <a:lnTo>
                    <a:pt x="961" y="371"/>
                  </a:lnTo>
                  <a:lnTo>
                    <a:pt x="865" y="358"/>
                  </a:lnTo>
                  <a:lnTo>
                    <a:pt x="853" y="294"/>
                  </a:lnTo>
                  <a:lnTo>
                    <a:pt x="775" y="240"/>
                  </a:lnTo>
                  <a:lnTo>
                    <a:pt x="650" y="189"/>
                  </a:lnTo>
                  <a:lnTo>
                    <a:pt x="623" y="108"/>
                  </a:lnTo>
                  <a:lnTo>
                    <a:pt x="580" y="58"/>
                  </a:lnTo>
                  <a:lnTo>
                    <a:pt x="541" y="105"/>
                  </a:lnTo>
                  <a:lnTo>
                    <a:pt x="584" y="125"/>
                  </a:lnTo>
                  <a:lnTo>
                    <a:pt x="560" y="159"/>
                  </a:lnTo>
                  <a:lnTo>
                    <a:pt x="416" y="118"/>
                  </a:lnTo>
                  <a:lnTo>
                    <a:pt x="460" y="95"/>
                  </a:lnTo>
                  <a:lnTo>
                    <a:pt x="452" y="54"/>
                  </a:lnTo>
                  <a:lnTo>
                    <a:pt x="514" y="51"/>
                  </a:lnTo>
                  <a:lnTo>
                    <a:pt x="441" y="21"/>
                  </a:lnTo>
                  <a:lnTo>
                    <a:pt x="374" y="115"/>
                  </a:lnTo>
                  <a:lnTo>
                    <a:pt x="199" y="24"/>
                  </a:lnTo>
                  <a:lnTo>
                    <a:pt x="51" y="0"/>
                  </a:lnTo>
                  <a:lnTo>
                    <a:pt x="0" y="17"/>
                  </a:lnTo>
                  <a:close/>
                </a:path>
              </a:pathLst>
            </a:custGeom>
            <a:solidFill>
              <a:srgbClr val="F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73" name="Freeform 35"/>
            <p:cNvSpPr>
              <a:spLocks/>
            </p:cNvSpPr>
            <p:nvPr/>
          </p:nvSpPr>
          <p:spPr bwMode="auto">
            <a:xfrm>
              <a:off x="2114" y="2586"/>
              <a:ext cx="757" cy="509"/>
            </a:xfrm>
            <a:custGeom>
              <a:avLst/>
              <a:gdLst>
                <a:gd name="T0" fmla="*/ 1 w 1082"/>
                <a:gd name="T1" fmla="*/ 1 h 971"/>
                <a:gd name="T2" fmla="*/ 0 w 1082"/>
                <a:gd name="T3" fmla="*/ 1 h 971"/>
                <a:gd name="T4" fmla="*/ 1 w 1082"/>
                <a:gd name="T5" fmla="*/ 1 h 971"/>
                <a:gd name="T6" fmla="*/ 1 w 1082"/>
                <a:gd name="T7" fmla="*/ 1 h 971"/>
                <a:gd name="T8" fmla="*/ 1 w 1082"/>
                <a:gd name="T9" fmla="*/ 1 h 971"/>
                <a:gd name="T10" fmla="*/ 1 w 1082"/>
                <a:gd name="T11" fmla="*/ 1 h 971"/>
                <a:gd name="T12" fmla="*/ 2 w 1082"/>
                <a:gd name="T13" fmla="*/ 1 h 971"/>
                <a:gd name="T14" fmla="*/ 3 w 1082"/>
                <a:gd name="T15" fmla="*/ 1 h 971"/>
                <a:gd name="T16" fmla="*/ 3 w 1082"/>
                <a:gd name="T17" fmla="*/ 1 h 971"/>
                <a:gd name="T18" fmla="*/ 3 w 1082"/>
                <a:gd name="T19" fmla="*/ 1 h 971"/>
                <a:gd name="T20" fmla="*/ 3 w 1082"/>
                <a:gd name="T21" fmla="*/ 1 h 971"/>
                <a:gd name="T22" fmla="*/ 4 w 1082"/>
                <a:gd name="T23" fmla="*/ 1 h 971"/>
                <a:gd name="T24" fmla="*/ 3 w 1082"/>
                <a:gd name="T25" fmla="*/ 1 h 971"/>
                <a:gd name="T26" fmla="*/ 3 w 1082"/>
                <a:gd name="T27" fmla="*/ 1 h 971"/>
                <a:gd name="T28" fmla="*/ 3 w 1082"/>
                <a:gd name="T29" fmla="*/ 1 h 971"/>
                <a:gd name="T30" fmla="*/ 3 w 1082"/>
                <a:gd name="T31" fmla="*/ 1 h 971"/>
                <a:gd name="T32" fmla="*/ 3 w 1082"/>
                <a:gd name="T33" fmla="*/ 1 h 971"/>
                <a:gd name="T34" fmla="*/ 4 w 1082"/>
                <a:gd name="T35" fmla="*/ 1 h 971"/>
                <a:gd name="T36" fmla="*/ 5 w 1082"/>
                <a:gd name="T37" fmla="*/ 1 h 971"/>
                <a:gd name="T38" fmla="*/ 4 w 1082"/>
                <a:gd name="T39" fmla="*/ 0 h 971"/>
                <a:gd name="T40" fmla="*/ 3 w 1082"/>
                <a:gd name="T41" fmla="*/ 1 h 971"/>
                <a:gd name="T42" fmla="*/ 3 w 1082"/>
                <a:gd name="T43" fmla="*/ 1 h 971"/>
                <a:gd name="T44" fmla="*/ 2 w 1082"/>
                <a:gd name="T45" fmla="*/ 1 h 971"/>
                <a:gd name="T46" fmla="*/ 2 w 1082"/>
                <a:gd name="T47" fmla="*/ 1 h 971"/>
                <a:gd name="T48" fmla="*/ 1 w 1082"/>
                <a:gd name="T49" fmla="*/ 1 h 971"/>
                <a:gd name="T50" fmla="*/ 1 w 1082"/>
                <a:gd name="T51" fmla="*/ 1 h 971"/>
                <a:gd name="T52" fmla="*/ 1 w 1082"/>
                <a:gd name="T53" fmla="*/ 1 h 971"/>
                <a:gd name="T54" fmla="*/ 1 w 1082"/>
                <a:gd name="T55" fmla="*/ 1 h 971"/>
                <a:gd name="T56" fmla="*/ 1 w 1082"/>
                <a:gd name="T57" fmla="*/ 1 h 9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82"/>
                <a:gd name="T88" fmla="*/ 0 h 971"/>
                <a:gd name="T89" fmla="*/ 1082 w 1082"/>
                <a:gd name="T90" fmla="*/ 971 h 97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82" h="971">
                  <a:moveTo>
                    <a:pt x="27" y="482"/>
                  </a:moveTo>
                  <a:lnTo>
                    <a:pt x="0" y="614"/>
                  </a:lnTo>
                  <a:lnTo>
                    <a:pt x="20" y="722"/>
                  </a:lnTo>
                  <a:lnTo>
                    <a:pt x="86" y="819"/>
                  </a:lnTo>
                  <a:lnTo>
                    <a:pt x="207" y="870"/>
                  </a:lnTo>
                  <a:lnTo>
                    <a:pt x="332" y="890"/>
                  </a:lnTo>
                  <a:lnTo>
                    <a:pt x="440" y="904"/>
                  </a:lnTo>
                  <a:lnTo>
                    <a:pt x="572" y="819"/>
                  </a:lnTo>
                  <a:lnTo>
                    <a:pt x="623" y="819"/>
                  </a:lnTo>
                  <a:lnTo>
                    <a:pt x="611" y="856"/>
                  </a:lnTo>
                  <a:lnTo>
                    <a:pt x="608" y="937"/>
                  </a:lnTo>
                  <a:lnTo>
                    <a:pt x="822" y="971"/>
                  </a:lnTo>
                  <a:lnTo>
                    <a:pt x="697" y="867"/>
                  </a:lnTo>
                  <a:lnTo>
                    <a:pt x="604" y="684"/>
                  </a:lnTo>
                  <a:lnTo>
                    <a:pt x="611" y="549"/>
                  </a:lnTo>
                  <a:lnTo>
                    <a:pt x="686" y="323"/>
                  </a:lnTo>
                  <a:lnTo>
                    <a:pt x="783" y="183"/>
                  </a:lnTo>
                  <a:lnTo>
                    <a:pt x="926" y="85"/>
                  </a:lnTo>
                  <a:lnTo>
                    <a:pt x="1082" y="14"/>
                  </a:lnTo>
                  <a:lnTo>
                    <a:pt x="957" y="0"/>
                  </a:lnTo>
                  <a:lnTo>
                    <a:pt x="799" y="21"/>
                  </a:lnTo>
                  <a:lnTo>
                    <a:pt x="654" y="81"/>
                  </a:lnTo>
                  <a:lnTo>
                    <a:pt x="549" y="81"/>
                  </a:lnTo>
                  <a:lnTo>
                    <a:pt x="412" y="149"/>
                  </a:lnTo>
                  <a:lnTo>
                    <a:pt x="289" y="223"/>
                  </a:lnTo>
                  <a:lnTo>
                    <a:pt x="180" y="300"/>
                  </a:lnTo>
                  <a:lnTo>
                    <a:pt x="121" y="401"/>
                  </a:lnTo>
                  <a:lnTo>
                    <a:pt x="27" y="482"/>
                  </a:lnTo>
                  <a:close/>
                </a:path>
              </a:pathLst>
            </a:custGeom>
            <a:solidFill>
              <a:srgbClr val="AD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74" name="Freeform 36"/>
            <p:cNvSpPr>
              <a:spLocks/>
            </p:cNvSpPr>
            <p:nvPr/>
          </p:nvSpPr>
          <p:spPr bwMode="auto">
            <a:xfrm>
              <a:off x="2539" y="2592"/>
              <a:ext cx="938" cy="506"/>
            </a:xfrm>
            <a:custGeom>
              <a:avLst/>
              <a:gdLst>
                <a:gd name="T0" fmla="*/ 2 w 1339"/>
                <a:gd name="T1" fmla="*/ 0 h 964"/>
                <a:gd name="T2" fmla="*/ 4 w 1339"/>
                <a:gd name="T3" fmla="*/ 1 h 964"/>
                <a:gd name="T4" fmla="*/ 5 w 1339"/>
                <a:gd name="T5" fmla="*/ 1 h 964"/>
                <a:gd name="T6" fmla="*/ 6 w 1339"/>
                <a:gd name="T7" fmla="*/ 1 h 964"/>
                <a:gd name="T8" fmla="*/ 6 w 1339"/>
                <a:gd name="T9" fmla="*/ 1 h 964"/>
                <a:gd name="T10" fmla="*/ 6 w 1339"/>
                <a:gd name="T11" fmla="*/ 1 h 964"/>
                <a:gd name="T12" fmla="*/ 6 w 1339"/>
                <a:gd name="T13" fmla="*/ 1 h 964"/>
                <a:gd name="T14" fmla="*/ 6 w 1339"/>
                <a:gd name="T15" fmla="*/ 1 h 964"/>
                <a:gd name="T16" fmla="*/ 6 w 1339"/>
                <a:gd name="T17" fmla="*/ 1 h 964"/>
                <a:gd name="T18" fmla="*/ 5 w 1339"/>
                <a:gd name="T19" fmla="*/ 1 h 964"/>
                <a:gd name="T20" fmla="*/ 4 w 1339"/>
                <a:gd name="T21" fmla="*/ 1 h 964"/>
                <a:gd name="T22" fmla="*/ 4 w 1339"/>
                <a:gd name="T23" fmla="*/ 1 h 964"/>
                <a:gd name="T24" fmla="*/ 3 w 1339"/>
                <a:gd name="T25" fmla="*/ 1 h 964"/>
                <a:gd name="T26" fmla="*/ 2 w 1339"/>
                <a:gd name="T27" fmla="*/ 1 h 964"/>
                <a:gd name="T28" fmla="*/ 2 w 1339"/>
                <a:gd name="T29" fmla="*/ 1 h 964"/>
                <a:gd name="T30" fmla="*/ 1 w 1339"/>
                <a:gd name="T31" fmla="*/ 1 h 964"/>
                <a:gd name="T32" fmla="*/ 1 w 1339"/>
                <a:gd name="T33" fmla="*/ 1 h 964"/>
                <a:gd name="T34" fmla="*/ 1 w 1339"/>
                <a:gd name="T35" fmla="*/ 1 h 964"/>
                <a:gd name="T36" fmla="*/ 1 w 1339"/>
                <a:gd name="T37" fmla="*/ 1 h 964"/>
                <a:gd name="T38" fmla="*/ 0 w 1339"/>
                <a:gd name="T39" fmla="*/ 1 h 964"/>
                <a:gd name="T40" fmla="*/ 1 w 1339"/>
                <a:gd name="T41" fmla="*/ 1 h 964"/>
                <a:gd name="T42" fmla="*/ 1 w 1339"/>
                <a:gd name="T43" fmla="*/ 1 h 964"/>
                <a:gd name="T44" fmla="*/ 1 w 1339"/>
                <a:gd name="T45" fmla="*/ 1 h 964"/>
                <a:gd name="T46" fmla="*/ 2 w 1339"/>
                <a:gd name="T47" fmla="*/ 0 h 964"/>
                <a:gd name="T48" fmla="*/ 2 w 1339"/>
                <a:gd name="T49" fmla="*/ 0 h 9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39"/>
                <a:gd name="T76" fmla="*/ 0 h 964"/>
                <a:gd name="T77" fmla="*/ 1339 w 1339"/>
                <a:gd name="T78" fmla="*/ 964 h 9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39" h="964">
                  <a:moveTo>
                    <a:pt x="474" y="0"/>
                  </a:moveTo>
                  <a:lnTo>
                    <a:pt x="685" y="3"/>
                  </a:lnTo>
                  <a:lnTo>
                    <a:pt x="1015" y="87"/>
                  </a:lnTo>
                  <a:lnTo>
                    <a:pt x="1125" y="145"/>
                  </a:lnTo>
                  <a:lnTo>
                    <a:pt x="1242" y="272"/>
                  </a:lnTo>
                  <a:lnTo>
                    <a:pt x="1315" y="400"/>
                  </a:lnTo>
                  <a:lnTo>
                    <a:pt x="1339" y="579"/>
                  </a:lnTo>
                  <a:lnTo>
                    <a:pt x="1320" y="630"/>
                  </a:lnTo>
                  <a:lnTo>
                    <a:pt x="1148" y="663"/>
                  </a:lnTo>
                  <a:lnTo>
                    <a:pt x="1047" y="677"/>
                  </a:lnTo>
                  <a:lnTo>
                    <a:pt x="906" y="717"/>
                  </a:lnTo>
                  <a:lnTo>
                    <a:pt x="685" y="785"/>
                  </a:lnTo>
                  <a:lnTo>
                    <a:pt x="548" y="829"/>
                  </a:lnTo>
                  <a:lnTo>
                    <a:pt x="463" y="903"/>
                  </a:lnTo>
                  <a:lnTo>
                    <a:pt x="396" y="964"/>
                  </a:lnTo>
                  <a:lnTo>
                    <a:pt x="288" y="964"/>
                  </a:lnTo>
                  <a:lnTo>
                    <a:pt x="206" y="950"/>
                  </a:lnTo>
                  <a:lnTo>
                    <a:pt x="89" y="856"/>
                  </a:lnTo>
                  <a:lnTo>
                    <a:pt x="3" y="711"/>
                  </a:lnTo>
                  <a:lnTo>
                    <a:pt x="0" y="589"/>
                  </a:lnTo>
                  <a:lnTo>
                    <a:pt x="70" y="322"/>
                  </a:lnTo>
                  <a:lnTo>
                    <a:pt x="210" y="155"/>
                  </a:lnTo>
                  <a:lnTo>
                    <a:pt x="316" y="67"/>
                  </a:lnTo>
                  <a:lnTo>
                    <a:pt x="474" y="0"/>
                  </a:lnTo>
                  <a:close/>
                </a:path>
              </a:pathLst>
            </a:custGeom>
            <a:solidFill>
              <a:srgbClr val="F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75" name="Freeform 37"/>
            <p:cNvSpPr>
              <a:spLocks/>
            </p:cNvSpPr>
            <p:nvPr/>
          </p:nvSpPr>
          <p:spPr bwMode="auto">
            <a:xfrm>
              <a:off x="2939" y="2920"/>
              <a:ext cx="335" cy="105"/>
            </a:xfrm>
            <a:custGeom>
              <a:avLst/>
              <a:gdLst>
                <a:gd name="T0" fmla="*/ 1 w 479"/>
                <a:gd name="T1" fmla="*/ 1 h 199"/>
                <a:gd name="T2" fmla="*/ 1 w 479"/>
                <a:gd name="T3" fmla="*/ 1 h 199"/>
                <a:gd name="T4" fmla="*/ 0 w 479"/>
                <a:gd name="T5" fmla="*/ 1 h 199"/>
                <a:gd name="T6" fmla="*/ 1 w 479"/>
                <a:gd name="T7" fmla="*/ 1 h 199"/>
                <a:gd name="T8" fmla="*/ 1 w 479"/>
                <a:gd name="T9" fmla="*/ 1 h 199"/>
                <a:gd name="T10" fmla="*/ 2 w 479"/>
                <a:gd name="T11" fmla="*/ 1 h 199"/>
                <a:gd name="T12" fmla="*/ 2 w 479"/>
                <a:gd name="T13" fmla="*/ 1 h 199"/>
                <a:gd name="T14" fmla="*/ 1 w 479"/>
                <a:gd name="T15" fmla="*/ 1 h 199"/>
                <a:gd name="T16" fmla="*/ 1 w 479"/>
                <a:gd name="T17" fmla="*/ 1 h 199"/>
                <a:gd name="T18" fmla="*/ 1 w 479"/>
                <a:gd name="T19" fmla="*/ 0 h 199"/>
                <a:gd name="T20" fmla="*/ 1 w 479"/>
                <a:gd name="T21" fmla="*/ 1 h 199"/>
                <a:gd name="T22" fmla="*/ 1 w 479"/>
                <a:gd name="T23" fmla="*/ 1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79"/>
                <a:gd name="T37" fmla="*/ 0 h 199"/>
                <a:gd name="T38" fmla="*/ 479 w 479"/>
                <a:gd name="T39" fmla="*/ 199 h 1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79" h="199">
                  <a:moveTo>
                    <a:pt x="113" y="17"/>
                  </a:moveTo>
                  <a:lnTo>
                    <a:pt x="54" y="118"/>
                  </a:lnTo>
                  <a:lnTo>
                    <a:pt x="0" y="199"/>
                  </a:lnTo>
                  <a:lnTo>
                    <a:pt x="144" y="135"/>
                  </a:lnTo>
                  <a:lnTo>
                    <a:pt x="252" y="112"/>
                  </a:lnTo>
                  <a:lnTo>
                    <a:pt x="479" y="44"/>
                  </a:lnTo>
                  <a:lnTo>
                    <a:pt x="400" y="20"/>
                  </a:lnTo>
                  <a:lnTo>
                    <a:pt x="283" y="7"/>
                  </a:lnTo>
                  <a:lnTo>
                    <a:pt x="214" y="17"/>
                  </a:lnTo>
                  <a:lnTo>
                    <a:pt x="148" y="0"/>
                  </a:lnTo>
                  <a:lnTo>
                    <a:pt x="113" y="17"/>
                  </a:lnTo>
                  <a:close/>
                </a:path>
              </a:pathLst>
            </a:custGeom>
            <a:solidFill>
              <a:srgbClr val="FF73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76" name="Freeform 38"/>
            <p:cNvSpPr>
              <a:spLocks/>
            </p:cNvSpPr>
            <p:nvPr/>
          </p:nvSpPr>
          <p:spPr bwMode="auto">
            <a:xfrm>
              <a:off x="2577" y="2915"/>
              <a:ext cx="382" cy="175"/>
            </a:xfrm>
            <a:custGeom>
              <a:avLst/>
              <a:gdLst>
                <a:gd name="T0" fmla="*/ 1 w 545"/>
                <a:gd name="T1" fmla="*/ 1 h 334"/>
                <a:gd name="T2" fmla="*/ 0 w 545"/>
                <a:gd name="T3" fmla="*/ 1 h 334"/>
                <a:gd name="T4" fmla="*/ 1 w 545"/>
                <a:gd name="T5" fmla="*/ 1 h 334"/>
                <a:gd name="T6" fmla="*/ 1 w 545"/>
                <a:gd name="T7" fmla="*/ 1 h 334"/>
                <a:gd name="T8" fmla="*/ 1 w 545"/>
                <a:gd name="T9" fmla="*/ 1 h 334"/>
                <a:gd name="T10" fmla="*/ 2 w 545"/>
                <a:gd name="T11" fmla="*/ 1 h 334"/>
                <a:gd name="T12" fmla="*/ 2 w 545"/>
                <a:gd name="T13" fmla="*/ 1 h 334"/>
                <a:gd name="T14" fmla="*/ 3 w 545"/>
                <a:gd name="T15" fmla="*/ 1 h 334"/>
                <a:gd name="T16" fmla="*/ 3 w 545"/>
                <a:gd name="T17" fmla="*/ 1 h 334"/>
                <a:gd name="T18" fmla="*/ 3 w 545"/>
                <a:gd name="T19" fmla="*/ 1 h 334"/>
                <a:gd name="T20" fmla="*/ 3 w 545"/>
                <a:gd name="T21" fmla="*/ 1 h 334"/>
                <a:gd name="T22" fmla="*/ 2 w 545"/>
                <a:gd name="T23" fmla="*/ 0 h 334"/>
                <a:gd name="T24" fmla="*/ 1 w 545"/>
                <a:gd name="T25" fmla="*/ 1 h 334"/>
                <a:gd name="T26" fmla="*/ 1 w 545"/>
                <a:gd name="T27" fmla="*/ 1 h 334"/>
                <a:gd name="T28" fmla="*/ 1 w 545"/>
                <a:gd name="T29" fmla="*/ 1 h 334"/>
                <a:gd name="T30" fmla="*/ 1 w 545"/>
                <a:gd name="T31" fmla="*/ 1 h 33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5"/>
                <a:gd name="T49" fmla="*/ 0 h 334"/>
                <a:gd name="T50" fmla="*/ 545 w 545"/>
                <a:gd name="T51" fmla="*/ 334 h 33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5" h="334">
                  <a:moveTo>
                    <a:pt x="20" y="30"/>
                  </a:moveTo>
                  <a:lnTo>
                    <a:pt x="0" y="78"/>
                  </a:lnTo>
                  <a:lnTo>
                    <a:pt x="51" y="159"/>
                  </a:lnTo>
                  <a:lnTo>
                    <a:pt x="113" y="246"/>
                  </a:lnTo>
                  <a:lnTo>
                    <a:pt x="211" y="300"/>
                  </a:lnTo>
                  <a:lnTo>
                    <a:pt x="350" y="334"/>
                  </a:lnTo>
                  <a:lnTo>
                    <a:pt x="420" y="280"/>
                  </a:lnTo>
                  <a:lnTo>
                    <a:pt x="487" y="219"/>
                  </a:lnTo>
                  <a:lnTo>
                    <a:pt x="533" y="101"/>
                  </a:lnTo>
                  <a:lnTo>
                    <a:pt x="545" y="44"/>
                  </a:lnTo>
                  <a:lnTo>
                    <a:pt x="498" y="7"/>
                  </a:lnTo>
                  <a:lnTo>
                    <a:pt x="393" y="0"/>
                  </a:lnTo>
                  <a:lnTo>
                    <a:pt x="176" y="14"/>
                  </a:lnTo>
                  <a:lnTo>
                    <a:pt x="51" y="20"/>
                  </a:lnTo>
                  <a:lnTo>
                    <a:pt x="20" y="30"/>
                  </a:lnTo>
                  <a:close/>
                </a:path>
              </a:pathLst>
            </a:custGeom>
            <a:solidFill>
              <a:srgbClr val="FF73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77" name="Freeform 39"/>
            <p:cNvSpPr>
              <a:spLocks/>
            </p:cNvSpPr>
            <p:nvPr/>
          </p:nvSpPr>
          <p:spPr bwMode="auto">
            <a:xfrm>
              <a:off x="3043" y="2677"/>
              <a:ext cx="394" cy="259"/>
            </a:xfrm>
            <a:custGeom>
              <a:avLst/>
              <a:gdLst>
                <a:gd name="T0" fmla="*/ 1 w 563"/>
                <a:gd name="T1" fmla="*/ 0 h 495"/>
                <a:gd name="T2" fmla="*/ 1 w 563"/>
                <a:gd name="T3" fmla="*/ 1 h 495"/>
                <a:gd name="T4" fmla="*/ 0 w 563"/>
                <a:gd name="T5" fmla="*/ 1 h 495"/>
                <a:gd name="T6" fmla="*/ 1 w 563"/>
                <a:gd name="T7" fmla="*/ 1 h 495"/>
                <a:gd name="T8" fmla="*/ 1 w 563"/>
                <a:gd name="T9" fmla="*/ 1 h 495"/>
                <a:gd name="T10" fmla="*/ 1 w 563"/>
                <a:gd name="T11" fmla="*/ 1 h 495"/>
                <a:gd name="T12" fmla="*/ 1 w 563"/>
                <a:gd name="T13" fmla="*/ 1 h 495"/>
                <a:gd name="T14" fmla="*/ 1 w 563"/>
                <a:gd name="T15" fmla="*/ 1 h 495"/>
                <a:gd name="T16" fmla="*/ 2 w 563"/>
                <a:gd name="T17" fmla="*/ 1 h 495"/>
                <a:gd name="T18" fmla="*/ 2 w 563"/>
                <a:gd name="T19" fmla="*/ 1 h 495"/>
                <a:gd name="T20" fmla="*/ 2 w 563"/>
                <a:gd name="T21" fmla="*/ 1 h 495"/>
                <a:gd name="T22" fmla="*/ 2 w 563"/>
                <a:gd name="T23" fmla="*/ 1 h 495"/>
                <a:gd name="T24" fmla="*/ 2 w 563"/>
                <a:gd name="T25" fmla="*/ 1 h 495"/>
                <a:gd name="T26" fmla="*/ 2 w 563"/>
                <a:gd name="T27" fmla="*/ 1 h 495"/>
                <a:gd name="T28" fmla="*/ 1 w 563"/>
                <a:gd name="T29" fmla="*/ 1 h 495"/>
                <a:gd name="T30" fmla="*/ 1 w 563"/>
                <a:gd name="T31" fmla="*/ 1 h 495"/>
                <a:gd name="T32" fmla="*/ 1 w 563"/>
                <a:gd name="T33" fmla="*/ 0 h 495"/>
                <a:gd name="T34" fmla="*/ 1 w 563"/>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63"/>
                <a:gd name="T55" fmla="*/ 0 h 495"/>
                <a:gd name="T56" fmla="*/ 563 w 563"/>
                <a:gd name="T57" fmla="*/ 495 h 49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63" h="495">
                  <a:moveTo>
                    <a:pt x="233" y="0"/>
                  </a:moveTo>
                  <a:lnTo>
                    <a:pt x="147" y="174"/>
                  </a:lnTo>
                  <a:lnTo>
                    <a:pt x="0" y="393"/>
                  </a:lnTo>
                  <a:lnTo>
                    <a:pt x="4" y="420"/>
                  </a:lnTo>
                  <a:lnTo>
                    <a:pt x="55" y="441"/>
                  </a:lnTo>
                  <a:lnTo>
                    <a:pt x="124" y="451"/>
                  </a:lnTo>
                  <a:lnTo>
                    <a:pt x="256" y="464"/>
                  </a:lnTo>
                  <a:lnTo>
                    <a:pt x="350" y="471"/>
                  </a:lnTo>
                  <a:lnTo>
                    <a:pt x="405" y="495"/>
                  </a:lnTo>
                  <a:lnTo>
                    <a:pt x="522" y="481"/>
                  </a:lnTo>
                  <a:lnTo>
                    <a:pt x="563" y="400"/>
                  </a:lnTo>
                  <a:lnTo>
                    <a:pt x="563" y="302"/>
                  </a:lnTo>
                  <a:lnTo>
                    <a:pt x="518" y="177"/>
                  </a:lnTo>
                  <a:lnTo>
                    <a:pt x="428" y="120"/>
                  </a:lnTo>
                  <a:lnTo>
                    <a:pt x="315" y="20"/>
                  </a:lnTo>
                  <a:lnTo>
                    <a:pt x="276" y="3"/>
                  </a:lnTo>
                  <a:lnTo>
                    <a:pt x="233" y="0"/>
                  </a:lnTo>
                  <a:close/>
                </a:path>
              </a:pathLst>
            </a:custGeom>
            <a:solidFill>
              <a:srgbClr val="FF73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78" name="Freeform 40"/>
            <p:cNvSpPr>
              <a:spLocks/>
            </p:cNvSpPr>
            <p:nvPr/>
          </p:nvSpPr>
          <p:spPr bwMode="auto">
            <a:xfrm>
              <a:off x="2566" y="2643"/>
              <a:ext cx="587" cy="265"/>
            </a:xfrm>
            <a:custGeom>
              <a:avLst/>
              <a:gdLst>
                <a:gd name="T0" fmla="*/ 3 w 840"/>
                <a:gd name="T1" fmla="*/ 1 h 506"/>
                <a:gd name="T2" fmla="*/ 3 w 840"/>
                <a:gd name="T3" fmla="*/ 1 h 506"/>
                <a:gd name="T4" fmla="*/ 2 w 840"/>
                <a:gd name="T5" fmla="*/ 0 h 506"/>
                <a:gd name="T6" fmla="*/ 2 w 840"/>
                <a:gd name="T7" fmla="*/ 1 h 506"/>
                <a:gd name="T8" fmla="*/ 1 w 840"/>
                <a:gd name="T9" fmla="*/ 1 h 506"/>
                <a:gd name="T10" fmla="*/ 1 w 840"/>
                <a:gd name="T11" fmla="*/ 1 h 506"/>
                <a:gd name="T12" fmla="*/ 1 w 840"/>
                <a:gd name="T13" fmla="*/ 1 h 506"/>
                <a:gd name="T14" fmla="*/ 1 w 840"/>
                <a:gd name="T15" fmla="*/ 1 h 506"/>
                <a:gd name="T16" fmla="*/ 0 w 840"/>
                <a:gd name="T17" fmla="*/ 1 h 506"/>
                <a:gd name="T18" fmla="*/ 1 w 840"/>
                <a:gd name="T19" fmla="*/ 1 h 506"/>
                <a:gd name="T20" fmla="*/ 1 w 840"/>
                <a:gd name="T21" fmla="*/ 1 h 506"/>
                <a:gd name="T22" fmla="*/ 1 w 840"/>
                <a:gd name="T23" fmla="*/ 1 h 506"/>
                <a:gd name="T24" fmla="*/ 2 w 840"/>
                <a:gd name="T25" fmla="*/ 1 h 506"/>
                <a:gd name="T26" fmla="*/ 2 w 840"/>
                <a:gd name="T27" fmla="*/ 1 h 506"/>
                <a:gd name="T28" fmla="*/ 3 w 840"/>
                <a:gd name="T29" fmla="*/ 1 h 506"/>
                <a:gd name="T30" fmla="*/ 3 w 840"/>
                <a:gd name="T31" fmla="*/ 1 h 506"/>
                <a:gd name="T32" fmla="*/ 3 w 840"/>
                <a:gd name="T33" fmla="*/ 1 h 506"/>
                <a:gd name="T34" fmla="*/ 4 w 840"/>
                <a:gd name="T35" fmla="*/ 1 h 506"/>
                <a:gd name="T36" fmla="*/ 4 w 840"/>
                <a:gd name="T37" fmla="*/ 1 h 506"/>
                <a:gd name="T38" fmla="*/ 3 w 840"/>
                <a:gd name="T39" fmla="*/ 1 h 506"/>
                <a:gd name="T40" fmla="*/ 3 w 840"/>
                <a:gd name="T41" fmla="*/ 1 h 50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0"/>
                <a:gd name="T64" fmla="*/ 0 h 506"/>
                <a:gd name="T65" fmla="*/ 840 w 840"/>
                <a:gd name="T66" fmla="*/ 506 h 50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0" h="506">
                  <a:moveTo>
                    <a:pt x="813" y="38"/>
                  </a:moveTo>
                  <a:lnTo>
                    <a:pt x="669" y="17"/>
                  </a:lnTo>
                  <a:lnTo>
                    <a:pt x="533" y="0"/>
                  </a:lnTo>
                  <a:lnTo>
                    <a:pt x="424" y="11"/>
                  </a:lnTo>
                  <a:lnTo>
                    <a:pt x="279" y="68"/>
                  </a:lnTo>
                  <a:lnTo>
                    <a:pt x="160" y="169"/>
                  </a:lnTo>
                  <a:lnTo>
                    <a:pt x="105" y="209"/>
                  </a:lnTo>
                  <a:lnTo>
                    <a:pt x="23" y="371"/>
                  </a:lnTo>
                  <a:lnTo>
                    <a:pt x="0" y="468"/>
                  </a:lnTo>
                  <a:lnTo>
                    <a:pt x="62" y="499"/>
                  </a:lnTo>
                  <a:lnTo>
                    <a:pt x="152" y="506"/>
                  </a:lnTo>
                  <a:lnTo>
                    <a:pt x="296" y="489"/>
                  </a:lnTo>
                  <a:lnTo>
                    <a:pt x="443" y="485"/>
                  </a:lnTo>
                  <a:lnTo>
                    <a:pt x="545" y="495"/>
                  </a:lnTo>
                  <a:lnTo>
                    <a:pt x="599" y="485"/>
                  </a:lnTo>
                  <a:lnTo>
                    <a:pt x="693" y="404"/>
                  </a:lnTo>
                  <a:lnTo>
                    <a:pt x="785" y="242"/>
                  </a:lnTo>
                  <a:lnTo>
                    <a:pt x="840" y="108"/>
                  </a:lnTo>
                  <a:lnTo>
                    <a:pt x="840" y="54"/>
                  </a:lnTo>
                  <a:lnTo>
                    <a:pt x="813" y="38"/>
                  </a:lnTo>
                  <a:close/>
                </a:path>
              </a:pathLst>
            </a:custGeom>
            <a:gradFill rotWithShape="0">
              <a:gsLst>
                <a:gs pos="0">
                  <a:srgbClr val="FFFF00"/>
                </a:gs>
                <a:gs pos="100000">
                  <a:srgbClr val="FF33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79" name="Freeform 41"/>
            <p:cNvSpPr>
              <a:spLocks/>
            </p:cNvSpPr>
            <p:nvPr/>
          </p:nvSpPr>
          <p:spPr bwMode="auto">
            <a:xfrm>
              <a:off x="2419" y="2605"/>
              <a:ext cx="365" cy="269"/>
            </a:xfrm>
            <a:custGeom>
              <a:avLst/>
              <a:gdLst>
                <a:gd name="T0" fmla="*/ 2 w 521"/>
                <a:gd name="T1" fmla="*/ 1 h 511"/>
                <a:gd name="T2" fmla="*/ 1 w 521"/>
                <a:gd name="T3" fmla="*/ 1 h 511"/>
                <a:gd name="T4" fmla="*/ 1 w 521"/>
                <a:gd name="T5" fmla="*/ 1 h 511"/>
                <a:gd name="T6" fmla="*/ 1 w 521"/>
                <a:gd name="T7" fmla="*/ 1 h 511"/>
                <a:gd name="T8" fmla="*/ 1 w 521"/>
                <a:gd name="T9" fmla="*/ 1 h 511"/>
                <a:gd name="T10" fmla="*/ 1 w 521"/>
                <a:gd name="T11" fmla="*/ 1 h 511"/>
                <a:gd name="T12" fmla="*/ 1 w 521"/>
                <a:gd name="T13" fmla="*/ 1 h 511"/>
                <a:gd name="T14" fmla="*/ 0 w 521"/>
                <a:gd name="T15" fmla="*/ 1 h 511"/>
                <a:gd name="T16" fmla="*/ 1 w 521"/>
                <a:gd name="T17" fmla="*/ 1 h 511"/>
                <a:gd name="T18" fmla="*/ 1 w 521"/>
                <a:gd name="T19" fmla="*/ 1 h 511"/>
                <a:gd name="T20" fmla="*/ 1 w 521"/>
                <a:gd name="T21" fmla="*/ 1 h 511"/>
                <a:gd name="T22" fmla="*/ 2 w 521"/>
                <a:gd name="T23" fmla="*/ 1 h 511"/>
                <a:gd name="T24" fmla="*/ 3 w 521"/>
                <a:gd name="T25" fmla="*/ 0 h 511"/>
                <a:gd name="T26" fmla="*/ 2 w 521"/>
                <a:gd name="T27" fmla="*/ 1 h 511"/>
                <a:gd name="T28" fmla="*/ 2 w 521"/>
                <a:gd name="T29" fmla="*/ 1 h 51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1"/>
                <a:gd name="T46" fmla="*/ 0 h 511"/>
                <a:gd name="T47" fmla="*/ 521 w 521"/>
                <a:gd name="T48" fmla="*/ 511 h 51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1" h="511">
                  <a:moveTo>
                    <a:pt x="429" y="40"/>
                  </a:moveTo>
                  <a:lnTo>
                    <a:pt x="289" y="162"/>
                  </a:lnTo>
                  <a:lnTo>
                    <a:pt x="214" y="249"/>
                  </a:lnTo>
                  <a:lnTo>
                    <a:pt x="148" y="322"/>
                  </a:lnTo>
                  <a:lnTo>
                    <a:pt x="82" y="380"/>
                  </a:lnTo>
                  <a:lnTo>
                    <a:pt x="66" y="461"/>
                  </a:lnTo>
                  <a:lnTo>
                    <a:pt x="12" y="511"/>
                  </a:lnTo>
                  <a:lnTo>
                    <a:pt x="0" y="390"/>
                  </a:lnTo>
                  <a:lnTo>
                    <a:pt x="74" y="249"/>
                  </a:lnTo>
                  <a:lnTo>
                    <a:pt x="179" y="145"/>
                  </a:lnTo>
                  <a:lnTo>
                    <a:pt x="269" y="67"/>
                  </a:lnTo>
                  <a:lnTo>
                    <a:pt x="386" y="20"/>
                  </a:lnTo>
                  <a:lnTo>
                    <a:pt x="521" y="0"/>
                  </a:lnTo>
                  <a:lnTo>
                    <a:pt x="429" y="40"/>
                  </a:lnTo>
                  <a:close/>
                </a:path>
              </a:pathLst>
            </a:custGeom>
            <a:solidFill>
              <a:srgbClr val="D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80" name="Freeform 42"/>
            <p:cNvSpPr>
              <a:spLocks/>
            </p:cNvSpPr>
            <p:nvPr/>
          </p:nvSpPr>
          <p:spPr bwMode="auto">
            <a:xfrm>
              <a:off x="2149" y="2657"/>
              <a:ext cx="341" cy="301"/>
            </a:xfrm>
            <a:custGeom>
              <a:avLst/>
              <a:gdLst>
                <a:gd name="T0" fmla="*/ 1 w 486"/>
                <a:gd name="T1" fmla="*/ 1 h 573"/>
                <a:gd name="T2" fmla="*/ 2 w 486"/>
                <a:gd name="T3" fmla="*/ 1 h 573"/>
                <a:gd name="T4" fmla="*/ 3 w 486"/>
                <a:gd name="T5" fmla="*/ 0 h 573"/>
                <a:gd name="T6" fmla="*/ 3 w 486"/>
                <a:gd name="T7" fmla="*/ 0 h 573"/>
                <a:gd name="T8" fmla="*/ 3 w 486"/>
                <a:gd name="T9" fmla="*/ 0 h 573"/>
                <a:gd name="T10" fmla="*/ 2 w 486"/>
                <a:gd name="T11" fmla="*/ 1 h 573"/>
                <a:gd name="T12" fmla="*/ 1 w 486"/>
                <a:gd name="T13" fmla="*/ 1 h 573"/>
                <a:gd name="T14" fmla="*/ 1 w 486"/>
                <a:gd name="T15" fmla="*/ 1 h 573"/>
                <a:gd name="T16" fmla="*/ 1 w 486"/>
                <a:gd name="T17" fmla="*/ 1 h 573"/>
                <a:gd name="T18" fmla="*/ 1 w 486"/>
                <a:gd name="T19" fmla="*/ 1 h 573"/>
                <a:gd name="T20" fmla="*/ 1 w 486"/>
                <a:gd name="T21" fmla="*/ 1 h 573"/>
                <a:gd name="T22" fmla="*/ 0 w 486"/>
                <a:gd name="T23" fmla="*/ 1 h 573"/>
                <a:gd name="T24" fmla="*/ 1 w 486"/>
                <a:gd name="T25" fmla="*/ 1 h 573"/>
                <a:gd name="T26" fmla="*/ 1 w 486"/>
                <a:gd name="T27" fmla="*/ 1 h 573"/>
                <a:gd name="T28" fmla="*/ 1 w 486"/>
                <a:gd name="T29" fmla="*/ 1 h 573"/>
                <a:gd name="T30" fmla="*/ 1 w 486"/>
                <a:gd name="T31" fmla="*/ 1 h 573"/>
                <a:gd name="T32" fmla="*/ 1 w 486"/>
                <a:gd name="T33" fmla="*/ 1 h 573"/>
                <a:gd name="T34" fmla="*/ 1 w 486"/>
                <a:gd name="T35" fmla="*/ 1 h 573"/>
                <a:gd name="T36" fmla="*/ 1 w 486"/>
                <a:gd name="T37" fmla="*/ 1 h 573"/>
                <a:gd name="T38" fmla="*/ 1 w 486"/>
                <a:gd name="T39" fmla="*/ 1 h 573"/>
                <a:gd name="T40" fmla="*/ 1 w 486"/>
                <a:gd name="T41" fmla="*/ 1 h 573"/>
                <a:gd name="T42" fmla="*/ 1 w 486"/>
                <a:gd name="T43" fmla="*/ 1 h 573"/>
                <a:gd name="T44" fmla="*/ 1 w 486"/>
                <a:gd name="T45" fmla="*/ 1 h 573"/>
                <a:gd name="T46" fmla="*/ 1 w 486"/>
                <a:gd name="T47" fmla="*/ 1 h 573"/>
                <a:gd name="T48" fmla="*/ 1 w 486"/>
                <a:gd name="T49" fmla="*/ 1 h 573"/>
                <a:gd name="T50" fmla="*/ 1 w 486"/>
                <a:gd name="T51" fmla="*/ 1 h 573"/>
                <a:gd name="T52" fmla="*/ 1 w 486"/>
                <a:gd name="T53" fmla="*/ 1 h 573"/>
                <a:gd name="T54" fmla="*/ 1 w 486"/>
                <a:gd name="T55" fmla="*/ 1 h 57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86"/>
                <a:gd name="T85" fmla="*/ 0 h 573"/>
                <a:gd name="T86" fmla="*/ 486 w 486"/>
                <a:gd name="T87" fmla="*/ 573 h 57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86" h="573">
                  <a:moveTo>
                    <a:pt x="330" y="203"/>
                  </a:moveTo>
                  <a:lnTo>
                    <a:pt x="416" y="71"/>
                  </a:lnTo>
                  <a:lnTo>
                    <a:pt x="486" y="0"/>
                  </a:lnTo>
                  <a:lnTo>
                    <a:pt x="358" y="75"/>
                  </a:lnTo>
                  <a:lnTo>
                    <a:pt x="293" y="125"/>
                  </a:lnTo>
                  <a:lnTo>
                    <a:pt x="211" y="148"/>
                  </a:lnTo>
                  <a:lnTo>
                    <a:pt x="144" y="212"/>
                  </a:lnTo>
                  <a:lnTo>
                    <a:pt x="90" y="286"/>
                  </a:lnTo>
                  <a:lnTo>
                    <a:pt x="27" y="347"/>
                  </a:lnTo>
                  <a:lnTo>
                    <a:pt x="0" y="431"/>
                  </a:lnTo>
                  <a:lnTo>
                    <a:pt x="12" y="533"/>
                  </a:lnTo>
                  <a:lnTo>
                    <a:pt x="39" y="452"/>
                  </a:lnTo>
                  <a:lnTo>
                    <a:pt x="74" y="374"/>
                  </a:lnTo>
                  <a:lnTo>
                    <a:pt x="109" y="462"/>
                  </a:lnTo>
                  <a:lnTo>
                    <a:pt x="109" y="320"/>
                  </a:lnTo>
                  <a:lnTo>
                    <a:pt x="172" y="219"/>
                  </a:lnTo>
                  <a:lnTo>
                    <a:pt x="208" y="294"/>
                  </a:lnTo>
                  <a:lnTo>
                    <a:pt x="207" y="303"/>
                  </a:lnTo>
                  <a:lnTo>
                    <a:pt x="207" y="306"/>
                  </a:lnTo>
                  <a:lnTo>
                    <a:pt x="179" y="452"/>
                  </a:lnTo>
                  <a:lnTo>
                    <a:pt x="242" y="573"/>
                  </a:lnTo>
                  <a:lnTo>
                    <a:pt x="226" y="506"/>
                  </a:lnTo>
                  <a:lnTo>
                    <a:pt x="238" y="401"/>
                  </a:lnTo>
                  <a:lnTo>
                    <a:pt x="285" y="323"/>
                  </a:lnTo>
                  <a:lnTo>
                    <a:pt x="330" y="203"/>
                  </a:lnTo>
                  <a:close/>
                </a:path>
              </a:pathLst>
            </a:custGeom>
            <a:solidFill>
              <a:srgbClr val="D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81" name="Freeform 43"/>
            <p:cNvSpPr>
              <a:spLocks/>
            </p:cNvSpPr>
            <p:nvPr/>
          </p:nvSpPr>
          <p:spPr bwMode="auto">
            <a:xfrm>
              <a:off x="2294" y="2690"/>
              <a:ext cx="136" cy="181"/>
            </a:xfrm>
            <a:custGeom>
              <a:avLst/>
              <a:gdLst>
                <a:gd name="T0" fmla="*/ 1 w 193"/>
                <a:gd name="T1" fmla="*/ 1 h 343"/>
                <a:gd name="T2" fmla="*/ 1 w 193"/>
                <a:gd name="T3" fmla="*/ 1 h 343"/>
                <a:gd name="T4" fmla="*/ 0 w 193"/>
                <a:gd name="T5" fmla="*/ 1 h 343"/>
                <a:gd name="T6" fmla="*/ 1 w 193"/>
                <a:gd name="T7" fmla="*/ 1 h 343"/>
                <a:gd name="T8" fmla="*/ 1 w 193"/>
                <a:gd name="T9" fmla="*/ 1 h 343"/>
                <a:gd name="T10" fmla="*/ 1 w 193"/>
                <a:gd name="T11" fmla="*/ 0 h 343"/>
                <a:gd name="T12" fmla="*/ 1 w 193"/>
                <a:gd name="T13" fmla="*/ 1 h 343"/>
                <a:gd name="T14" fmla="*/ 1 w 193"/>
                <a:gd name="T15" fmla="*/ 1 h 343"/>
                <a:gd name="T16" fmla="*/ 0 60000 65536"/>
                <a:gd name="T17" fmla="*/ 0 60000 65536"/>
                <a:gd name="T18" fmla="*/ 0 60000 65536"/>
                <a:gd name="T19" fmla="*/ 0 60000 65536"/>
                <a:gd name="T20" fmla="*/ 0 60000 65536"/>
                <a:gd name="T21" fmla="*/ 0 60000 65536"/>
                <a:gd name="T22" fmla="*/ 0 60000 65536"/>
                <a:gd name="T23" fmla="*/ 0 60000 65536"/>
                <a:gd name="T24" fmla="*/ 0 w 193"/>
                <a:gd name="T25" fmla="*/ 0 h 343"/>
                <a:gd name="T26" fmla="*/ 193 w 193"/>
                <a:gd name="T27" fmla="*/ 343 h 3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3" h="343">
                  <a:moveTo>
                    <a:pt x="148" y="60"/>
                  </a:moveTo>
                  <a:lnTo>
                    <a:pt x="62" y="201"/>
                  </a:lnTo>
                  <a:lnTo>
                    <a:pt x="0" y="343"/>
                  </a:lnTo>
                  <a:lnTo>
                    <a:pt x="31" y="160"/>
                  </a:lnTo>
                  <a:lnTo>
                    <a:pt x="97" y="66"/>
                  </a:lnTo>
                  <a:lnTo>
                    <a:pt x="193" y="0"/>
                  </a:lnTo>
                  <a:lnTo>
                    <a:pt x="148" y="60"/>
                  </a:lnTo>
                  <a:close/>
                </a:path>
              </a:pathLst>
            </a:custGeom>
            <a:solidFill>
              <a:srgbClr val="EB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82" name="Freeform 44"/>
            <p:cNvSpPr>
              <a:spLocks/>
            </p:cNvSpPr>
            <p:nvPr/>
          </p:nvSpPr>
          <p:spPr bwMode="auto">
            <a:xfrm>
              <a:off x="2484" y="2620"/>
              <a:ext cx="233" cy="146"/>
            </a:xfrm>
            <a:custGeom>
              <a:avLst/>
              <a:gdLst>
                <a:gd name="T0" fmla="*/ 1 w 331"/>
                <a:gd name="T1" fmla="*/ 1 h 279"/>
                <a:gd name="T2" fmla="*/ 1 w 331"/>
                <a:gd name="T3" fmla="*/ 1 h 279"/>
                <a:gd name="T4" fmla="*/ 0 w 331"/>
                <a:gd name="T5" fmla="*/ 1 h 279"/>
                <a:gd name="T6" fmla="*/ 1 w 331"/>
                <a:gd name="T7" fmla="*/ 1 h 279"/>
                <a:gd name="T8" fmla="*/ 1 w 331"/>
                <a:gd name="T9" fmla="*/ 1 h 279"/>
                <a:gd name="T10" fmla="*/ 2 w 331"/>
                <a:gd name="T11" fmla="*/ 0 h 279"/>
                <a:gd name="T12" fmla="*/ 1 w 331"/>
                <a:gd name="T13" fmla="*/ 1 h 279"/>
                <a:gd name="T14" fmla="*/ 1 w 331"/>
                <a:gd name="T15" fmla="*/ 1 h 279"/>
                <a:gd name="T16" fmla="*/ 1 w 331"/>
                <a:gd name="T17" fmla="*/ 1 h 2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1"/>
                <a:gd name="T28" fmla="*/ 0 h 279"/>
                <a:gd name="T29" fmla="*/ 331 w 331"/>
                <a:gd name="T30" fmla="*/ 279 h 27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1" h="279">
                  <a:moveTo>
                    <a:pt x="159" y="67"/>
                  </a:moveTo>
                  <a:lnTo>
                    <a:pt x="54" y="175"/>
                  </a:lnTo>
                  <a:lnTo>
                    <a:pt x="0" y="279"/>
                  </a:lnTo>
                  <a:lnTo>
                    <a:pt x="136" y="158"/>
                  </a:lnTo>
                  <a:lnTo>
                    <a:pt x="253" y="47"/>
                  </a:lnTo>
                  <a:lnTo>
                    <a:pt x="331" y="0"/>
                  </a:lnTo>
                  <a:lnTo>
                    <a:pt x="218" y="40"/>
                  </a:lnTo>
                  <a:lnTo>
                    <a:pt x="159" y="67"/>
                  </a:lnTo>
                  <a:close/>
                </a:path>
              </a:pathLst>
            </a:custGeom>
            <a:solidFill>
              <a:srgbClr val="EB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83" name="Freeform 45"/>
            <p:cNvSpPr>
              <a:spLocks/>
            </p:cNvSpPr>
            <p:nvPr/>
          </p:nvSpPr>
          <p:spPr bwMode="auto">
            <a:xfrm>
              <a:off x="2294" y="3526"/>
              <a:ext cx="305" cy="194"/>
            </a:xfrm>
            <a:custGeom>
              <a:avLst/>
              <a:gdLst>
                <a:gd name="T0" fmla="*/ 0 w 435"/>
                <a:gd name="T1" fmla="*/ 1 h 370"/>
                <a:gd name="T2" fmla="*/ 1 w 435"/>
                <a:gd name="T3" fmla="*/ 1 h 370"/>
                <a:gd name="T4" fmla="*/ 1 w 435"/>
                <a:gd name="T5" fmla="*/ 1 h 370"/>
                <a:gd name="T6" fmla="*/ 1 w 435"/>
                <a:gd name="T7" fmla="*/ 1 h 370"/>
                <a:gd name="T8" fmla="*/ 1 w 435"/>
                <a:gd name="T9" fmla="*/ 0 h 370"/>
                <a:gd name="T10" fmla="*/ 1 w 435"/>
                <a:gd name="T11" fmla="*/ 0 h 370"/>
                <a:gd name="T12" fmla="*/ 2 w 435"/>
                <a:gd name="T13" fmla="*/ 1 h 370"/>
                <a:gd name="T14" fmla="*/ 2 w 435"/>
                <a:gd name="T15" fmla="*/ 1 h 370"/>
                <a:gd name="T16" fmla="*/ 2 w 435"/>
                <a:gd name="T17" fmla="*/ 1 h 370"/>
                <a:gd name="T18" fmla="*/ 2 w 435"/>
                <a:gd name="T19" fmla="*/ 1 h 370"/>
                <a:gd name="T20" fmla="*/ 2 w 435"/>
                <a:gd name="T21" fmla="*/ 1 h 370"/>
                <a:gd name="T22" fmla="*/ 2 w 435"/>
                <a:gd name="T23" fmla="*/ 1 h 370"/>
                <a:gd name="T24" fmla="*/ 1 w 435"/>
                <a:gd name="T25" fmla="*/ 1 h 370"/>
                <a:gd name="T26" fmla="*/ 1 w 435"/>
                <a:gd name="T27" fmla="*/ 1 h 370"/>
                <a:gd name="T28" fmla="*/ 1 w 435"/>
                <a:gd name="T29" fmla="*/ 1 h 370"/>
                <a:gd name="T30" fmla="*/ 1 w 435"/>
                <a:gd name="T31" fmla="*/ 1 h 370"/>
                <a:gd name="T32" fmla="*/ 1 w 435"/>
                <a:gd name="T33" fmla="*/ 1 h 370"/>
                <a:gd name="T34" fmla="*/ 0 w 435"/>
                <a:gd name="T35" fmla="*/ 1 h 370"/>
                <a:gd name="T36" fmla="*/ 0 w 435"/>
                <a:gd name="T37" fmla="*/ 1 h 3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35"/>
                <a:gd name="T58" fmla="*/ 0 h 370"/>
                <a:gd name="T59" fmla="*/ 435 w 435"/>
                <a:gd name="T60" fmla="*/ 370 h 3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35" h="370">
                  <a:moveTo>
                    <a:pt x="0" y="313"/>
                  </a:moveTo>
                  <a:lnTo>
                    <a:pt x="35" y="192"/>
                  </a:lnTo>
                  <a:lnTo>
                    <a:pt x="97" y="105"/>
                  </a:lnTo>
                  <a:lnTo>
                    <a:pt x="162" y="41"/>
                  </a:lnTo>
                  <a:lnTo>
                    <a:pt x="252" y="0"/>
                  </a:lnTo>
                  <a:lnTo>
                    <a:pt x="330" y="0"/>
                  </a:lnTo>
                  <a:lnTo>
                    <a:pt x="389" y="17"/>
                  </a:lnTo>
                  <a:lnTo>
                    <a:pt x="428" y="44"/>
                  </a:lnTo>
                  <a:lnTo>
                    <a:pt x="435" y="84"/>
                  </a:lnTo>
                  <a:lnTo>
                    <a:pt x="435" y="134"/>
                  </a:lnTo>
                  <a:lnTo>
                    <a:pt x="400" y="181"/>
                  </a:lnTo>
                  <a:lnTo>
                    <a:pt x="350" y="212"/>
                  </a:lnTo>
                  <a:lnTo>
                    <a:pt x="272" y="245"/>
                  </a:lnTo>
                  <a:lnTo>
                    <a:pt x="186" y="296"/>
                  </a:lnTo>
                  <a:lnTo>
                    <a:pt x="123" y="357"/>
                  </a:lnTo>
                  <a:lnTo>
                    <a:pt x="70" y="370"/>
                  </a:lnTo>
                  <a:lnTo>
                    <a:pt x="23" y="347"/>
                  </a:lnTo>
                  <a:lnTo>
                    <a:pt x="0" y="3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84" name="Freeform 46"/>
            <p:cNvSpPr>
              <a:spLocks/>
            </p:cNvSpPr>
            <p:nvPr/>
          </p:nvSpPr>
          <p:spPr bwMode="auto">
            <a:xfrm>
              <a:off x="2343" y="3672"/>
              <a:ext cx="348" cy="167"/>
            </a:xfrm>
            <a:custGeom>
              <a:avLst/>
              <a:gdLst>
                <a:gd name="T0" fmla="*/ 0 w 498"/>
                <a:gd name="T1" fmla="*/ 1 h 321"/>
                <a:gd name="T2" fmla="*/ 1 w 498"/>
                <a:gd name="T3" fmla="*/ 1 h 321"/>
                <a:gd name="T4" fmla="*/ 1 w 498"/>
                <a:gd name="T5" fmla="*/ 1 h 321"/>
                <a:gd name="T6" fmla="*/ 1 w 498"/>
                <a:gd name="T7" fmla="*/ 1 h 321"/>
                <a:gd name="T8" fmla="*/ 1 w 498"/>
                <a:gd name="T9" fmla="*/ 1 h 321"/>
                <a:gd name="T10" fmla="*/ 1 w 498"/>
                <a:gd name="T11" fmla="*/ 0 h 321"/>
                <a:gd name="T12" fmla="*/ 2 w 498"/>
                <a:gd name="T13" fmla="*/ 1 h 321"/>
                <a:gd name="T14" fmla="*/ 2 w 498"/>
                <a:gd name="T15" fmla="*/ 1 h 321"/>
                <a:gd name="T16" fmla="*/ 2 w 498"/>
                <a:gd name="T17" fmla="*/ 1 h 321"/>
                <a:gd name="T18" fmla="*/ 2 w 498"/>
                <a:gd name="T19" fmla="*/ 1 h 321"/>
                <a:gd name="T20" fmla="*/ 2 w 498"/>
                <a:gd name="T21" fmla="*/ 1 h 321"/>
                <a:gd name="T22" fmla="*/ 1 w 498"/>
                <a:gd name="T23" fmla="*/ 1 h 321"/>
                <a:gd name="T24" fmla="*/ 1 w 498"/>
                <a:gd name="T25" fmla="*/ 1 h 321"/>
                <a:gd name="T26" fmla="*/ 1 w 498"/>
                <a:gd name="T27" fmla="*/ 1 h 321"/>
                <a:gd name="T28" fmla="*/ 1 w 498"/>
                <a:gd name="T29" fmla="*/ 1 h 321"/>
                <a:gd name="T30" fmla="*/ 1 w 498"/>
                <a:gd name="T31" fmla="*/ 1 h 321"/>
                <a:gd name="T32" fmla="*/ 0 w 498"/>
                <a:gd name="T33" fmla="*/ 1 h 321"/>
                <a:gd name="T34" fmla="*/ 0 w 498"/>
                <a:gd name="T35" fmla="*/ 1 h 32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98"/>
                <a:gd name="T55" fmla="*/ 0 h 321"/>
                <a:gd name="T56" fmla="*/ 498 w 498"/>
                <a:gd name="T57" fmla="*/ 321 h 32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98" h="321">
                  <a:moveTo>
                    <a:pt x="0" y="280"/>
                  </a:moveTo>
                  <a:lnTo>
                    <a:pt x="19" y="203"/>
                  </a:lnTo>
                  <a:lnTo>
                    <a:pt x="81" y="125"/>
                  </a:lnTo>
                  <a:lnTo>
                    <a:pt x="159" y="61"/>
                  </a:lnTo>
                  <a:lnTo>
                    <a:pt x="237" y="24"/>
                  </a:lnTo>
                  <a:lnTo>
                    <a:pt x="346" y="0"/>
                  </a:lnTo>
                  <a:lnTo>
                    <a:pt x="432" y="14"/>
                  </a:lnTo>
                  <a:lnTo>
                    <a:pt x="482" y="57"/>
                  </a:lnTo>
                  <a:lnTo>
                    <a:pt x="498" y="118"/>
                  </a:lnTo>
                  <a:lnTo>
                    <a:pt x="471" y="189"/>
                  </a:lnTo>
                  <a:lnTo>
                    <a:pt x="416" y="240"/>
                  </a:lnTo>
                  <a:lnTo>
                    <a:pt x="338" y="287"/>
                  </a:lnTo>
                  <a:lnTo>
                    <a:pt x="248" y="307"/>
                  </a:lnTo>
                  <a:lnTo>
                    <a:pt x="155" y="321"/>
                  </a:lnTo>
                  <a:lnTo>
                    <a:pt x="84" y="321"/>
                  </a:lnTo>
                  <a:lnTo>
                    <a:pt x="35" y="300"/>
                  </a:lnTo>
                  <a:lnTo>
                    <a:pt x="0" y="2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85" name="Freeform 47"/>
            <p:cNvSpPr>
              <a:spLocks/>
            </p:cNvSpPr>
            <p:nvPr/>
          </p:nvSpPr>
          <p:spPr bwMode="auto">
            <a:xfrm>
              <a:off x="2006" y="3521"/>
              <a:ext cx="309" cy="158"/>
            </a:xfrm>
            <a:custGeom>
              <a:avLst/>
              <a:gdLst>
                <a:gd name="T0" fmla="*/ 0 w 444"/>
                <a:gd name="T1" fmla="*/ 1 h 300"/>
                <a:gd name="T2" fmla="*/ 1 w 444"/>
                <a:gd name="T3" fmla="*/ 1 h 300"/>
                <a:gd name="T4" fmla="*/ 1 w 444"/>
                <a:gd name="T5" fmla="*/ 1 h 300"/>
                <a:gd name="T6" fmla="*/ 1 w 444"/>
                <a:gd name="T7" fmla="*/ 1 h 300"/>
                <a:gd name="T8" fmla="*/ 1 w 444"/>
                <a:gd name="T9" fmla="*/ 1 h 300"/>
                <a:gd name="T10" fmla="*/ 1 w 444"/>
                <a:gd name="T11" fmla="*/ 0 h 300"/>
                <a:gd name="T12" fmla="*/ 1 w 444"/>
                <a:gd name="T13" fmla="*/ 1 h 300"/>
                <a:gd name="T14" fmla="*/ 2 w 444"/>
                <a:gd name="T15" fmla="*/ 1 h 300"/>
                <a:gd name="T16" fmla="*/ 2 w 444"/>
                <a:gd name="T17" fmla="*/ 1 h 300"/>
                <a:gd name="T18" fmla="*/ 1 w 444"/>
                <a:gd name="T19" fmla="*/ 1 h 300"/>
                <a:gd name="T20" fmla="*/ 1 w 444"/>
                <a:gd name="T21" fmla="*/ 1 h 300"/>
                <a:gd name="T22" fmla="*/ 1 w 444"/>
                <a:gd name="T23" fmla="*/ 1 h 300"/>
                <a:gd name="T24" fmla="*/ 1 w 444"/>
                <a:gd name="T25" fmla="*/ 1 h 300"/>
                <a:gd name="T26" fmla="*/ 1 w 444"/>
                <a:gd name="T27" fmla="*/ 1 h 300"/>
                <a:gd name="T28" fmla="*/ 1 w 444"/>
                <a:gd name="T29" fmla="*/ 1 h 300"/>
                <a:gd name="T30" fmla="*/ 1 w 444"/>
                <a:gd name="T31" fmla="*/ 1 h 300"/>
                <a:gd name="T32" fmla="*/ 0 w 444"/>
                <a:gd name="T33" fmla="*/ 1 h 300"/>
                <a:gd name="T34" fmla="*/ 0 w 444"/>
                <a:gd name="T35" fmla="*/ 1 h 3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44"/>
                <a:gd name="T55" fmla="*/ 0 h 300"/>
                <a:gd name="T56" fmla="*/ 444 w 444"/>
                <a:gd name="T57" fmla="*/ 300 h 3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44" h="300">
                  <a:moveTo>
                    <a:pt x="0" y="219"/>
                  </a:moveTo>
                  <a:lnTo>
                    <a:pt x="28" y="152"/>
                  </a:lnTo>
                  <a:lnTo>
                    <a:pt x="77" y="105"/>
                  </a:lnTo>
                  <a:lnTo>
                    <a:pt x="147" y="54"/>
                  </a:lnTo>
                  <a:lnTo>
                    <a:pt x="241" y="7"/>
                  </a:lnTo>
                  <a:lnTo>
                    <a:pt x="339" y="0"/>
                  </a:lnTo>
                  <a:lnTo>
                    <a:pt x="401" y="14"/>
                  </a:lnTo>
                  <a:lnTo>
                    <a:pt x="444" y="48"/>
                  </a:lnTo>
                  <a:lnTo>
                    <a:pt x="424" y="98"/>
                  </a:lnTo>
                  <a:lnTo>
                    <a:pt x="385" y="145"/>
                  </a:lnTo>
                  <a:lnTo>
                    <a:pt x="354" y="188"/>
                  </a:lnTo>
                  <a:lnTo>
                    <a:pt x="331" y="252"/>
                  </a:lnTo>
                  <a:lnTo>
                    <a:pt x="249" y="296"/>
                  </a:lnTo>
                  <a:lnTo>
                    <a:pt x="175" y="300"/>
                  </a:lnTo>
                  <a:lnTo>
                    <a:pt x="112" y="289"/>
                  </a:lnTo>
                  <a:lnTo>
                    <a:pt x="38" y="262"/>
                  </a:lnTo>
                  <a:lnTo>
                    <a:pt x="0" y="2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86" name="Freeform 48"/>
            <p:cNvSpPr>
              <a:spLocks/>
            </p:cNvSpPr>
            <p:nvPr/>
          </p:nvSpPr>
          <p:spPr bwMode="auto">
            <a:xfrm>
              <a:off x="3262" y="3375"/>
              <a:ext cx="93" cy="99"/>
            </a:xfrm>
            <a:custGeom>
              <a:avLst/>
              <a:gdLst>
                <a:gd name="T0" fmla="*/ 1 w 131"/>
                <a:gd name="T1" fmla="*/ 1 h 189"/>
                <a:gd name="T2" fmla="*/ 1 w 131"/>
                <a:gd name="T3" fmla="*/ 1 h 189"/>
                <a:gd name="T4" fmla="*/ 1 w 131"/>
                <a:gd name="T5" fmla="*/ 1 h 189"/>
                <a:gd name="T6" fmla="*/ 1 w 131"/>
                <a:gd name="T7" fmla="*/ 1 h 189"/>
                <a:gd name="T8" fmla="*/ 0 w 131"/>
                <a:gd name="T9" fmla="*/ 0 h 189"/>
                <a:gd name="T10" fmla="*/ 1 w 131"/>
                <a:gd name="T11" fmla="*/ 1 h 189"/>
                <a:gd name="T12" fmla="*/ 1 w 131"/>
                <a:gd name="T13" fmla="*/ 1 h 189"/>
                <a:gd name="T14" fmla="*/ 1 w 131"/>
                <a:gd name="T15" fmla="*/ 1 h 189"/>
                <a:gd name="T16" fmla="*/ 1 w 131"/>
                <a:gd name="T17" fmla="*/ 1 h 189"/>
                <a:gd name="T18" fmla="*/ 1 w 131"/>
                <a:gd name="T19" fmla="*/ 1 h 1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
                <a:gd name="T31" fmla="*/ 0 h 189"/>
                <a:gd name="T32" fmla="*/ 131 w 131"/>
                <a:gd name="T33" fmla="*/ 189 h 1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 h="189">
                  <a:moveTo>
                    <a:pt x="131" y="189"/>
                  </a:moveTo>
                  <a:lnTo>
                    <a:pt x="92" y="135"/>
                  </a:lnTo>
                  <a:lnTo>
                    <a:pt x="57" y="76"/>
                  </a:lnTo>
                  <a:lnTo>
                    <a:pt x="22" y="35"/>
                  </a:lnTo>
                  <a:lnTo>
                    <a:pt x="0" y="0"/>
                  </a:lnTo>
                  <a:lnTo>
                    <a:pt x="23" y="19"/>
                  </a:lnTo>
                  <a:lnTo>
                    <a:pt x="57" y="61"/>
                  </a:lnTo>
                  <a:lnTo>
                    <a:pt x="97" y="120"/>
                  </a:lnTo>
                  <a:lnTo>
                    <a:pt x="131" y="189"/>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87" name="Freeform 49"/>
            <p:cNvSpPr>
              <a:spLocks/>
            </p:cNvSpPr>
            <p:nvPr/>
          </p:nvSpPr>
          <p:spPr bwMode="auto">
            <a:xfrm>
              <a:off x="3295" y="3379"/>
              <a:ext cx="78" cy="85"/>
            </a:xfrm>
            <a:custGeom>
              <a:avLst/>
              <a:gdLst>
                <a:gd name="T0" fmla="*/ 1 w 111"/>
                <a:gd name="T1" fmla="*/ 1 h 162"/>
                <a:gd name="T2" fmla="*/ 1 w 111"/>
                <a:gd name="T3" fmla="*/ 1 h 162"/>
                <a:gd name="T4" fmla="*/ 1 w 111"/>
                <a:gd name="T5" fmla="*/ 1 h 162"/>
                <a:gd name="T6" fmla="*/ 1 w 111"/>
                <a:gd name="T7" fmla="*/ 1 h 162"/>
                <a:gd name="T8" fmla="*/ 1 w 111"/>
                <a:gd name="T9" fmla="*/ 1 h 162"/>
                <a:gd name="T10" fmla="*/ 1 w 111"/>
                <a:gd name="T11" fmla="*/ 1 h 162"/>
                <a:gd name="T12" fmla="*/ 1 w 111"/>
                <a:gd name="T13" fmla="*/ 1 h 162"/>
                <a:gd name="T14" fmla="*/ 0 w 111"/>
                <a:gd name="T15" fmla="*/ 0 h 162"/>
                <a:gd name="T16" fmla="*/ 1 w 111"/>
                <a:gd name="T17" fmla="*/ 1 h 162"/>
                <a:gd name="T18" fmla="*/ 1 w 111"/>
                <a:gd name="T19" fmla="*/ 1 h 1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1"/>
                <a:gd name="T31" fmla="*/ 0 h 162"/>
                <a:gd name="T32" fmla="*/ 111 w 111"/>
                <a:gd name="T33" fmla="*/ 162 h 1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1" h="162">
                  <a:moveTo>
                    <a:pt x="12" y="15"/>
                  </a:moveTo>
                  <a:lnTo>
                    <a:pt x="37" y="51"/>
                  </a:lnTo>
                  <a:lnTo>
                    <a:pt x="69" y="92"/>
                  </a:lnTo>
                  <a:lnTo>
                    <a:pt x="111" y="162"/>
                  </a:lnTo>
                  <a:lnTo>
                    <a:pt x="85" y="99"/>
                  </a:lnTo>
                  <a:lnTo>
                    <a:pt x="47" y="45"/>
                  </a:lnTo>
                  <a:lnTo>
                    <a:pt x="24" y="15"/>
                  </a:lnTo>
                  <a:lnTo>
                    <a:pt x="0" y="0"/>
                  </a:lnTo>
                  <a:lnTo>
                    <a:pt x="12" y="15"/>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88" name="Freeform 50"/>
            <p:cNvSpPr>
              <a:spLocks/>
            </p:cNvSpPr>
            <p:nvPr/>
          </p:nvSpPr>
          <p:spPr bwMode="auto">
            <a:xfrm>
              <a:off x="2988" y="3415"/>
              <a:ext cx="37" cy="19"/>
            </a:xfrm>
            <a:custGeom>
              <a:avLst/>
              <a:gdLst>
                <a:gd name="T0" fmla="*/ 0 w 52"/>
                <a:gd name="T1" fmla="*/ 0 h 36"/>
                <a:gd name="T2" fmla="*/ 1 w 52"/>
                <a:gd name="T3" fmla="*/ 1 h 36"/>
                <a:gd name="T4" fmla="*/ 1 w 52"/>
                <a:gd name="T5" fmla="*/ 1 h 36"/>
                <a:gd name="T6" fmla="*/ 1 w 52"/>
                <a:gd name="T7" fmla="*/ 1 h 36"/>
                <a:gd name="T8" fmla="*/ 0 w 52"/>
                <a:gd name="T9" fmla="*/ 0 h 36"/>
                <a:gd name="T10" fmla="*/ 0 w 52"/>
                <a:gd name="T11" fmla="*/ 0 h 36"/>
                <a:gd name="T12" fmla="*/ 0 60000 65536"/>
                <a:gd name="T13" fmla="*/ 0 60000 65536"/>
                <a:gd name="T14" fmla="*/ 0 60000 65536"/>
                <a:gd name="T15" fmla="*/ 0 60000 65536"/>
                <a:gd name="T16" fmla="*/ 0 60000 65536"/>
                <a:gd name="T17" fmla="*/ 0 60000 65536"/>
                <a:gd name="T18" fmla="*/ 0 w 52"/>
                <a:gd name="T19" fmla="*/ 0 h 36"/>
                <a:gd name="T20" fmla="*/ 52 w 52"/>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52" h="36">
                  <a:moveTo>
                    <a:pt x="0" y="0"/>
                  </a:moveTo>
                  <a:lnTo>
                    <a:pt x="20" y="24"/>
                  </a:lnTo>
                  <a:lnTo>
                    <a:pt x="52" y="36"/>
                  </a:lnTo>
                  <a:lnTo>
                    <a:pt x="26" y="9"/>
                  </a:lnTo>
                  <a:lnTo>
                    <a:pt x="0" y="0"/>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89" name="Freeform 51"/>
            <p:cNvSpPr>
              <a:spLocks/>
            </p:cNvSpPr>
            <p:nvPr/>
          </p:nvSpPr>
          <p:spPr bwMode="auto">
            <a:xfrm>
              <a:off x="3020" y="3412"/>
              <a:ext cx="45" cy="27"/>
            </a:xfrm>
            <a:custGeom>
              <a:avLst/>
              <a:gdLst>
                <a:gd name="T0" fmla="*/ 0 w 63"/>
                <a:gd name="T1" fmla="*/ 0 h 52"/>
                <a:gd name="T2" fmla="*/ 1 w 63"/>
                <a:gd name="T3" fmla="*/ 1 h 52"/>
                <a:gd name="T4" fmla="*/ 1 w 63"/>
                <a:gd name="T5" fmla="*/ 1 h 52"/>
                <a:gd name="T6" fmla="*/ 1 w 63"/>
                <a:gd name="T7" fmla="*/ 1 h 52"/>
                <a:gd name="T8" fmla="*/ 1 w 63"/>
                <a:gd name="T9" fmla="*/ 1 h 52"/>
                <a:gd name="T10" fmla="*/ 0 w 63"/>
                <a:gd name="T11" fmla="*/ 0 h 52"/>
                <a:gd name="T12" fmla="*/ 0 w 63"/>
                <a:gd name="T13" fmla="*/ 0 h 52"/>
                <a:gd name="T14" fmla="*/ 0 60000 65536"/>
                <a:gd name="T15" fmla="*/ 0 60000 65536"/>
                <a:gd name="T16" fmla="*/ 0 60000 65536"/>
                <a:gd name="T17" fmla="*/ 0 60000 65536"/>
                <a:gd name="T18" fmla="*/ 0 60000 65536"/>
                <a:gd name="T19" fmla="*/ 0 60000 65536"/>
                <a:gd name="T20" fmla="*/ 0 60000 65536"/>
                <a:gd name="T21" fmla="*/ 0 w 63"/>
                <a:gd name="T22" fmla="*/ 0 h 52"/>
                <a:gd name="T23" fmla="*/ 63 w 63"/>
                <a:gd name="T24" fmla="*/ 52 h 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52">
                  <a:moveTo>
                    <a:pt x="0" y="0"/>
                  </a:moveTo>
                  <a:lnTo>
                    <a:pt x="36" y="35"/>
                  </a:lnTo>
                  <a:lnTo>
                    <a:pt x="59" y="52"/>
                  </a:lnTo>
                  <a:lnTo>
                    <a:pt x="63" y="47"/>
                  </a:lnTo>
                  <a:lnTo>
                    <a:pt x="32" y="16"/>
                  </a:lnTo>
                  <a:lnTo>
                    <a:pt x="0" y="0"/>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90" name="Freeform 52"/>
            <p:cNvSpPr>
              <a:spLocks/>
            </p:cNvSpPr>
            <p:nvPr/>
          </p:nvSpPr>
          <p:spPr bwMode="auto">
            <a:xfrm>
              <a:off x="3050" y="3407"/>
              <a:ext cx="59" cy="35"/>
            </a:xfrm>
            <a:custGeom>
              <a:avLst/>
              <a:gdLst>
                <a:gd name="T0" fmla="*/ 0 w 85"/>
                <a:gd name="T1" fmla="*/ 0 h 67"/>
                <a:gd name="T2" fmla="*/ 1 w 85"/>
                <a:gd name="T3" fmla="*/ 1 h 67"/>
                <a:gd name="T4" fmla="*/ 1 w 85"/>
                <a:gd name="T5" fmla="*/ 1 h 67"/>
                <a:gd name="T6" fmla="*/ 1 w 85"/>
                <a:gd name="T7" fmla="*/ 1 h 67"/>
                <a:gd name="T8" fmla="*/ 1 w 85"/>
                <a:gd name="T9" fmla="*/ 1 h 67"/>
                <a:gd name="T10" fmla="*/ 1 w 85"/>
                <a:gd name="T11" fmla="*/ 1 h 67"/>
                <a:gd name="T12" fmla="*/ 0 w 85"/>
                <a:gd name="T13" fmla="*/ 0 h 67"/>
                <a:gd name="T14" fmla="*/ 0 w 85"/>
                <a:gd name="T15" fmla="*/ 0 h 67"/>
                <a:gd name="T16" fmla="*/ 0 60000 65536"/>
                <a:gd name="T17" fmla="*/ 0 60000 65536"/>
                <a:gd name="T18" fmla="*/ 0 60000 65536"/>
                <a:gd name="T19" fmla="*/ 0 60000 65536"/>
                <a:gd name="T20" fmla="*/ 0 60000 65536"/>
                <a:gd name="T21" fmla="*/ 0 60000 65536"/>
                <a:gd name="T22" fmla="*/ 0 60000 65536"/>
                <a:gd name="T23" fmla="*/ 0 60000 65536"/>
                <a:gd name="T24" fmla="*/ 0 w 85"/>
                <a:gd name="T25" fmla="*/ 0 h 67"/>
                <a:gd name="T26" fmla="*/ 85 w 85"/>
                <a:gd name="T27" fmla="*/ 67 h 6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5" h="67">
                  <a:moveTo>
                    <a:pt x="0" y="0"/>
                  </a:moveTo>
                  <a:lnTo>
                    <a:pt x="24" y="18"/>
                  </a:lnTo>
                  <a:lnTo>
                    <a:pt x="54" y="47"/>
                  </a:lnTo>
                  <a:lnTo>
                    <a:pt x="85" y="67"/>
                  </a:lnTo>
                  <a:lnTo>
                    <a:pt x="56" y="35"/>
                  </a:lnTo>
                  <a:lnTo>
                    <a:pt x="28" y="6"/>
                  </a:lnTo>
                  <a:lnTo>
                    <a:pt x="0" y="0"/>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91" name="Freeform 53"/>
            <p:cNvSpPr>
              <a:spLocks/>
            </p:cNvSpPr>
            <p:nvPr/>
          </p:nvSpPr>
          <p:spPr bwMode="auto">
            <a:xfrm>
              <a:off x="3083" y="3406"/>
              <a:ext cx="62" cy="39"/>
            </a:xfrm>
            <a:custGeom>
              <a:avLst/>
              <a:gdLst>
                <a:gd name="T0" fmla="*/ 0 w 87"/>
                <a:gd name="T1" fmla="*/ 0 h 74"/>
                <a:gd name="T2" fmla="*/ 1 w 87"/>
                <a:gd name="T3" fmla="*/ 1 h 74"/>
                <a:gd name="T4" fmla="*/ 1 w 87"/>
                <a:gd name="T5" fmla="*/ 1 h 74"/>
                <a:gd name="T6" fmla="*/ 1 w 87"/>
                <a:gd name="T7" fmla="*/ 1 h 74"/>
                <a:gd name="T8" fmla="*/ 1 w 87"/>
                <a:gd name="T9" fmla="*/ 1 h 74"/>
                <a:gd name="T10" fmla="*/ 0 w 87"/>
                <a:gd name="T11" fmla="*/ 0 h 74"/>
                <a:gd name="T12" fmla="*/ 0 w 87"/>
                <a:gd name="T13" fmla="*/ 0 h 74"/>
                <a:gd name="T14" fmla="*/ 0 60000 65536"/>
                <a:gd name="T15" fmla="*/ 0 60000 65536"/>
                <a:gd name="T16" fmla="*/ 0 60000 65536"/>
                <a:gd name="T17" fmla="*/ 0 60000 65536"/>
                <a:gd name="T18" fmla="*/ 0 60000 65536"/>
                <a:gd name="T19" fmla="*/ 0 60000 65536"/>
                <a:gd name="T20" fmla="*/ 0 60000 65536"/>
                <a:gd name="T21" fmla="*/ 0 w 87"/>
                <a:gd name="T22" fmla="*/ 0 h 74"/>
                <a:gd name="T23" fmla="*/ 87 w 87"/>
                <a:gd name="T24" fmla="*/ 74 h 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 h="74">
                  <a:moveTo>
                    <a:pt x="0" y="0"/>
                  </a:moveTo>
                  <a:lnTo>
                    <a:pt x="40" y="38"/>
                  </a:lnTo>
                  <a:lnTo>
                    <a:pt x="87" y="74"/>
                  </a:lnTo>
                  <a:lnTo>
                    <a:pt x="49" y="28"/>
                  </a:lnTo>
                  <a:lnTo>
                    <a:pt x="19" y="1"/>
                  </a:lnTo>
                  <a:lnTo>
                    <a:pt x="0" y="0"/>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92" name="Freeform 54"/>
            <p:cNvSpPr>
              <a:spLocks/>
            </p:cNvSpPr>
            <p:nvPr/>
          </p:nvSpPr>
          <p:spPr bwMode="auto">
            <a:xfrm>
              <a:off x="3111" y="3399"/>
              <a:ext cx="79" cy="49"/>
            </a:xfrm>
            <a:custGeom>
              <a:avLst/>
              <a:gdLst>
                <a:gd name="T0" fmla="*/ 0 w 112"/>
                <a:gd name="T1" fmla="*/ 0 h 94"/>
                <a:gd name="T2" fmla="*/ 1 w 112"/>
                <a:gd name="T3" fmla="*/ 1 h 94"/>
                <a:gd name="T4" fmla="*/ 1 w 112"/>
                <a:gd name="T5" fmla="*/ 1 h 94"/>
                <a:gd name="T6" fmla="*/ 1 w 112"/>
                <a:gd name="T7" fmla="*/ 1 h 94"/>
                <a:gd name="T8" fmla="*/ 1 w 112"/>
                <a:gd name="T9" fmla="*/ 1 h 94"/>
                <a:gd name="T10" fmla="*/ 1 w 112"/>
                <a:gd name="T11" fmla="*/ 1 h 94"/>
                <a:gd name="T12" fmla="*/ 0 w 112"/>
                <a:gd name="T13" fmla="*/ 0 h 94"/>
                <a:gd name="T14" fmla="*/ 0 w 112"/>
                <a:gd name="T15" fmla="*/ 0 h 94"/>
                <a:gd name="T16" fmla="*/ 0 60000 65536"/>
                <a:gd name="T17" fmla="*/ 0 60000 65536"/>
                <a:gd name="T18" fmla="*/ 0 60000 65536"/>
                <a:gd name="T19" fmla="*/ 0 60000 65536"/>
                <a:gd name="T20" fmla="*/ 0 60000 65536"/>
                <a:gd name="T21" fmla="*/ 0 60000 65536"/>
                <a:gd name="T22" fmla="*/ 0 60000 65536"/>
                <a:gd name="T23" fmla="*/ 0 60000 65536"/>
                <a:gd name="T24" fmla="*/ 0 w 112"/>
                <a:gd name="T25" fmla="*/ 0 h 94"/>
                <a:gd name="T26" fmla="*/ 112 w 112"/>
                <a:gd name="T27" fmla="*/ 94 h 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2" h="94">
                  <a:moveTo>
                    <a:pt x="0" y="0"/>
                  </a:moveTo>
                  <a:lnTo>
                    <a:pt x="41" y="40"/>
                  </a:lnTo>
                  <a:lnTo>
                    <a:pt x="74" y="74"/>
                  </a:lnTo>
                  <a:lnTo>
                    <a:pt x="112" y="94"/>
                  </a:lnTo>
                  <a:lnTo>
                    <a:pt x="66" y="50"/>
                  </a:lnTo>
                  <a:lnTo>
                    <a:pt x="30" y="17"/>
                  </a:lnTo>
                  <a:lnTo>
                    <a:pt x="0" y="0"/>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93" name="Freeform 55"/>
            <p:cNvSpPr>
              <a:spLocks/>
            </p:cNvSpPr>
            <p:nvPr/>
          </p:nvSpPr>
          <p:spPr bwMode="auto">
            <a:xfrm>
              <a:off x="3135" y="3391"/>
              <a:ext cx="78" cy="57"/>
            </a:xfrm>
            <a:custGeom>
              <a:avLst/>
              <a:gdLst>
                <a:gd name="T0" fmla="*/ 0 w 111"/>
                <a:gd name="T1" fmla="*/ 0 h 107"/>
                <a:gd name="T2" fmla="*/ 1 w 111"/>
                <a:gd name="T3" fmla="*/ 1 h 107"/>
                <a:gd name="T4" fmla="*/ 1 w 111"/>
                <a:gd name="T5" fmla="*/ 1 h 107"/>
                <a:gd name="T6" fmla="*/ 1 w 111"/>
                <a:gd name="T7" fmla="*/ 1 h 107"/>
                <a:gd name="T8" fmla="*/ 1 w 111"/>
                <a:gd name="T9" fmla="*/ 1 h 107"/>
                <a:gd name="T10" fmla="*/ 1 w 111"/>
                <a:gd name="T11" fmla="*/ 1 h 107"/>
                <a:gd name="T12" fmla="*/ 0 w 111"/>
                <a:gd name="T13" fmla="*/ 0 h 107"/>
                <a:gd name="T14" fmla="*/ 0 w 111"/>
                <a:gd name="T15" fmla="*/ 0 h 107"/>
                <a:gd name="T16" fmla="*/ 0 60000 65536"/>
                <a:gd name="T17" fmla="*/ 0 60000 65536"/>
                <a:gd name="T18" fmla="*/ 0 60000 65536"/>
                <a:gd name="T19" fmla="*/ 0 60000 65536"/>
                <a:gd name="T20" fmla="*/ 0 60000 65536"/>
                <a:gd name="T21" fmla="*/ 0 60000 65536"/>
                <a:gd name="T22" fmla="*/ 0 60000 65536"/>
                <a:gd name="T23" fmla="*/ 0 60000 65536"/>
                <a:gd name="T24" fmla="*/ 0 w 111"/>
                <a:gd name="T25" fmla="*/ 0 h 107"/>
                <a:gd name="T26" fmla="*/ 111 w 111"/>
                <a:gd name="T27" fmla="*/ 107 h 1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1" h="107">
                  <a:moveTo>
                    <a:pt x="0" y="0"/>
                  </a:moveTo>
                  <a:lnTo>
                    <a:pt x="41" y="37"/>
                  </a:lnTo>
                  <a:lnTo>
                    <a:pt x="74" y="69"/>
                  </a:lnTo>
                  <a:lnTo>
                    <a:pt x="111" y="107"/>
                  </a:lnTo>
                  <a:lnTo>
                    <a:pt x="70" y="53"/>
                  </a:lnTo>
                  <a:lnTo>
                    <a:pt x="45" y="29"/>
                  </a:lnTo>
                  <a:lnTo>
                    <a:pt x="0" y="0"/>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94" name="Freeform 56"/>
            <p:cNvSpPr>
              <a:spLocks/>
            </p:cNvSpPr>
            <p:nvPr/>
          </p:nvSpPr>
          <p:spPr bwMode="auto">
            <a:xfrm>
              <a:off x="3159" y="3388"/>
              <a:ext cx="85" cy="61"/>
            </a:xfrm>
            <a:custGeom>
              <a:avLst/>
              <a:gdLst>
                <a:gd name="T0" fmla="*/ 0 w 123"/>
                <a:gd name="T1" fmla="*/ 0 h 117"/>
                <a:gd name="T2" fmla="*/ 1 w 123"/>
                <a:gd name="T3" fmla="*/ 1 h 117"/>
                <a:gd name="T4" fmla="*/ 1 w 123"/>
                <a:gd name="T5" fmla="*/ 1 h 117"/>
                <a:gd name="T6" fmla="*/ 1 w 123"/>
                <a:gd name="T7" fmla="*/ 1 h 117"/>
                <a:gd name="T8" fmla="*/ 1 w 123"/>
                <a:gd name="T9" fmla="*/ 1 h 117"/>
                <a:gd name="T10" fmla="*/ 1 w 123"/>
                <a:gd name="T11" fmla="*/ 1 h 117"/>
                <a:gd name="T12" fmla="*/ 0 w 123"/>
                <a:gd name="T13" fmla="*/ 0 h 117"/>
                <a:gd name="T14" fmla="*/ 0 w 123"/>
                <a:gd name="T15" fmla="*/ 0 h 117"/>
                <a:gd name="T16" fmla="*/ 0 60000 65536"/>
                <a:gd name="T17" fmla="*/ 0 60000 65536"/>
                <a:gd name="T18" fmla="*/ 0 60000 65536"/>
                <a:gd name="T19" fmla="*/ 0 60000 65536"/>
                <a:gd name="T20" fmla="*/ 0 60000 65536"/>
                <a:gd name="T21" fmla="*/ 0 60000 65536"/>
                <a:gd name="T22" fmla="*/ 0 60000 65536"/>
                <a:gd name="T23" fmla="*/ 0 60000 65536"/>
                <a:gd name="T24" fmla="*/ 0 w 123"/>
                <a:gd name="T25" fmla="*/ 0 h 117"/>
                <a:gd name="T26" fmla="*/ 123 w 123"/>
                <a:gd name="T27" fmla="*/ 117 h 1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3" h="117">
                  <a:moveTo>
                    <a:pt x="0" y="0"/>
                  </a:moveTo>
                  <a:lnTo>
                    <a:pt x="33" y="26"/>
                  </a:lnTo>
                  <a:lnTo>
                    <a:pt x="82" y="79"/>
                  </a:lnTo>
                  <a:lnTo>
                    <a:pt x="123" y="117"/>
                  </a:lnTo>
                  <a:lnTo>
                    <a:pt x="76" y="52"/>
                  </a:lnTo>
                  <a:lnTo>
                    <a:pt x="46" y="19"/>
                  </a:lnTo>
                  <a:lnTo>
                    <a:pt x="0" y="0"/>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95" name="Freeform 57"/>
            <p:cNvSpPr>
              <a:spLocks/>
            </p:cNvSpPr>
            <p:nvPr/>
          </p:nvSpPr>
          <p:spPr bwMode="auto">
            <a:xfrm>
              <a:off x="3191" y="3381"/>
              <a:ext cx="88" cy="70"/>
            </a:xfrm>
            <a:custGeom>
              <a:avLst/>
              <a:gdLst>
                <a:gd name="T0" fmla="*/ 0 w 125"/>
                <a:gd name="T1" fmla="*/ 0 h 132"/>
                <a:gd name="T2" fmla="*/ 1 w 125"/>
                <a:gd name="T3" fmla="*/ 1 h 132"/>
                <a:gd name="T4" fmla="*/ 1 w 125"/>
                <a:gd name="T5" fmla="*/ 1 h 132"/>
                <a:gd name="T6" fmla="*/ 1 w 125"/>
                <a:gd name="T7" fmla="*/ 1 h 132"/>
                <a:gd name="T8" fmla="*/ 1 w 125"/>
                <a:gd name="T9" fmla="*/ 1 h 132"/>
                <a:gd name="T10" fmla="*/ 1 w 125"/>
                <a:gd name="T11" fmla="*/ 1 h 132"/>
                <a:gd name="T12" fmla="*/ 0 w 125"/>
                <a:gd name="T13" fmla="*/ 0 h 132"/>
                <a:gd name="T14" fmla="*/ 0 w 125"/>
                <a:gd name="T15" fmla="*/ 0 h 132"/>
                <a:gd name="T16" fmla="*/ 0 60000 65536"/>
                <a:gd name="T17" fmla="*/ 0 60000 65536"/>
                <a:gd name="T18" fmla="*/ 0 60000 65536"/>
                <a:gd name="T19" fmla="*/ 0 60000 65536"/>
                <a:gd name="T20" fmla="*/ 0 60000 65536"/>
                <a:gd name="T21" fmla="*/ 0 60000 65536"/>
                <a:gd name="T22" fmla="*/ 0 60000 65536"/>
                <a:gd name="T23" fmla="*/ 0 60000 65536"/>
                <a:gd name="T24" fmla="*/ 0 w 125"/>
                <a:gd name="T25" fmla="*/ 0 h 132"/>
                <a:gd name="T26" fmla="*/ 125 w 125"/>
                <a:gd name="T27" fmla="*/ 132 h 1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5" h="132">
                  <a:moveTo>
                    <a:pt x="0" y="0"/>
                  </a:moveTo>
                  <a:lnTo>
                    <a:pt x="40" y="40"/>
                  </a:lnTo>
                  <a:lnTo>
                    <a:pt x="87" y="104"/>
                  </a:lnTo>
                  <a:lnTo>
                    <a:pt x="125" y="132"/>
                  </a:lnTo>
                  <a:lnTo>
                    <a:pt x="60" y="46"/>
                  </a:lnTo>
                  <a:lnTo>
                    <a:pt x="25" y="2"/>
                  </a:lnTo>
                  <a:lnTo>
                    <a:pt x="0" y="0"/>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96" name="Freeform 58"/>
            <p:cNvSpPr>
              <a:spLocks/>
            </p:cNvSpPr>
            <p:nvPr/>
          </p:nvSpPr>
          <p:spPr bwMode="auto">
            <a:xfrm>
              <a:off x="3226" y="3377"/>
              <a:ext cx="87" cy="79"/>
            </a:xfrm>
            <a:custGeom>
              <a:avLst/>
              <a:gdLst>
                <a:gd name="T0" fmla="*/ 0 w 124"/>
                <a:gd name="T1" fmla="*/ 0 h 152"/>
                <a:gd name="T2" fmla="*/ 1 w 124"/>
                <a:gd name="T3" fmla="*/ 1 h 152"/>
                <a:gd name="T4" fmla="*/ 1 w 124"/>
                <a:gd name="T5" fmla="*/ 1 h 152"/>
                <a:gd name="T6" fmla="*/ 1 w 124"/>
                <a:gd name="T7" fmla="*/ 1 h 152"/>
                <a:gd name="T8" fmla="*/ 1 w 124"/>
                <a:gd name="T9" fmla="*/ 1 h 152"/>
                <a:gd name="T10" fmla="*/ 0 w 124"/>
                <a:gd name="T11" fmla="*/ 0 h 152"/>
                <a:gd name="T12" fmla="*/ 0 w 124"/>
                <a:gd name="T13" fmla="*/ 0 h 152"/>
                <a:gd name="T14" fmla="*/ 0 60000 65536"/>
                <a:gd name="T15" fmla="*/ 0 60000 65536"/>
                <a:gd name="T16" fmla="*/ 0 60000 65536"/>
                <a:gd name="T17" fmla="*/ 0 60000 65536"/>
                <a:gd name="T18" fmla="*/ 0 60000 65536"/>
                <a:gd name="T19" fmla="*/ 0 60000 65536"/>
                <a:gd name="T20" fmla="*/ 0 60000 65536"/>
                <a:gd name="T21" fmla="*/ 0 w 124"/>
                <a:gd name="T22" fmla="*/ 0 h 152"/>
                <a:gd name="T23" fmla="*/ 124 w 124"/>
                <a:gd name="T24" fmla="*/ 152 h 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152">
                  <a:moveTo>
                    <a:pt x="0" y="0"/>
                  </a:moveTo>
                  <a:lnTo>
                    <a:pt x="49" y="54"/>
                  </a:lnTo>
                  <a:lnTo>
                    <a:pt x="124" y="152"/>
                  </a:lnTo>
                  <a:lnTo>
                    <a:pt x="80" y="79"/>
                  </a:lnTo>
                  <a:lnTo>
                    <a:pt x="37" y="21"/>
                  </a:lnTo>
                  <a:lnTo>
                    <a:pt x="0" y="0"/>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97" name="Freeform 59"/>
            <p:cNvSpPr>
              <a:spLocks/>
            </p:cNvSpPr>
            <p:nvPr/>
          </p:nvSpPr>
          <p:spPr bwMode="auto">
            <a:xfrm>
              <a:off x="3643" y="3769"/>
              <a:ext cx="15" cy="9"/>
            </a:xfrm>
            <a:custGeom>
              <a:avLst/>
              <a:gdLst>
                <a:gd name="T0" fmla="*/ 1 w 24"/>
                <a:gd name="T1" fmla="*/ 0 h 14"/>
                <a:gd name="T2" fmla="*/ 0 w 24"/>
                <a:gd name="T3" fmla="*/ 1 h 14"/>
                <a:gd name="T4" fmla="*/ 1 w 24"/>
                <a:gd name="T5" fmla="*/ 1 h 14"/>
                <a:gd name="T6" fmla="*/ 1 w 24"/>
                <a:gd name="T7" fmla="*/ 0 h 14"/>
                <a:gd name="T8" fmla="*/ 1 w 24"/>
                <a:gd name="T9" fmla="*/ 0 h 14"/>
                <a:gd name="T10" fmla="*/ 0 60000 65536"/>
                <a:gd name="T11" fmla="*/ 0 60000 65536"/>
                <a:gd name="T12" fmla="*/ 0 60000 65536"/>
                <a:gd name="T13" fmla="*/ 0 60000 65536"/>
                <a:gd name="T14" fmla="*/ 0 60000 65536"/>
                <a:gd name="T15" fmla="*/ 0 w 24"/>
                <a:gd name="T16" fmla="*/ 0 h 14"/>
                <a:gd name="T17" fmla="*/ 24 w 24"/>
                <a:gd name="T18" fmla="*/ 14 h 14"/>
              </a:gdLst>
              <a:ahLst/>
              <a:cxnLst>
                <a:cxn ang="T10">
                  <a:pos x="T0" y="T1"/>
                </a:cxn>
                <a:cxn ang="T11">
                  <a:pos x="T2" y="T3"/>
                </a:cxn>
                <a:cxn ang="T12">
                  <a:pos x="T4" y="T5"/>
                </a:cxn>
                <a:cxn ang="T13">
                  <a:pos x="T6" y="T7"/>
                </a:cxn>
                <a:cxn ang="T14">
                  <a:pos x="T8" y="T9"/>
                </a:cxn>
              </a:cxnLst>
              <a:rect l="T15" t="T16" r="T17" b="T18"/>
              <a:pathLst>
                <a:path w="24" h="14">
                  <a:moveTo>
                    <a:pt x="2" y="0"/>
                  </a:moveTo>
                  <a:lnTo>
                    <a:pt x="0" y="14"/>
                  </a:lnTo>
                  <a:lnTo>
                    <a:pt x="24" y="11"/>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98" name="Freeform 60"/>
            <p:cNvSpPr>
              <a:spLocks/>
            </p:cNvSpPr>
            <p:nvPr/>
          </p:nvSpPr>
          <p:spPr bwMode="auto">
            <a:xfrm>
              <a:off x="3693" y="3111"/>
              <a:ext cx="520" cy="111"/>
            </a:xfrm>
            <a:custGeom>
              <a:avLst/>
              <a:gdLst>
                <a:gd name="T0" fmla="*/ 1 w 743"/>
                <a:gd name="T1" fmla="*/ 1 h 213"/>
                <a:gd name="T2" fmla="*/ 1 w 743"/>
                <a:gd name="T3" fmla="*/ 0 h 213"/>
                <a:gd name="T4" fmla="*/ 2 w 743"/>
                <a:gd name="T5" fmla="*/ 1 h 213"/>
                <a:gd name="T6" fmla="*/ 3 w 743"/>
                <a:gd name="T7" fmla="*/ 1 h 213"/>
                <a:gd name="T8" fmla="*/ 3 w 743"/>
                <a:gd name="T9" fmla="*/ 1 h 213"/>
                <a:gd name="T10" fmla="*/ 3 w 743"/>
                <a:gd name="T11" fmla="*/ 1 h 213"/>
                <a:gd name="T12" fmla="*/ 2 w 743"/>
                <a:gd name="T13" fmla="*/ 1 h 213"/>
                <a:gd name="T14" fmla="*/ 2 w 743"/>
                <a:gd name="T15" fmla="*/ 1 h 213"/>
                <a:gd name="T16" fmla="*/ 1 w 743"/>
                <a:gd name="T17" fmla="*/ 1 h 213"/>
                <a:gd name="T18" fmla="*/ 1 w 743"/>
                <a:gd name="T19" fmla="*/ 1 h 213"/>
                <a:gd name="T20" fmla="*/ 0 w 743"/>
                <a:gd name="T21" fmla="*/ 1 h 213"/>
                <a:gd name="T22" fmla="*/ 1 w 743"/>
                <a:gd name="T23" fmla="*/ 1 h 213"/>
                <a:gd name="T24" fmla="*/ 1 w 743"/>
                <a:gd name="T25" fmla="*/ 1 h 213"/>
                <a:gd name="T26" fmla="*/ 1 w 743"/>
                <a:gd name="T27" fmla="*/ 1 h 213"/>
                <a:gd name="T28" fmla="*/ 1 w 743"/>
                <a:gd name="T29" fmla="*/ 1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43"/>
                <a:gd name="T46" fmla="*/ 0 h 213"/>
                <a:gd name="T47" fmla="*/ 743 w 743"/>
                <a:gd name="T48" fmla="*/ 213 h 2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43" h="213">
                  <a:moveTo>
                    <a:pt x="116" y="34"/>
                  </a:moveTo>
                  <a:lnTo>
                    <a:pt x="315" y="0"/>
                  </a:lnTo>
                  <a:lnTo>
                    <a:pt x="450" y="3"/>
                  </a:lnTo>
                  <a:lnTo>
                    <a:pt x="589" y="29"/>
                  </a:lnTo>
                  <a:lnTo>
                    <a:pt x="743" y="34"/>
                  </a:lnTo>
                  <a:lnTo>
                    <a:pt x="619" y="51"/>
                  </a:lnTo>
                  <a:lnTo>
                    <a:pt x="526" y="51"/>
                  </a:lnTo>
                  <a:lnTo>
                    <a:pt x="424" y="51"/>
                  </a:lnTo>
                  <a:lnTo>
                    <a:pt x="252" y="76"/>
                  </a:lnTo>
                  <a:lnTo>
                    <a:pt x="148" y="119"/>
                  </a:lnTo>
                  <a:lnTo>
                    <a:pt x="0" y="213"/>
                  </a:lnTo>
                  <a:lnTo>
                    <a:pt x="100" y="102"/>
                  </a:lnTo>
                  <a:lnTo>
                    <a:pt x="213" y="48"/>
                  </a:lnTo>
                  <a:lnTo>
                    <a:pt x="116" y="34"/>
                  </a:lnTo>
                  <a:close/>
                </a:path>
              </a:pathLst>
            </a:custGeom>
            <a:solidFill>
              <a:srgbClr val="FF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599" name="Freeform 61"/>
            <p:cNvSpPr>
              <a:spLocks/>
            </p:cNvSpPr>
            <p:nvPr/>
          </p:nvSpPr>
          <p:spPr bwMode="auto">
            <a:xfrm>
              <a:off x="4200" y="3105"/>
              <a:ext cx="133" cy="63"/>
            </a:xfrm>
            <a:custGeom>
              <a:avLst/>
              <a:gdLst>
                <a:gd name="T0" fmla="*/ 1 w 192"/>
                <a:gd name="T1" fmla="*/ 1 h 121"/>
                <a:gd name="T2" fmla="*/ 1 w 192"/>
                <a:gd name="T3" fmla="*/ 0 h 121"/>
                <a:gd name="T4" fmla="*/ 1 w 192"/>
                <a:gd name="T5" fmla="*/ 1 h 121"/>
                <a:gd name="T6" fmla="*/ 1 w 192"/>
                <a:gd name="T7" fmla="*/ 1 h 121"/>
                <a:gd name="T8" fmla="*/ 1 w 192"/>
                <a:gd name="T9" fmla="*/ 1 h 121"/>
                <a:gd name="T10" fmla="*/ 1 w 192"/>
                <a:gd name="T11" fmla="*/ 1 h 121"/>
                <a:gd name="T12" fmla="*/ 0 w 192"/>
                <a:gd name="T13" fmla="*/ 1 h 121"/>
                <a:gd name="T14" fmla="*/ 1 w 192"/>
                <a:gd name="T15" fmla="*/ 1 h 121"/>
                <a:gd name="T16" fmla="*/ 1 w 192"/>
                <a:gd name="T17" fmla="*/ 1 h 1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2"/>
                <a:gd name="T28" fmla="*/ 0 h 121"/>
                <a:gd name="T29" fmla="*/ 192 w 192"/>
                <a:gd name="T30" fmla="*/ 121 h 1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2" h="121">
                  <a:moveTo>
                    <a:pt x="84" y="17"/>
                  </a:moveTo>
                  <a:lnTo>
                    <a:pt x="140" y="0"/>
                  </a:lnTo>
                  <a:lnTo>
                    <a:pt x="192" y="36"/>
                  </a:lnTo>
                  <a:lnTo>
                    <a:pt x="181" y="87"/>
                  </a:lnTo>
                  <a:lnTo>
                    <a:pt x="129" y="121"/>
                  </a:lnTo>
                  <a:lnTo>
                    <a:pt x="48" y="76"/>
                  </a:lnTo>
                  <a:lnTo>
                    <a:pt x="0" y="56"/>
                  </a:lnTo>
                  <a:lnTo>
                    <a:pt x="84" y="17"/>
                  </a:lnTo>
                  <a:close/>
                </a:path>
              </a:pathLst>
            </a:custGeom>
            <a:solidFill>
              <a:srgbClr val="FF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00" name="Freeform 62"/>
            <p:cNvSpPr>
              <a:spLocks/>
            </p:cNvSpPr>
            <p:nvPr/>
          </p:nvSpPr>
          <p:spPr bwMode="auto">
            <a:xfrm>
              <a:off x="3833" y="2944"/>
              <a:ext cx="61" cy="39"/>
            </a:xfrm>
            <a:custGeom>
              <a:avLst/>
              <a:gdLst>
                <a:gd name="T0" fmla="*/ 1 w 85"/>
                <a:gd name="T1" fmla="*/ 1 h 73"/>
                <a:gd name="T2" fmla="*/ 1 w 85"/>
                <a:gd name="T3" fmla="*/ 0 h 73"/>
                <a:gd name="T4" fmla="*/ 1 w 85"/>
                <a:gd name="T5" fmla="*/ 1 h 73"/>
                <a:gd name="T6" fmla="*/ 1 w 85"/>
                <a:gd name="T7" fmla="*/ 1 h 73"/>
                <a:gd name="T8" fmla="*/ 0 w 85"/>
                <a:gd name="T9" fmla="*/ 1 h 73"/>
                <a:gd name="T10" fmla="*/ 1 w 85"/>
                <a:gd name="T11" fmla="*/ 1 h 73"/>
                <a:gd name="T12" fmla="*/ 1 w 85"/>
                <a:gd name="T13" fmla="*/ 1 h 73"/>
                <a:gd name="T14" fmla="*/ 1 w 85"/>
                <a:gd name="T15" fmla="*/ 1 h 73"/>
                <a:gd name="T16" fmla="*/ 0 60000 65536"/>
                <a:gd name="T17" fmla="*/ 0 60000 65536"/>
                <a:gd name="T18" fmla="*/ 0 60000 65536"/>
                <a:gd name="T19" fmla="*/ 0 60000 65536"/>
                <a:gd name="T20" fmla="*/ 0 60000 65536"/>
                <a:gd name="T21" fmla="*/ 0 60000 65536"/>
                <a:gd name="T22" fmla="*/ 0 60000 65536"/>
                <a:gd name="T23" fmla="*/ 0 60000 65536"/>
                <a:gd name="T24" fmla="*/ 0 w 85"/>
                <a:gd name="T25" fmla="*/ 0 h 73"/>
                <a:gd name="T26" fmla="*/ 85 w 85"/>
                <a:gd name="T27" fmla="*/ 73 h 7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5" h="73">
                  <a:moveTo>
                    <a:pt x="17" y="6"/>
                  </a:moveTo>
                  <a:lnTo>
                    <a:pt x="85" y="0"/>
                  </a:lnTo>
                  <a:lnTo>
                    <a:pt x="50" y="40"/>
                  </a:lnTo>
                  <a:lnTo>
                    <a:pt x="79" y="73"/>
                  </a:lnTo>
                  <a:lnTo>
                    <a:pt x="0" y="57"/>
                  </a:lnTo>
                  <a:lnTo>
                    <a:pt x="17" y="34"/>
                  </a:lnTo>
                  <a:lnTo>
                    <a:pt x="17" y="6"/>
                  </a:lnTo>
                  <a:close/>
                </a:path>
              </a:pathLst>
            </a:custGeom>
            <a:solidFill>
              <a:srgbClr val="FF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01" name="Freeform 63"/>
            <p:cNvSpPr>
              <a:spLocks/>
            </p:cNvSpPr>
            <p:nvPr/>
          </p:nvSpPr>
          <p:spPr bwMode="auto">
            <a:xfrm>
              <a:off x="2879" y="2940"/>
              <a:ext cx="932" cy="357"/>
            </a:xfrm>
            <a:custGeom>
              <a:avLst/>
              <a:gdLst>
                <a:gd name="T0" fmla="*/ 4 w 1332"/>
                <a:gd name="T1" fmla="*/ 0 h 681"/>
                <a:gd name="T2" fmla="*/ 3 w 1332"/>
                <a:gd name="T3" fmla="*/ 1 h 681"/>
                <a:gd name="T4" fmla="*/ 2 w 1332"/>
                <a:gd name="T5" fmla="*/ 1 h 681"/>
                <a:gd name="T6" fmla="*/ 2 w 1332"/>
                <a:gd name="T7" fmla="*/ 1 h 681"/>
                <a:gd name="T8" fmla="*/ 1 w 1332"/>
                <a:gd name="T9" fmla="*/ 1 h 681"/>
                <a:gd name="T10" fmla="*/ 1 w 1332"/>
                <a:gd name="T11" fmla="*/ 1 h 681"/>
                <a:gd name="T12" fmla="*/ 1 w 1332"/>
                <a:gd name="T13" fmla="*/ 1 h 681"/>
                <a:gd name="T14" fmla="*/ 1 w 1332"/>
                <a:gd name="T15" fmla="*/ 1 h 681"/>
                <a:gd name="T16" fmla="*/ 1 w 1332"/>
                <a:gd name="T17" fmla="*/ 1 h 681"/>
                <a:gd name="T18" fmla="*/ 1 w 1332"/>
                <a:gd name="T19" fmla="*/ 1 h 681"/>
                <a:gd name="T20" fmla="*/ 1 w 1332"/>
                <a:gd name="T21" fmla="*/ 1 h 681"/>
                <a:gd name="T22" fmla="*/ 1 w 1332"/>
                <a:gd name="T23" fmla="*/ 1 h 681"/>
                <a:gd name="T24" fmla="*/ 0 w 1332"/>
                <a:gd name="T25" fmla="*/ 1 h 681"/>
                <a:gd name="T26" fmla="*/ 0 w 1332"/>
                <a:gd name="T27" fmla="*/ 1 h 681"/>
                <a:gd name="T28" fmla="*/ 1 w 1332"/>
                <a:gd name="T29" fmla="*/ 1 h 681"/>
                <a:gd name="T30" fmla="*/ 1 w 1332"/>
                <a:gd name="T31" fmla="*/ 1 h 681"/>
                <a:gd name="T32" fmla="*/ 1 w 1332"/>
                <a:gd name="T33" fmla="*/ 1 h 681"/>
                <a:gd name="T34" fmla="*/ 2 w 1332"/>
                <a:gd name="T35" fmla="*/ 1 h 681"/>
                <a:gd name="T36" fmla="*/ 2 w 1332"/>
                <a:gd name="T37" fmla="*/ 1 h 681"/>
                <a:gd name="T38" fmla="*/ 3 w 1332"/>
                <a:gd name="T39" fmla="*/ 1 h 681"/>
                <a:gd name="T40" fmla="*/ 2 w 1332"/>
                <a:gd name="T41" fmla="*/ 1 h 681"/>
                <a:gd name="T42" fmla="*/ 3 w 1332"/>
                <a:gd name="T43" fmla="*/ 1 h 681"/>
                <a:gd name="T44" fmla="*/ 3 w 1332"/>
                <a:gd name="T45" fmla="*/ 1 h 681"/>
                <a:gd name="T46" fmla="*/ 4 w 1332"/>
                <a:gd name="T47" fmla="*/ 1 h 681"/>
                <a:gd name="T48" fmla="*/ 4 w 1332"/>
                <a:gd name="T49" fmla="*/ 1 h 681"/>
                <a:gd name="T50" fmla="*/ 5 w 1332"/>
                <a:gd name="T51" fmla="*/ 1 h 681"/>
                <a:gd name="T52" fmla="*/ 5 w 1332"/>
                <a:gd name="T53" fmla="*/ 1 h 681"/>
                <a:gd name="T54" fmla="*/ 5 w 1332"/>
                <a:gd name="T55" fmla="*/ 1 h 681"/>
                <a:gd name="T56" fmla="*/ 5 w 1332"/>
                <a:gd name="T57" fmla="*/ 1 h 681"/>
                <a:gd name="T58" fmla="*/ 6 w 1332"/>
                <a:gd name="T59" fmla="*/ 1 h 681"/>
                <a:gd name="T60" fmla="*/ 6 w 1332"/>
                <a:gd name="T61" fmla="*/ 1 h 681"/>
                <a:gd name="T62" fmla="*/ 6 w 1332"/>
                <a:gd name="T63" fmla="*/ 1 h 681"/>
                <a:gd name="T64" fmla="*/ 5 w 1332"/>
                <a:gd name="T65" fmla="*/ 1 h 681"/>
                <a:gd name="T66" fmla="*/ 5 w 1332"/>
                <a:gd name="T67" fmla="*/ 1 h 681"/>
                <a:gd name="T68" fmla="*/ 5 w 1332"/>
                <a:gd name="T69" fmla="*/ 1 h 681"/>
                <a:gd name="T70" fmla="*/ 4 w 1332"/>
                <a:gd name="T71" fmla="*/ 0 h 681"/>
                <a:gd name="T72" fmla="*/ 4 w 1332"/>
                <a:gd name="T73" fmla="*/ 0 h 6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332"/>
                <a:gd name="T112" fmla="*/ 0 h 681"/>
                <a:gd name="T113" fmla="*/ 1332 w 1332"/>
                <a:gd name="T114" fmla="*/ 681 h 6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332" h="681">
                  <a:moveTo>
                    <a:pt x="907" y="0"/>
                  </a:moveTo>
                  <a:lnTo>
                    <a:pt x="744" y="27"/>
                  </a:lnTo>
                  <a:lnTo>
                    <a:pt x="565" y="61"/>
                  </a:lnTo>
                  <a:lnTo>
                    <a:pt x="405" y="108"/>
                  </a:lnTo>
                  <a:lnTo>
                    <a:pt x="269" y="152"/>
                  </a:lnTo>
                  <a:lnTo>
                    <a:pt x="156" y="203"/>
                  </a:lnTo>
                  <a:lnTo>
                    <a:pt x="113" y="250"/>
                  </a:lnTo>
                  <a:lnTo>
                    <a:pt x="101" y="304"/>
                  </a:lnTo>
                  <a:lnTo>
                    <a:pt x="101" y="361"/>
                  </a:lnTo>
                  <a:lnTo>
                    <a:pt x="133" y="419"/>
                  </a:lnTo>
                  <a:lnTo>
                    <a:pt x="113" y="472"/>
                  </a:lnTo>
                  <a:lnTo>
                    <a:pt x="59" y="488"/>
                  </a:lnTo>
                  <a:lnTo>
                    <a:pt x="0" y="529"/>
                  </a:lnTo>
                  <a:lnTo>
                    <a:pt x="0" y="580"/>
                  </a:lnTo>
                  <a:lnTo>
                    <a:pt x="35" y="634"/>
                  </a:lnTo>
                  <a:lnTo>
                    <a:pt x="168" y="664"/>
                  </a:lnTo>
                  <a:lnTo>
                    <a:pt x="269" y="661"/>
                  </a:lnTo>
                  <a:lnTo>
                    <a:pt x="416" y="644"/>
                  </a:lnTo>
                  <a:lnTo>
                    <a:pt x="518" y="647"/>
                  </a:lnTo>
                  <a:lnTo>
                    <a:pt x="643" y="681"/>
                  </a:lnTo>
                  <a:lnTo>
                    <a:pt x="549" y="586"/>
                  </a:lnTo>
                  <a:lnTo>
                    <a:pt x="596" y="476"/>
                  </a:lnTo>
                  <a:lnTo>
                    <a:pt x="678" y="404"/>
                  </a:lnTo>
                  <a:lnTo>
                    <a:pt x="826" y="341"/>
                  </a:lnTo>
                  <a:lnTo>
                    <a:pt x="926" y="304"/>
                  </a:lnTo>
                  <a:lnTo>
                    <a:pt x="1031" y="257"/>
                  </a:lnTo>
                  <a:lnTo>
                    <a:pt x="1063" y="206"/>
                  </a:lnTo>
                  <a:lnTo>
                    <a:pt x="1106" y="166"/>
                  </a:lnTo>
                  <a:lnTo>
                    <a:pt x="1160" y="145"/>
                  </a:lnTo>
                  <a:lnTo>
                    <a:pt x="1238" y="135"/>
                  </a:lnTo>
                  <a:lnTo>
                    <a:pt x="1332" y="149"/>
                  </a:lnTo>
                  <a:lnTo>
                    <a:pt x="1168" y="98"/>
                  </a:lnTo>
                  <a:lnTo>
                    <a:pt x="1106" y="61"/>
                  </a:lnTo>
                  <a:lnTo>
                    <a:pt x="1067" y="31"/>
                  </a:lnTo>
                  <a:lnTo>
                    <a:pt x="1004" y="4"/>
                  </a:lnTo>
                  <a:lnTo>
                    <a:pt x="907" y="0"/>
                  </a:lnTo>
                  <a:close/>
                </a:path>
              </a:pathLst>
            </a:custGeom>
            <a:gradFill rotWithShape="0">
              <a:gsLst>
                <a:gs pos="0">
                  <a:srgbClr val="FFFF00"/>
                </a:gs>
                <a:gs pos="100000">
                  <a:schemeClr val="accent2"/>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02" name="Freeform 64"/>
            <p:cNvSpPr>
              <a:spLocks/>
            </p:cNvSpPr>
            <p:nvPr/>
          </p:nvSpPr>
          <p:spPr bwMode="auto">
            <a:xfrm>
              <a:off x="3840" y="3026"/>
              <a:ext cx="126" cy="38"/>
            </a:xfrm>
            <a:custGeom>
              <a:avLst/>
              <a:gdLst>
                <a:gd name="T0" fmla="*/ 1 w 179"/>
                <a:gd name="T1" fmla="*/ 0 h 70"/>
                <a:gd name="T2" fmla="*/ 1 w 179"/>
                <a:gd name="T3" fmla="*/ 1 h 70"/>
                <a:gd name="T4" fmla="*/ 1 w 179"/>
                <a:gd name="T5" fmla="*/ 1 h 70"/>
                <a:gd name="T6" fmla="*/ 1 w 179"/>
                <a:gd name="T7" fmla="*/ 1 h 70"/>
                <a:gd name="T8" fmla="*/ 1 w 179"/>
                <a:gd name="T9" fmla="*/ 1 h 70"/>
                <a:gd name="T10" fmla="*/ 0 w 179"/>
                <a:gd name="T11" fmla="*/ 1 h 70"/>
                <a:gd name="T12" fmla="*/ 1 w 179"/>
                <a:gd name="T13" fmla="*/ 1 h 70"/>
                <a:gd name="T14" fmla="*/ 1 w 179"/>
                <a:gd name="T15" fmla="*/ 0 h 70"/>
                <a:gd name="T16" fmla="*/ 1 w 179"/>
                <a:gd name="T17" fmla="*/ 0 h 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9"/>
                <a:gd name="T28" fmla="*/ 0 h 70"/>
                <a:gd name="T29" fmla="*/ 179 w 179"/>
                <a:gd name="T30" fmla="*/ 70 h 7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9" h="70">
                  <a:moveTo>
                    <a:pt x="23" y="0"/>
                  </a:moveTo>
                  <a:lnTo>
                    <a:pt x="97" y="10"/>
                  </a:lnTo>
                  <a:lnTo>
                    <a:pt x="156" y="40"/>
                  </a:lnTo>
                  <a:lnTo>
                    <a:pt x="179" y="70"/>
                  </a:lnTo>
                  <a:lnTo>
                    <a:pt x="97" y="60"/>
                  </a:lnTo>
                  <a:lnTo>
                    <a:pt x="0" y="60"/>
                  </a:lnTo>
                  <a:lnTo>
                    <a:pt x="3" y="20"/>
                  </a:lnTo>
                  <a:lnTo>
                    <a:pt x="23" y="0"/>
                  </a:lnTo>
                  <a:close/>
                </a:path>
              </a:pathLst>
            </a:custGeom>
            <a:solidFill>
              <a:srgbClr val="FF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03" name="Freeform 65"/>
            <p:cNvSpPr>
              <a:spLocks/>
            </p:cNvSpPr>
            <p:nvPr/>
          </p:nvSpPr>
          <p:spPr bwMode="auto">
            <a:xfrm>
              <a:off x="2662" y="3162"/>
              <a:ext cx="90" cy="60"/>
            </a:xfrm>
            <a:custGeom>
              <a:avLst/>
              <a:gdLst>
                <a:gd name="T0" fmla="*/ 1 w 129"/>
                <a:gd name="T1" fmla="*/ 1 h 117"/>
                <a:gd name="T2" fmla="*/ 1 w 129"/>
                <a:gd name="T3" fmla="*/ 1 h 117"/>
                <a:gd name="T4" fmla="*/ 0 w 129"/>
                <a:gd name="T5" fmla="*/ 1 h 117"/>
                <a:gd name="T6" fmla="*/ 1 w 129"/>
                <a:gd name="T7" fmla="*/ 1 h 117"/>
                <a:gd name="T8" fmla="*/ 1 w 129"/>
                <a:gd name="T9" fmla="*/ 1 h 117"/>
                <a:gd name="T10" fmla="*/ 1 w 129"/>
                <a:gd name="T11" fmla="*/ 0 h 117"/>
                <a:gd name="T12" fmla="*/ 1 w 129"/>
                <a:gd name="T13" fmla="*/ 1 h 117"/>
                <a:gd name="T14" fmla="*/ 1 w 129"/>
                <a:gd name="T15" fmla="*/ 1 h 117"/>
                <a:gd name="T16" fmla="*/ 0 60000 65536"/>
                <a:gd name="T17" fmla="*/ 0 60000 65536"/>
                <a:gd name="T18" fmla="*/ 0 60000 65536"/>
                <a:gd name="T19" fmla="*/ 0 60000 65536"/>
                <a:gd name="T20" fmla="*/ 0 60000 65536"/>
                <a:gd name="T21" fmla="*/ 0 60000 65536"/>
                <a:gd name="T22" fmla="*/ 0 60000 65536"/>
                <a:gd name="T23" fmla="*/ 0 60000 65536"/>
                <a:gd name="T24" fmla="*/ 0 w 129"/>
                <a:gd name="T25" fmla="*/ 0 h 117"/>
                <a:gd name="T26" fmla="*/ 129 w 129"/>
                <a:gd name="T27" fmla="*/ 117 h 1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9" h="117">
                  <a:moveTo>
                    <a:pt x="82" y="16"/>
                  </a:moveTo>
                  <a:lnTo>
                    <a:pt x="35" y="37"/>
                  </a:lnTo>
                  <a:lnTo>
                    <a:pt x="0" y="73"/>
                  </a:lnTo>
                  <a:lnTo>
                    <a:pt x="4" y="117"/>
                  </a:lnTo>
                  <a:lnTo>
                    <a:pt x="55" y="71"/>
                  </a:lnTo>
                  <a:lnTo>
                    <a:pt x="129" y="0"/>
                  </a:lnTo>
                  <a:lnTo>
                    <a:pt x="82" y="16"/>
                  </a:lnTo>
                  <a:close/>
                </a:path>
              </a:pathLst>
            </a:custGeom>
            <a:solidFill>
              <a:srgbClr val="FF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04" name="Freeform 66"/>
            <p:cNvSpPr>
              <a:spLocks/>
            </p:cNvSpPr>
            <p:nvPr/>
          </p:nvSpPr>
          <p:spPr bwMode="auto">
            <a:xfrm>
              <a:off x="2363" y="3198"/>
              <a:ext cx="91" cy="230"/>
            </a:xfrm>
            <a:custGeom>
              <a:avLst/>
              <a:gdLst>
                <a:gd name="T0" fmla="*/ 1 w 132"/>
                <a:gd name="T1" fmla="*/ 1 h 438"/>
                <a:gd name="T2" fmla="*/ 0 w 132"/>
                <a:gd name="T3" fmla="*/ 1 h 438"/>
                <a:gd name="T4" fmla="*/ 1 w 132"/>
                <a:gd name="T5" fmla="*/ 1 h 438"/>
                <a:gd name="T6" fmla="*/ 1 w 132"/>
                <a:gd name="T7" fmla="*/ 1 h 438"/>
                <a:gd name="T8" fmla="*/ 1 w 132"/>
                <a:gd name="T9" fmla="*/ 1 h 438"/>
                <a:gd name="T10" fmla="*/ 1 w 132"/>
                <a:gd name="T11" fmla="*/ 1 h 438"/>
                <a:gd name="T12" fmla="*/ 1 w 132"/>
                <a:gd name="T13" fmla="*/ 1 h 438"/>
                <a:gd name="T14" fmla="*/ 1 w 132"/>
                <a:gd name="T15" fmla="*/ 1 h 438"/>
                <a:gd name="T16" fmla="*/ 1 w 132"/>
                <a:gd name="T17" fmla="*/ 1 h 438"/>
                <a:gd name="T18" fmla="*/ 1 w 132"/>
                <a:gd name="T19" fmla="*/ 1 h 438"/>
                <a:gd name="T20" fmla="*/ 1 w 132"/>
                <a:gd name="T21" fmla="*/ 0 h 438"/>
                <a:gd name="T22" fmla="*/ 1 w 132"/>
                <a:gd name="T23" fmla="*/ 0 h 438"/>
                <a:gd name="T24" fmla="*/ 1 w 132"/>
                <a:gd name="T25" fmla="*/ 1 h 438"/>
                <a:gd name="T26" fmla="*/ 1 w 132"/>
                <a:gd name="T27" fmla="*/ 1 h 4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2"/>
                <a:gd name="T43" fmla="*/ 0 h 438"/>
                <a:gd name="T44" fmla="*/ 132 w 132"/>
                <a:gd name="T45" fmla="*/ 438 h 4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2" h="438">
                  <a:moveTo>
                    <a:pt x="4" y="36"/>
                  </a:moveTo>
                  <a:lnTo>
                    <a:pt x="0" y="151"/>
                  </a:lnTo>
                  <a:lnTo>
                    <a:pt x="20" y="249"/>
                  </a:lnTo>
                  <a:lnTo>
                    <a:pt x="81" y="373"/>
                  </a:lnTo>
                  <a:lnTo>
                    <a:pt x="132" y="438"/>
                  </a:lnTo>
                  <a:lnTo>
                    <a:pt x="70" y="272"/>
                  </a:lnTo>
                  <a:lnTo>
                    <a:pt x="46" y="161"/>
                  </a:lnTo>
                  <a:lnTo>
                    <a:pt x="57" y="90"/>
                  </a:lnTo>
                  <a:lnTo>
                    <a:pt x="102" y="164"/>
                  </a:lnTo>
                  <a:lnTo>
                    <a:pt x="93" y="63"/>
                  </a:lnTo>
                  <a:lnTo>
                    <a:pt x="93" y="0"/>
                  </a:lnTo>
                  <a:lnTo>
                    <a:pt x="43" y="0"/>
                  </a:lnTo>
                  <a:lnTo>
                    <a:pt x="4" y="36"/>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05" name="Freeform 67"/>
            <p:cNvSpPr>
              <a:spLocks/>
            </p:cNvSpPr>
            <p:nvPr/>
          </p:nvSpPr>
          <p:spPr bwMode="auto">
            <a:xfrm>
              <a:off x="3670" y="3705"/>
              <a:ext cx="162" cy="140"/>
            </a:xfrm>
            <a:custGeom>
              <a:avLst/>
              <a:gdLst>
                <a:gd name="T0" fmla="*/ 1 w 233"/>
                <a:gd name="T1" fmla="*/ 0 h 267"/>
                <a:gd name="T2" fmla="*/ 1 w 233"/>
                <a:gd name="T3" fmla="*/ 1 h 267"/>
                <a:gd name="T4" fmla="*/ 1 w 233"/>
                <a:gd name="T5" fmla="*/ 1 h 267"/>
                <a:gd name="T6" fmla="*/ 1 w 233"/>
                <a:gd name="T7" fmla="*/ 1 h 267"/>
                <a:gd name="T8" fmla="*/ 1 w 233"/>
                <a:gd name="T9" fmla="*/ 1 h 267"/>
                <a:gd name="T10" fmla="*/ 0 w 233"/>
                <a:gd name="T11" fmla="*/ 1 h 267"/>
                <a:gd name="T12" fmla="*/ 1 w 233"/>
                <a:gd name="T13" fmla="*/ 1 h 267"/>
                <a:gd name="T14" fmla="*/ 1 w 233"/>
                <a:gd name="T15" fmla="*/ 1 h 267"/>
                <a:gd name="T16" fmla="*/ 1 w 233"/>
                <a:gd name="T17" fmla="*/ 1 h 267"/>
                <a:gd name="T18" fmla="*/ 1 w 233"/>
                <a:gd name="T19" fmla="*/ 1 h 267"/>
                <a:gd name="T20" fmla="*/ 1 w 233"/>
                <a:gd name="T21" fmla="*/ 1 h 267"/>
                <a:gd name="T22" fmla="*/ 1 w 233"/>
                <a:gd name="T23" fmla="*/ 0 h 267"/>
                <a:gd name="T24" fmla="*/ 1 w 233"/>
                <a:gd name="T25" fmla="*/ 0 h 2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3"/>
                <a:gd name="T40" fmla="*/ 0 h 267"/>
                <a:gd name="T41" fmla="*/ 233 w 233"/>
                <a:gd name="T42" fmla="*/ 267 h 2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3" h="267">
                  <a:moveTo>
                    <a:pt x="47" y="0"/>
                  </a:moveTo>
                  <a:lnTo>
                    <a:pt x="105" y="71"/>
                  </a:lnTo>
                  <a:lnTo>
                    <a:pt x="117" y="149"/>
                  </a:lnTo>
                  <a:lnTo>
                    <a:pt x="98" y="186"/>
                  </a:lnTo>
                  <a:lnTo>
                    <a:pt x="51" y="216"/>
                  </a:lnTo>
                  <a:lnTo>
                    <a:pt x="0" y="267"/>
                  </a:lnTo>
                  <a:lnTo>
                    <a:pt x="105" y="230"/>
                  </a:lnTo>
                  <a:lnTo>
                    <a:pt x="203" y="257"/>
                  </a:lnTo>
                  <a:lnTo>
                    <a:pt x="233" y="230"/>
                  </a:lnTo>
                  <a:lnTo>
                    <a:pt x="152" y="122"/>
                  </a:lnTo>
                  <a:lnTo>
                    <a:pt x="113" y="44"/>
                  </a:lnTo>
                  <a:lnTo>
                    <a:pt x="47" y="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06" name="Freeform 68"/>
            <p:cNvSpPr>
              <a:spLocks/>
            </p:cNvSpPr>
            <p:nvPr/>
          </p:nvSpPr>
          <p:spPr bwMode="auto">
            <a:xfrm>
              <a:off x="3433" y="3733"/>
              <a:ext cx="171" cy="117"/>
            </a:xfrm>
            <a:custGeom>
              <a:avLst/>
              <a:gdLst>
                <a:gd name="T0" fmla="*/ 1 w 243"/>
                <a:gd name="T1" fmla="*/ 1 h 223"/>
                <a:gd name="T2" fmla="*/ 1 w 243"/>
                <a:gd name="T3" fmla="*/ 1 h 223"/>
                <a:gd name="T4" fmla="*/ 0 w 243"/>
                <a:gd name="T5" fmla="*/ 1 h 223"/>
                <a:gd name="T6" fmla="*/ 1 w 243"/>
                <a:gd name="T7" fmla="*/ 1 h 223"/>
                <a:gd name="T8" fmla="*/ 1 w 243"/>
                <a:gd name="T9" fmla="*/ 1 h 223"/>
                <a:gd name="T10" fmla="*/ 1 w 243"/>
                <a:gd name="T11" fmla="*/ 1 h 223"/>
                <a:gd name="T12" fmla="*/ 1 w 243"/>
                <a:gd name="T13" fmla="*/ 1 h 223"/>
                <a:gd name="T14" fmla="*/ 1 w 243"/>
                <a:gd name="T15" fmla="*/ 1 h 223"/>
                <a:gd name="T16" fmla="*/ 1 w 243"/>
                <a:gd name="T17" fmla="*/ 1 h 223"/>
                <a:gd name="T18" fmla="*/ 1 w 243"/>
                <a:gd name="T19" fmla="*/ 1 h 223"/>
                <a:gd name="T20" fmla="*/ 1 w 243"/>
                <a:gd name="T21" fmla="*/ 1 h 223"/>
                <a:gd name="T22" fmla="*/ 1 w 243"/>
                <a:gd name="T23" fmla="*/ 0 h 223"/>
                <a:gd name="T24" fmla="*/ 1 w 243"/>
                <a:gd name="T25" fmla="*/ 1 h 223"/>
                <a:gd name="T26" fmla="*/ 1 w 243"/>
                <a:gd name="T27" fmla="*/ 1 h 2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3"/>
                <a:gd name="T43" fmla="*/ 0 h 223"/>
                <a:gd name="T44" fmla="*/ 243 w 243"/>
                <a:gd name="T45" fmla="*/ 223 h 2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3" h="223">
                  <a:moveTo>
                    <a:pt x="95" y="20"/>
                  </a:moveTo>
                  <a:lnTo>
                    <a:pt x="5" y="61"/>
                  </a:lnTo>
                  <a:lnTo>
                    <a:pt x="0" y="121"/>
                  </a:lnTo>
                  <a:lnTo>
                    <a:pt x="30" y="155"/>
                  </a:lnTo>
                  <a:lnTo>
                    <a:pt x="83" y="182"/>
                  </a:lnTo>
                  <a:lnTo>
                    <a:pt x="185" y="223"/>
                  </a:lnTo>
                  <a:lnTo>
                    <a:pt x="243" y="213"/>
                  </a:lnTo>
                  <a:lnTo>
                    <a:pt x="165" y="186"/>
                  </a:lnTo>
                  <a:lnTo>
                    <a:pt x="106" y="125"/>
                  </a:lnTo>
                  <a:lnTo>
                    <a:pt x="107" y="74"/>
                  </a:lnTo>
                  <a:lnTo>
                    <a:pt x="165" y="37"/>
                  </a:lnTo>
                  <a:lnTo>
                    <a:pt x="239" y="0"/>
                  </a:lnTo>
                  <a:lnTo>
                    <a:pt x="95" y="2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07" name="Freeform 69"/>
            <p:cNvSpPr>
              <a:spLocks/>
            </p:cNvSpPr>
            <p:nvPr/>
          </p:nvSpPr>
          <p:spPr bwMode="auto">
            <a:xfrm>
              <a:off x="3292" y="3691"/>
              <a:ext cx="157" cy="76"/>
            </a:xfrm>
            <a:custGeom>
              <a:avLst/>
              <a:gdLst>
                <a:gd name="T0" fmla="*/ 0 w 225"/>
                <a:gd name="T1" fmla="*/ 1 h 145"/>
                <a:gd name="T2" fmla="*/ 1 w 225"/>
                <a:gd name="T3" fmla="*/ 1 h 145"/>
                <a:gd name="T4" fmla="*/ 1 w 225"/>
                <a:gd name="T5" fmla="*/ 1 h 145"/>
                <a:gd name="T6" fmla="*/ 1 w 225"/>
                <a:gd name="T7" fmla="*/ 0 h 145"/>
                <a:gd name="T8" fmla="*/ 1 w 225"/>
                <a:gd name="T9" fmla="*/ 1 h 145"/>
                <a:gd name="T10" fmla="*/ 1 w 225"/>
                <a:gd name="T11" fmla="*/ 1 h 145"/>
                <a:gd name="T12" fmla="*/ 0 w 225"/>
                <a:gd name="T13" fmla="*/ 1 h 145"/>
                <a:gd name="T14" fmla="*/ 0 w 225"/>
                <a:gd name="T15" fmla="*/ 1 h 145"/>
                <a:gd name="T16" fmla="*/ 0 60000 65536"/>
                <a:gd name="T17" fmla="*/ 0 60000 65536"/>
                <a:gd name="T18" fmla="*/ 0 60000 65536"/>
                <a:gd name="T19" fmla="*/ 0 60000 65536"/>
                <a:gd name="T20" fmla="*/ 0 60000 65536"/>
                <a:gd name="T21" fmla="*/ 0 60000 65536"/>
                <a:gd name="T22" fmla="*/ 0 60000 65536"/>
                <a:gd name="T23" fmla="*/ 0 60000 65536"/>
                <a:gd name="T24" fmla="*/ 0 w 225"/>
                <a:gd name="T25" fmla="*/ 0 h 145"/>
                <a:gd name="T26" fmla="*/ 225 w 225"/>
                <a:gd name="T27" fmla="*/ 145 h 1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5" h="145">
                  <a:moveTo>
                    <a:pt x="0" y="118"/>
                  </a:moveTo>
                  <a:lnTo>
                    <a:pt x="38" y="64"/>
                  </a:lnTo>
                  <a:lnTo>
                    <a:pt x="151" y="10"/>
                  </a:lnTo>
                  <a:lnTo>
                    <a:pt x="225" y="0"/>
                  </a:lnTo>
                  <a:lnTo>
                    <a:pt x="81" y="78"/>
                  </a:lnTo>
                  <a:lnTo>
                    <a:pt x="50" y="145"/>
                  </a:lnTo>
                  <a:lnTo>
                    <a:pt x="0" y="118"/>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08" name="Freeform 70"/>
            <p:cNvSpPr>
              <a:spLocks/>
            </p:cNvSpPr>
            <p:nvPr/>
          </p:nvSpPr>
          <p:spPr bwMode="auto">
            <a:xfrm>
              <a:off x="2708" y="3571"/>
              <a:ext cx="448" cy="198"/>
            </a:xfrm>
            <a:custGeom>
              <a:avLst/>
              <a:gdLst>
                <a:gd name="T0" fmla="*/ 3 w 642"/>
                <a:gd name="T1" fmla="*/ 1 h 377"/>
                <a:gd name="T2" fmla="*/ 3 w 642"/>
                <a:gd name="T3" fmla="*/ 1 h 377"/>
                <a:gd name="T4" fmla="*/ 3 w 642"/>
                <a:gd name="T5" fmla="*/ 1 h 377"/>
                <a:gd name="T6" fmla="*/ 2 w 642"/>
                <a:gd name="T7" fmla="*/ 1 h 377"/>
                <a:gd name="T8" fmla="*/ 1 w 642"/>
                <a:gd name="T9" fmla="*/ 1 h 377"/>
                <a:gd name="T10" fmla="*/ 1 w 642"/>
                <a:gd name="T11" fmla="*/ 1 h 377"/>
                <a:gd name="T12" fmla="*/ 1 w 642"/>
                <a:gd name="T13" fmla="*/ 1 h 377"/>
                <a:gd name="T14" fmla="*/ 0 w 642"/>
                <a:gd name="T15" fmla="*/ 0 h 377"/>
                <a:gd name="T16" fmla="*/ 1 w 642"/>
                <a:gd name="T17" fmla="*/ 1 h 377"/>
                <a:gd name="T18" fmla="*/ 1 w 642"/>
                <a:gd name="T19" fmla="*/ 1 h 377"/>
                <a:gd name="T20" fmla="*/ 2 w 642"/>
                <a:gd name="T21" fmla="*/ 1 h 377"/>
                <a:gd name="T22" fmla="*/ 3 w 642"/>
                <a:gd name="T23" fmla="*/ 1 h 377"/>
                <a:gd name="T24" fmla="*/ 3 w 642"/>
                <a:gd name="T25" fmla="*/ 1 h 3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42"/>
                <a:gd name="T40" fmla="*/ 0 h 377"/>
                <a:gd name="T41" fmla="*/ 642 w 642"/>
                <a:gd name="T42" fmla="*/ 377 h 3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42" h="377">
                  <a:moveTo>
                    <a:pt x="611" y="245"/>
                  </a:moveTo>
                  <a:lnTo>
                    <a:pt x="626" y="313"/>
                  </a:lnTo>
                  <a:lnTo>
                    <a:pt x="642" y="377"/>
                  </a:lnTo>
                  <a:lnTo>
                    <a:pt x="530" y="309"/>
                  </a:lnTo>
                  <a:lnTo>
                    <a:pt x="378" y="275"/>
                  </a:lnTo>
                  <a:lnTo>
                    <a:pt x="249" y="198"/>
                  </a:lnTo>
                  <a:lnTo>
                    <a:pt x="105" y="93"/>
                  </a:lnTo>
                  <a:lnTo>
                    <a:pt x="0" y="0"/>
                  </a:lnTo>
                  <a:lnTo>
                    <a:pt x="183" y="91"/>
                  </a:lnTo>
                  <a:lnTo>
                    <a:pt x="350" y="161"/>
                  </a:lnTo>
                  <a:lnTo>
                    <a:pt x="460" y="198"/>
                  </a:lnTo>
                  <a:lnTo>
                    <a:pt x="611" y="245"/>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09" name="Freeform 71"/>
            <p:cNvSpPr>
              <a:spLocks/>
            </p:cNvSpPr>
            <p:nvPr/>
          </p:nvSpPr>
          <p:spPr bwMode="auto">
            <a:xfrm>
              <a:off x="2515" y="3354"/>
              <a:ext cx="1116" cy="303"/>
            </a:xfrm>
            <a:custGeom>
              <a:avLst/>
              <a:gdLst>
                <a:gd name="T0" fmla="*/ 1 w 1594"/>
                <a:gd name="T1" fmla="*/ 1 h 577"/>
                <a:gd name="T2" fmla="*/ 1 w 1594"/>
                <a:gd name="T3" fmla="*/ 1 h 577"/>
                <a:gd name="T4" fmla="*/ 3 w 1594"/>
                <a:gd name="T5" fmla="*/ 1 h 577"/>
                <a:gd name="T6" fmla="*/ 4 w 1594"/>
                <a:gd name="T7" fmla="*/ 1 h 577"/>
                <a:gd name="T8" fmla="*/ 4 w 1594"/>
                <a:gd name="T9" fmla="*/ 1 h 577"/>
                <a:gd name="T10" fmla="*/ 6 w 1594"/>
                <a:gd name="T11" fmla="*/ 1 h 577"/>
                <a:gd name="T12" fmla="*/ 6 w 1594"/>
                <a:gd name="T13" fmla="*/ 1 h 577"/>
                <a:gd name="T14" fmla="*/ 7 w 1594"/>
                <a:gd name="T15" fmla="*/ 1 h 577"/>
                <a:gd name="T16" fmla="*/ 8 w 1594"/>
                <a:gd name="T17" fmla="*/ 1 h 577"/>
                <a:gd name="T18" fmla="*/ 7 w 1594"/>
                <a:gd name="T19" fmla="*/ 1 h 577"/>
                <a:gd name="T20" fmla="*/ 6 w 1594"/>
                <a:gd name="T21" fmla="*/ 1 h 577"/>
                <a:gd name="T22" fmla="*/ 5 w 1594"/>
                <a:gd name="T23" fmla="*/ 1 h 577"/>
                <a:gd name="T24" fmla="*/ 4 w 1594"/>
                <a:gd name="T25" fmla="*/ 1 h 577"/>
                <a:gd name="T26" fmla="*/ 3 w 1594"/>
                <a:gd name="T27" fmla="*/ 1 h 577"/>
                <a:gd name="T28" fmla="*/ 2 w 1594"/>
                <a:gd name="T29" fmla="*/ 1 h 577"/>
                <a:gd name="T30" fmla="*/ 1 w 1594"/>
                <a:gd name="T31" fmla="*/ 1 h 577"/>
                <a:gd name="T32" fmla="*/ 1 w 1594"/>
                <a:gd name="T33" fmla="*/ 1 h 577"/>
                <a:gd name="T34" fmla="*/ 0 w 1594"/>
                <a:gd name="T35" fmla="*/ 0 h 577"/>
                <a:gd name="T36" fmla="*/ 1 w 1594"/>
                <a:gd name="T37" fmla="*/ 1 h 577"/>
                <a:gd name="T38" fmla="*/ 1 w 1594"/>
                <a:gd name="T39" fmla="*/ 1 h 5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94"/>
                <a:gd name="T61" fmla="*/ 0 h 577"/>
                <a:gd name="T62" fmla="*/ 1594 w 1594"/>
                <a:gd name="T63" fmla="*/ 577 h 57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94" h="577">
                  <a:moveTo>
                    <a:pt x="121" y="114"/>
                  </a:moveTo>
                  <a:lnTo>
                    <a:pt x="292" y="248"/>
                  </a:lnTo>
                  <a:lnTo>
                    <a:pt x="494" y="353"/>
                  </a:lnTo>
                  <a:lnTo>
                    <a:pt x="711" y="427"/>
                  </a:lnTo>
                  <a:lnTo>
                    <a:pt x="888" y="450"/>
                  </a:lnTo>
                  <a:lnTo>
                    <a:pt x="1105" y="445"/>
                  </a:lnTo>
                  <a:lnTo>
                    <a:pt x="1297" y="454"/>
                  </a:lnTo>
                  <a:lnTo>
                    <a:pt x="1453" y="506"/>
                  </a:lnTo>
                  <a:lnTo>
                    <a:pt x="1594" y="577"/>
                  </a:lnTo>
                  <a:lnTo>
                    <a:pt x="1412" y="432"/>
                  </a:lnTo>
                  <a:lnTo>
                    <a:pt x="1176" y="306"/>
                  </a:lnTo>
                  <a:lnTo>
                    <a:pt x="983" y="253"/>
                  </a:lnTo>
                  <a:lnTo>
                    <a:pt x="771" y="227"/>
                  </a:lnTo>
                  <a:lnTo>
                    <a:pt x="575" y="214"/>
                  </a:lnTo>
                  <a:lnTo>
                    <a:pt x="424" y="192"/>
                  </a:lnTo>
                  <a:lnTo>
                    <a:pt x="272" y="165"/>
                  </a:lnTo>
                  <a:lnTo>
                    <a:pt x="166" y="118"/>
                  </a:lnTo>
                  <a:lnTo>
                    <a:pt x="0" y="0"/>
                  </a:lnTo>
                  <a:lnTo>
                    <a:pt x="121" y="114"/>
                  </a:lnTo>
                  <a:close/>
                </a:path>
              </a:pathLst>
            </a:custGeom>
            <a:gradFill rotWithShape="0">
              <a:gsLst>
                <a:gs pos="0">
                  <a:srgbClr val="FFFF00"/>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10" name="Freeform 72"/>
            <p:cNvSpPr>
              <a:spLocks/>
            </p:cNvSpPr>
            <p:nvPr/>
          </p:nvSpPr>
          <p:spPr bwMode="auto">
            <a:xfrm>
              <a:off x="2657" y="2604"/>
              <a:ext cx="720" cy="135"/>
            </a:xfrm>
            <a:custGeom>
              <a:avLst/>
              <a:gdLst>
                <a:gd name="T0" fmla="*/ 1 w 1031"/>
                <a:gd name="T1" fmla="*/ 1 h 258"/>
                <a:gd name="T2" fmla="*/ 2 w 1031"/>
                <a:gd name="T3" fmla="*/ 1 h 258"/>
                <a:gd name="T4" fmla="*/ 3 w 1031"/>
                <a:gd name="T5" fmla="*/ 1 h 258"/>
                <a:gd name="T6" fmla="*/ 3 w 1031"/>
                <a:gd name="T7" fmla="*/ 1 h 258"/>
                <a:gd name="T8" fmla="*/ 3 w 1031"/>
                <a:gd name="T9" fmla="*/ 1 h 258"/>
                <a:gd name="T10" fmla="*/ 3 w 1031"/>
                <a:gd name="T11" fmla="*/ 1 h 258"/>
                <a:gd name="T12" fmla="*/ 4 w 1031"/>
                <a:gd name="T13" fmla="*/ 1 h 258"/>
                <a:gd name="T14" fmla="*/ 4 w 1031"/>
                <a:gd name="T15" fmla="*/ 1 h 258"/>
                <a:gd name="T16" fmla="*/ 5 w 1031"/>
                <a:gd name="T17" fmla="*/ 1 h 258"/>
                <a:gd name="T18" fmla="*/ 4 w 1031"/>
                <a:gd name="T19" fmla="*/ 1 h 258"/>
                <a:gd name="T20" fmla="*/ 4 w 1031"/>
                <a:gd name="T21" fmla="*/ 1 h 258"/>
                <a:gd name="T22" fmla="*/ 3 w 1031"/>
                <a:gd name="T23" fmla="*/ 1 h 258"/>
                <a:gd name="T24" fmla="*/ 3 w 1031"/>
                <a:gd name="T25" fmla="*/ 1 h 258"/>
                <a:gd name="T26" fmla="*/ 3 w 1031"/>
                <a:gd name="T27" fmla="*/ 1 h 258"/>
                <a:gd name="T28" fmla="*/ 2 w 1031"/>
                <a:gd name="T29" fmla="*/ 1 h 258"/>
                <a:gd name="T30" fmla="*/ 1 w 1031"/>
                <a:gd name="T31" fmla="*/ 0 h 258"/>
                <a:gd name="T32" fmla="*/ 1 w 1031"/>
                <a:gd name="T33" fmla="*/ 1 h 258"/>
                <a:gd name="T34" fmla="*/ 1 w 1031"/>
                <a:gd name="T35" fmla="*/ 1 h 258"/>
                <a:gd name="T36" fmla="*/ 1 w 1031"/>
                <a:gd name="T37" fmla="*/ 1 h 258"/>
                <a:gd name="T38" fmla="*/ 0 w 1031"/>
                <a:gd name="T39" fmla="*/ 1 h 258"/>
                <a:gd name="T40" fmla="*/ 1 w 1031"/>
                <a:gd name="T41" fmla="*/ 1 h 258"/>
                <a:gd name="T42" fmla="*/ 1 w 1031"/>
                <a:gd name="T43" fmla="*/ 1 h 258"/>
                <a:gd name="T44" fmla="*/ 1 w 1031"/>
                <a:gd name="T45" fmla="*/ 1 h 258"/>
                <a:gd name="T46" fmla="*/ 1 w 1031"/>
                <a:gd name="T47" fmla="*/ 1 h 258"/>
                <a:gd name="T48" fmla="*/ 1 w 1031"/>
                <a:gd name="T49" fmla="*/ 1 h 2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31"/>
                <a:gd name="T76" fmla="*/ 0 h 258"/>
                <a:gd name="T77" fmla="*/ 1031 w 1031"/>
                <a:gd name="T78" fmla="*/ 258 h 25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31" h="258">
                  <a:moveTo>
                    <a:pt x="394" y="22"/>
                  </a:moveTo>
                  <a:lnTo>
                    <a:pt x="561" y="56"/>
                  </a:lnTo>
                  <a:lnTo>
                    <a:pt x="651" y="65"/>
                  </a:lnTo>
                  <a:lnTo>
                    <a:pt x="727" y="100"/>
                  </a:lnTo>
                  <a:lnTo>
                    <a:pt x="737" y="153"/>
                  </a:lnTo>
                  <a:lnTo>
                    <a:pt x="787" y="92"/>
                  </a:lnTo>
                  <a:lnTo>
                    <a:pt x="848" y="109"/>
                  </a:lnTo>
                  <a:lnTo>
                    <a:pt x="939" y="179"/>
                  </a:lnTo>
                  <a:lnTo>
                    <a:pt x="1031" y="258"/>
                  </a:lnTo>
                  <a:lnTo>
                    <a:pt x="959" y="175"/>
                  </a:lnTo>
                  <a:lnTo>
                    <a:pt x="878" y="114"/>
                  </a:lnTo>
                  <a:lnTo>
                    <a:pt x="808" y="70"/>
                  </a:lnTo>
                  <a:lnTo>
                    <a:pt x="707" y="53"/>
                  </a:lnTo>
                  <a:lnTo>
                    <a:pt x="621" y="31"/>
                  </a:lnTo>
                  <a:lnTo>
                    <a:pt x="480" y="18"/>
                  </a:lnTo>
                  <a:lnTo>
                    <a:pt x="374" y="0"/>
                  </a:lnTo>
                  <a:lnTo>
                    <a:pt x="293" y="26"/>
                  </a:lnTo>
                  <a:lnTo>
                    <a:pt x="192" y="61"/>
                  </a:lnTo>
                  <a:lnTo>
                    <a:pt x="127" y="100"/>
                  </a:lnTo>
                  <a:lnTo>
                    <a:pt x="0" y="214"/>
                  </a:lnTo>
                  <a:lnTo>
                    <a:pt x="121" y="127"/>
                  </a:lnTo>
                  <a:lnTo>
                    <a:pt x="272" y="53"/>
                  </a:lnTo>
                  <a:lnTo>
                    <a:pt x="363" y="56"/>
                  </a:lnTo>
                  <a:lnTo>
                    <a:pt x="394" y="22"/>
                  </a:lnTo>
                  <a:close/>
                </a:path>
              </a:pathLst>
            </a:custGeom>
            <a:solidFill>
              <a:srgbClr val="FF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11" name="Freeform 73"/>
            <p:cNvSpPr>
              <a:spLocks/>
            </p:cNvSpPr>
            <p:nvPr/>
          </p:nvSpPr>
          <p:spPr bwMode="auto">
            <a:xfrm>
              <a:off x="2956" y="2879"/>
              <a:ext cx="88" cy="97"/>
            </a:xfrm>
            <a:custGeom>
              <a:avLst/>
              <a:gdLst>
                <a:gd name="T0" fmla="*/ 0 w 126"/>
                <a:gd name="T1" fmla="*/ 1 h 185"/>
                <a:gd name="T2" fmla="*/ 1 w 126"/>
                <a:gd name="T3" fmla="*/ 1 h 185"/>
                <a:gd name="T4" fmla="*/ 1 w 126"/>
                <a:gd name="T5" fmla="*/ 1 h 185"/>
                <a:gd name="T6" fmla="*/ 1 w 126"/>
                <a:gd name="T7" fmla="*/ 1 h 185"/>
                <a:gd name="T8" fmla="*/ 1 w 126"/>
                <a:gd name="T9" fmla="*/ 1 h 185"/>
                <a:gd name="T10" fmla="*/ 1 w 126"/>
                <a:gd name="T11" fmla="*/ 1 h 185"/>
                <a:gd name="T12" fmla="*/ 1 w 126"/>
                <a:gd name="T13" fmla="*/ 0 h 185"/>
                <a:gd name="T14" fmla="*/ 1 w 126"/>
                <a:gd name="T15" fmla="*/ 1 h 185"/>
                <a:gd name="T16" fmla="*/ 0 w 126"/>
                <a:gd name="T17" fmla="*/ 1 h 185"/>
                <a:gd name="T18" fmla="*/ 0 w 126"/>
                <a:gd name="T19" fmla="*/ 1 h 1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6"/>
                <a:gd name="T31" fmla="*/ 0 h 185"/>
                <a:gd name="T32" fmla="*/ 126 w 126"/>
                <a:gd name="T33" fmla="*/ 185 h 1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6" h="185">
                  <a:moveTo>
                    <a:pt x="0" y="70"/>
                  </a:moveTo>
                  <a:lnTo>
                    <a:pt x="29" y="84"/>
                  </a:lnTo>
                  <a:lnTo>
                    <a:pt x="19" y="185"/>
                  </a:lnTo>
                  <a:lnTo>
                    <a:pt x="59" y="79"/>
                  </a:lnTo>
                  <a:lnTo>
                    <a:pt x="126" y="67"/>
                  </a:lnTo>
                  <a:lnTo>
                    <a:pt x="96" y="53"/>
                  </a:lnTo>
                  <a:lnTo>
                    <a:pt x="110" y="0"/>
                  </a:lnTo>
                  <a:lnTo>
                    <a:pt x="54" y="62"/>
                  </a:lnTo>
                  <a:lnTo>
                    <a:pt x="0" y="70"/>
                  </a:lnTo>
                  <a:close/>
                </a:path>
              </a:pathLst>
            </a:custGeom>
            <a:solidFill>
              <a:srgbClr val="FF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12" name="Freeform 74"/>
            <p:cNvSpPr>
              <a:spLocks/>
            </p:cNvSpPr>
            <p:nvPr/>
          </p:nvSpPr>
          <p:spPr bwMode="auto">
            <a:xfrm>
              <a:off x="2546" y="2904"/>
              <a:ext cx="53" cy="111"/>
            </a:xfrm>
            <a:custGeom>
              <a:avLst/>
              <a:gdLst>
                <a:gd name="T0" fmla="*/ 1 w 77"/>
                <a:gd name="T1" fmla="*/ 0 h 210"/>
                <a:gd name="T2" fmla="*/ 0 w 77"/>
                <a:gd name="T3" fmla="*/ 1 h 210"/>
                <a:gd name="T4" fmla="*/ 1 w 77"/>
                <a:gd name="T5" fmla="*/ 1 h 210"/>
                <a:gd name="T6" fmla="*/ 1 w 77"/>
                <a:gd name="T7" fmla="*/ 1 h 210"/>
                <a:gd name="T8" fmla="*/ 1 w 77"/>
                <a:gd name="T9" fmla="*/ 0 h 210"/>
                <a:gd name="T10" fmla="*/ 1 w 77"/>
                <a:gd name="T11" fmla="*/ 0 h 210"/>
                <a:gd name="T12" fmla="*/ 0 60000 65536"/>
                <a:gd name="T13" fmla="*/ 0 60000 65536"/>
                <a:gd name="T14" fmla="*/ 0 60000 65536"/>
                <a:gd name="T15" fmla="*/ 0 60000 65536"/>
                <a:gd name="T16" fmla="*/ 0 60000 65536"/>
                <a:gd name="T17" fmla="*/ 0 60000 65536"/>
                <a:gd name="T18" fmla="*/ 0 w 77"/>
                <a:gd name="T19" fmla="*/ 0 h 210"/>
                <a:gd name="T20" fmla="*/ 77 w 77"/>
                <a:gd name="T21" fmla="*/ 210 h 210"/>
              </a:gdLst>
              <a:ahLst/>
              <a:cxnLst>
                <a:cxn ang="T12">
                  <a:pos x="T0" y="T1"/>
                </a:cxn>
                <a:cxn ang="T13">
                  <a:pos x="T2" y="T3"/>
                </a:cxn>
                <a:cxn ang="T14">
                  <a:pos x="T4" y="T5"/>
                </a:cxn>
                <a:cxn ang="T15">
                  <a:pos x="T6" y="T7"/>
                </a:cxn>
                <a:cxn ang="T16">
                  <a:pos x="T8" y="T9"/>
                </a:cxn>
                <a:cxn ang="T17">
                  <a:pos x="T10" y="T11"/>
                </a:cxn>
              </a:cxnLst>
              <a:rect l="T18" t="T19" r="T20" b="T21"/>
              <a:pathLst>
                <a:path w="77" h="210">
                  <a:moveTo>
                    <a:pt x="16" y="0"/>
                  </a:moveTo>
                  <a:lnTo>
                    <a:pt x="0" y="61"/>
                  </a:lnTo>
                  <a:lnTo>
                    <a:pt x="77" y="210"/>
                  </a:lnTo>
                  <a:lnTo>
                    <a:pt x="26" y="70"/>
                  </a:lnTo>
                  <a:lnTo>
                    <a:pt x="16" y="0"/>
                  </a:lnTo>
                  <a:close/>
                </a:path>
              </a:pathLst>
            </a:custGeom>
            <a:solidFill>
              <a:srgbClr val="FF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13" name="Freeform 75"/>
            <p:cNvSpPr>
              <a:spLocks/>
            </p:cNvSpPr>
            <p:nvPr/>
          </p:nvSpPr>
          <p:spPr bwMode="auto">
            <a:xfrm>
              <a:off x="2100" y="2577"/>
              <a:ext cx="1379" cy="934"/>
            </a:xfrm>
            <a:custGeom>
              <a:avLst/>
              <a:gdLst>
                <a:gd name="T0" fmla="*/ 4 w 1973"/>
                <a:gd name="T1" fmla="*/ 0 h 1781"/>
                <a:gd name="T2" fmla="*/ 4 w 1973"/>
                <a:gd name="T3" fmla="*/ 1 h 1781"/>
                <a:gd name="T4" fmla="*/ 3 w 1973"/>
                <a:gd name="T5" fmla="*/ 1 h 1781"/>
                <a:gd name="T6" fmla="*/ 2 w 1973"/>
                <a:gd name="T7" fmla="*/ 1 h 1781"/>
                <a:gd name="T8" fmla="*/ 1 w 1973"/>
                <a:gd name="T9" fmla="*/ 1 h 1781"/>
                <a:gd name="T10" fmla="*/ 1 w 1973"/>
                <a:gd name="T11" fmla="*/ 1 h 1781"/>
                <a:gd name="T12" fmla="*/ 1 w 1973"/>
                <a:gd name="T13" fmla="*/ 1 h 1781"/>
                <a:gd name="T14" fmla="*/ 1 w 1973"/>
                <a:gd name="T15" fmla="*/ 1 h 1781"/>
                <a:gd name="T16" fmla="*/ 1 w 1973"/>
                <a:gd name="T17" fmla="*/ 1 h 1781"/>
                <a:gd name="T18" fmla="*/ 0 w 1973"/>
                <a:gd name="T19" fmla="*/ 1 h 1781"/>
                <a:gd name="T20" fmla="*/ 1 w 1973"/>
                <a:gd name="T21" fmla="*/ 1 h 1781"/>
                <a:gd name="T22" fmla="*/ 1 w 1973"/>
                <a:gd name="T23" fmla="*/ 1 h 1781"/>
                <a:gd name="T24" fmla="*/ 1 w 1973"/>
                <a:gd name="T25" fmla="*/ 1 h 1781"/>
                <a:gd name="T26" fmla="*/ 2 w 1973"/>
                <a:gd name="T27" fmla="*/ 1 h 1781"/>
                <a:gd name="T28" fmla="*/ 1 w 1973"/>
                <a:gd name="T29" fmla="*/ 1 h 1781"/>
                <a:gd name="T30" fmla="*/ 1 w 1973"/>
                <a:gd name="T31" fmla="*/ 1 h 1781"/>
                <a:gd name="T32" fmla="*/ 1 w 1973"/>
                <a:gd name="T33" fmla="*/ 1 h 1781"/>
                <a:gd name="T34" fmla="*/ 1 w 1973"/>
                <a:gd name="T35" fmla="*/ 1 h 1781"/>
                <a:gd name="T36" fmla="*/ 2 w 1973"/>
                <a:gd name="T37" fmla="*/ 1 h 1781"/>
                <a:gd name="T38" fmla="*/ 2 w 1973"/>
                <a:gd name="T39" fmla="*/ 1 h 1781"/>
                <a:gd name="T40" fmla="*/ 1 w 1973"/>
                <a:gd name="T41" fmla="*/ 1 h 1781"/>
                <a:gd name="T42" fmla="*/ 1 w 1973"/>
                <a:gd name="T43" fmla="*/ 1 h 1781"/>
                <a:gd name="T44" fmla="*/ 1 w 1973"/>
                <a:gd name="T45" fmla="*/ 1 h 1781"/>
                <a:gd name="T46" fmla="*/ 2 w 1973"/>
                <a:gd name="T47" fmla="*/ 1 h 1781"/>
                <a:gd name="T48" fmla="*/ 2 w 1973"/>
                <a:gd name="T49" fmla="*/ 1 h 1781"/>
                <a:gd name="T50" fmla="*/ 1 w 1973"/>
                <a:gd name="T51" fmla="*/ 1 h 1781"/>
                <a:gd name="T52" fmla="*/ 1 w 1973"/>
                <a:gd name="T53" fmla="*/ 1 h 1781"/>
                <a:gd name="T54" fmla="*/ 1 w 1973"/>
                <a:gd name="T55" fmla="*/ 1 h 1781"/>
                <a:gd name="T56" fmla="*/ 1 w 1973"/>
                <a:gd name="T57" fmla="*/ 1 h 1781"/>
                <a:gd name="T58" fmla="*/ 1 w 1973"/>
                <a:gd name="T59" fmla="*/ 1 h 1781"/>
                <a:gd name="T60" fmla="*/ 1 w 1973"/>
                <a:gd name="T61" fmla="*/ 1 h 1781"/>
                <a:gd name="T62" fmla="*/ 2 w 1973"/>
                <a:gd name="T63" fmla="*/ 1 h 1781"/>
                <a:gd name="T64" fmla="*/ 3 w 1973"/>
                <a:gd name="T65" fmla="*/ 1 h 1781"/>
                <a:gd name="T66" fmla="*/ 3 w 1973"/>
                <a:gd name="T67" fmla="*/ 1 h 1781"/>
                <a:gd name="T68" fmla="*/ 4 w 1973"/>
                <a:gd name="T69" fmla="*/ 1 h 1781"/>
                <a:gd name="T70" fmla="*/ 5 w 1973"/>
                <a:gd name="T71" fmla="*/ 1 h 1781"/>
                <a:gd name="T72" fmla="*/ 6 w 1973"/>
                <a:gd name="T73" fmla="*/ 1 h 1781"/>
                <a:gd name="T74" fmla="*/ 7 w 1973"/>
                <a:gd name="T75" fmla="*/ 1 h 1781"/>
                <a:gd name="T76" fmla="*/ 8 w 1973"/>
                <a:gd name="T77" fmla="*/ 1 h 1781"/>
                <a:gd name="T78" fmla="*/ 8 w 1973"/>
                <a:gd name="T79" fmla="*/ 1 h 1781"/>
                <a:gd name="T80" fmla="*/ 9 w 1973"/>
                <a:gd name="T81" fmla="*/ 1 h 1781"/>
                <a:gd name="T82" fmla="*/ 9 w 1973"/>
                <a:gd name="T83" fmla="*/ 1 h 1781"/>
                <a:gd name="T84" fmla="*/ 9 w 1973"/>
                <a:gd name="T85" fmla="*/ 1 h 1781"/>
                <a:gd name="T86" fmla="*/ 8 w 1973"/>
                <a:gd name="T87" fmla="*/ 1 h 1781"/>
                <a:gd name="T88" fmla="*/ 8 w 1973"/>
                <a:gd name="T89" fmla="*/ 1 h 1781"/>
                <a:gd name="T90" fmla="*/ 7 w 1973"/>
                <a:gd name="T91" fmla="*/ 1 h 1781"/>
                <a:gd name="T92" fmla="*/ 6 w 1973"/>
                <a:gd name="T93" fmla="*/ 1 h 1781"/>
                <a:gd name="T94" fmla="*/ 5 w 1973"/>
                <a:gd name="T95" fmla="*/ 1 h 178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73"/>
                <a:gd name="T145" fmla="*/ 0 h 1781"/>
                <a:gd name="T146" fmla="*/ 1973 w 1973"/>
                <a:gd name="T147" fmla="*/ 1781 h 178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73" h="1781">
                  <a:moveTo>
                    <a:pt x="1099" y="17"/>
                  </a:moveTo>
                  <a:lnTo>
                    <a:pt x="989" y="0"/>
                  </a:lnTo>
                  <a:lnTo>
                    <a:pt x="890" y="14"/>
                  </a:lnTo>
                  <a:lnTo>
                    <a:pt x="831" y="24"/>
                  </a:lnTo>
                  <a:lnTo>
                    <a:pt x="768" y="49"/>
                  </a:lnTo>
                  <a:lnTo>
                    <a:pt x="708" y="72"/>
                  </a:lnTo>
                  <a:lnTo>
                    <a:pt x="618" y="83"/>
                  </a:lnTo>
                  <a:lnTo>
                    <a:pt x="535" y="106"/>
                  </a:lnTo>
                  <a:lnTo>
                    <a:pt x="440" y="151"/>
                  </a:lnTo>
                  <a:lnTo>
                    <a:pt x="376" y="189"/>
                  </a:lnTo>
                  <a:lnTo>
                    <a:pt x="341" y="216"/>
                  </a:lnTo>
                  <a:lnTo>
                    <a:pt x="285" y="250"/>
                  </a:lnTo>
                  <a:lnTo>
                    <a:pt x="218" y="278"/>
                  </a:lnTo>
                  <a:lnTo>
                    <a:pt x="159" y="339"/>
                  </a:lnTo>
                  <a:lnTo>
                    <a:pt x="139" y="387"/>
                  </a:lnTo>
                  <a:lnTo>
                    <a:pt x="84" y="429"/>
                  </a:lnTo>
                  <a:lnTo>
                    <a:pt x="64" y="466"/>
                  </a:lnTo>
                  <a:lnTo>
                    <a:pt x="29" y="525"/>
                  </a:lnTo>
                  <a:lnTo>
                    <a:pt x="16" y="593"/>
                  </a:lnTo>
                  <a:lnTo>
                    <a:pt x="0" y="654"/>
                  </a:lnTo>
                  <a:lnTo>
                    <a:pt x="12" y="713"/>
                  </a:lnTo>
                  <a:lnTo>
                    <a:pt x="37" y="764"/>
                  </a:lnTo>
                  <a:lnTo>
                    <a:pt x="76" y="808"/>
                  </a:lnTo>
                  <a:lnTo>
                    <a:pt x="124" y="853"/>
                  </a:lnTo>
                  <a:lnTo>
                    <a:pt x="167" y="877"/>
                  </a:lnTo>
                  <a:lnTo>
                    <a:pt x="250" y="905"/>
                  </a:lnTo>
                  <a:lnTo>
                    <a:pt x="349" y="918"/>
                  </a:lnTo>
                  <a:lnTo>
                    <a:pt x="436" y="932"/>
                  </a:lnTo>
                  <a:lnTo>
                    <a:pt x="376" y="987"/>
                  </a:lnTo>
                  <a:lnTo>
                    <a:pt x="333" y="1056"/>
                  </a:lnTo>
                  <a:lnTo>
                    <a:pt x="293" y="1141"/>
                  </a:lnTo>
                  <a:lnTo>
                    <a:pt x="273" y="1213"/>
                  </a:lnTo>
                  <a:lnTo>
                    <a:pt x="270" y="1299"/>
                  </a:lnTo>
                  <a:lnTo>
                    <a:pt x="285" y="1381"/>
                  </a:lnTo>
                  <a:lnTo>
                    <a:pt x="329" y="1518"/>
                  </a:lnTo>
                  <a:lnTo>
                    <a:pt x="376" y="1614"/>
                  </a:lnTo>
                  <a:lnTo>
                    <a:pt x="444" y="1716"/>
                  </a:lnTo>
                  <a:lnTo>
                    <a:pt x="498" y="1781"/>
                  </a:lnTo>
                  <a:lnTo>
                    <a:pt x="551" y="1781"/>
                  </a:lnTo>
                  <a:lnTo>
                    <a:pt x="498" y="1733"/>
                  </a:lnTo>
                  <a:lnTo>
                    <a:pt x="424" y="1644"/>
                  </a:lnTo>
                  <a:lnTo>
                    <a:pt x="368" y="1531"/>
                  </a:lnTo>
                  <a:lnTo>
                    <a:pt x="329" y="1411"/>
                  </a:lnTo>
                  <a:lnTo>
                    <a:pt x="309" y="1291"/>
                  </a:lnTo>
                  <a:lnTo>
                    <a:pt x="312" y="1209"/>
                  </a:lnTo>
                  <a:lnTo>
                    <a:pt x="365" y="1079"/>
                  </a:lnTo>
                  <a:lnTo>
                    <a:pt x="432" y="984"/>
                  </a:lnTo>
                  <a:lnTo>
                    <a:pt x="498" y="912"/>
                  </a:lnTo>
                  <a:lnTo>
                    <a:pt x="578" y="867"/>
                  </a:lnTo>
                  <a:lnTo>
                    <a:pt x="463" y="901"/>
                  </a:lnTo>
                  <a:lnTo>
                    <a:pt x="353" y="890"/>
                  </a:lnTo>
                  <a:lnTo>
                    <a:pt x="214" y="867"/>
                  </a:lnTo>
                  <a:lnTo>
                    <a:pt x="132" y="823"/>
                  </a:lnTo>
                  <a:lnTo>
                    <a:pt x="64" y="740"/>
                  </a:lnTo>
                  <a:lnTo>
                    <a:pt x="45" y="630"/>
                  </a:lnTo>
                  <a:lnTo>
                    <a:pt x="60" y="555"/>
                  </a:lnTo>
                  <a:lnTo>
                    <a:pt x="87" y="490"/>
                  </a:lnTo>
                  <a:lnTo>
                    <a:pt x="139" y="432"/>
                  </a:lnTo>
                  <a:lnTo>
                    <a:pt x="167" y="408"/>
                  </a:lnTo>
                  <a:lnTo>
                    <a:pt x="194" y="360"/>
                  </a:lnTo>
                  <a:lnTo>
                    <a:pt x="242" y="312"/>
                  </a:lnTo>
                  <a:lnTo>
                    <a:pt x="325" y="257"/>
                  </a:lnTo>
                  <a:lnTo>
                    <a:pt x="372" y="243"/>
                  </a:lnTo>
                  <a:lnTo>
                    <a:pt x="440" y="189"/>
                  </a:lnTo>
                  <a:lnTo>
                    <a:pt x="531" y="141"/>
                  </a:lnTo>
                  <a:lnTo>
                    <a:pt x="622" y="113"/>
                  </a:lnTo>
                  <a:lnTo>
                    <a:pt x="661" y="113"/>
                  </a:lnTo>
                  <a:lnTo>
                    <a:pt x="737" y="89"/>
                  </a:lnTo>
                  <a:lnTo>
                    <a:pt x="828" y="59"/>
                  </a:lnTo>
                  <a:lnTo>
                    <a:pt x="919" y="35"/>
                  </a:lnTo>
                  <a:lnTo>
                    <a:pt x="1012" y="27"/>
                  </a:lnTo>
                  <a:lnTo>
                    <a:pt x="1103" y="49"/>
                  </a:lnTo>
                  <a:lnTo>
                    <a:pt x="1159" y="39"/>
                  </a:lnTo>
                  <a:lnTo>
                    <a:pt x="1239" y="42"/>
                  </a:lnTo>
                  <a:lnTo>
                    <a:pt x="1373" y="62"/>
                  </a:lnTo>
                  <a:lnTo>
                    <a:pt x="1531" y="89"/>
                  </a:lnTo>
                  <a:lnTo>
                    <a:pt x="1642" y="124"/>
                  </a:lnTo>
                  <a:lnTo>
                    <a:pt x="1760" y="200"/>
                  </a:lnTo>
                  <a:lnTo>
                    <a:pt x="1847" y="288"/>
                  </a:lnTo>
                  <a:lnTo>
                    <a:pt x="1906" y="381"/>
                  </a:lnTo>
                  <a:lnTo>
                    <a:pt x="1942" y="480"/>
                  </a:lnTo>
                  <a:lnTo>
                    <a:pt x="1954" y="603"/>
                  </a:lnTo>
                  <a:lnTo>
                    <a:pt x="1942" y="654"/>
                  </a:lnTo>
                  <a:lnTo>
                    <a:pt x="1973" y="651"/>
                  </a:lnTo>
                  <a:lnTo>
                    <a:pt x="1973" y="525"/>
                  </a:lnTo>
                  <a:lnTo>
                    <a:pt x="1950" y="418"/>
                  </a:lnTo>
                  <a:lnTo>
                    <a:pt x="1906" y="319"/>
                  </a:lnTo>
                  <a:lnTo>
                    <a:pt x="1847" y="240"/>
                  </a:lnTo>
                  <a:lnTo>
                    <a:pt x="1787" y="182"/>
                  </a:lnTo>
                  <a:lnTo>
                    <a:pt x="1693" y="121"/>
                  </a:lnTo>
                  <a:lnTo>
                    <a:pt x="1599" y="86"/>
                  </a:lnTo>
                  <a:lnTo>
                    <a:pt x="1479" y="56"/>
                  </a:lnTo>
                  <a:lnTo>
                    <a:pt x="1334" y="24"/>
                  </a:lnTo>
                  <a:lnTo>
                    <a:pt x="1231" y="21"/>
                  </a:lnTo>
                  <a:lnTo>
                    <a:pt x="1151" y="21"/>
                  </a:lnTo>
                  <a:lnTo>
                    <a:pt x="1099"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14" name="Freeform 76"/>
            <p:cNvSpPr>
              <a:spLocks/>
            </p:cNvSpPr>
            <p:nvPr/>
          </p:nvSpPr>
          <p:spPr bwMode="auto">
            <a:xfrm>
              <a:off x="1968" y="3500"/>
              <a:ext cx="784" cy="387"/>
            </a:xfrm>
            <a:custGeom>
              <a:avLst/>
              <a:gdLst>
                <a:gd name="T0" fmla="*/ 2 w 1120"/>
                <a:gd name="T1" fmla="*/ 0 h 737"/>
                <a:gd name="T2" fmla="*/ 1 w 1120"/>
                <a:gd name="T3" fmla="*/ 1 h 737"/>
                <a:gd name="T4" fmla="*/ 1 w 1120"/>
                <a:gd name="T5" fmla="*/ 1 h 737"/>
                <a:gd name="T6" fmla="*/ 1 w 1120"/>
                <a:gd name="T7" fmla="*/ 1 h 737"/>
                <a:gd name="T8" fmla="*/ 1 w 1120"/>
                <a:gd name="T9" fmla="*/ 1 h 737"/>
                <a:gd name="T10" fmla="*/ 3 w 1120"/>
                <a:gd name="T11" fmla="*/ 1 h 737"/>
                <a:gd name="T12" fmla="*/ 3 w 1120"/>
                <a:gd name="T13" fmla="*/ 1 h 737"/>
                <a:gd name="T14" fmla="*/ 3 w 1120"/>
                <a:gd name="T15" fmla="*/ 1 h 737"/>
                <a:gd name="T16" fmla="*/ 3 w 1120"/>
                <a:gd name="T17" fmla="*/ 1 h 737"/>
                <a:gd name="T18" fmla="*/ 4 w 1120"/>
                <a:gd name="T19" fmla="*/ 1 h 737"/>
                <a:gd name="T20" fmla="*/ 5 w 1120"/>
                <a:gd name="T21" fmla="*/ 1 h 737"/>
                <a:gd name="T22" fmla="*/ 6 w 1120"/>
                <a:gd name="T23" fmla="*/ 1 h 737"/>
                <a:gd name="T24" fmla="*/ 6 w 1120"/>
                <a:gd name="T25" fmla="*/ 1 h 737"/>
                <a:gd name="T26" fmla="*/ 4 w 1120"/>
                <a:gd name="T27" fmla="*/ 1 h 737"/>
                <a:gd name="T28" fmla="*/ 6 w 1120"/>
                <a:gd name="T29" fmla="*/ 1 h 737"/>
                <a:gd name="T30" fmla="*/ 5 w 1120"/>
                <a:gd name="T31" fmla="*/ 1 h 737"/>
                <a:gd name="T32" fmla="*/ 4 w 1120"/>
                <a:gd name="T33" fmla="*/ 1 h 737"/>
                <a:gd name="T34" fmla="*/ 3 w 1120"/>
                <a:gd name="T35" fmla="*/ 1 h 737"/>
                <a:gd name="T36" fmla="*/ 3 w 1120"/>
                <a:gd name="T37" fmla="*/ 1 h 737"/>
                <a:gd name="T38" fmla="*/ 3 w 1120"/>
                <a:gd name="T39" fmla="*/ 1 h 737"/>
                <a:gd name="T40" fmla="*/ 4 w 1120"/>
                <a:gd name="T41" fmla="*/ 1 h 737"/>
                <a:gd name="T42" fmla="*/ 4 w 1120"/>
                <a:gd name="T43" fmla="*/ 1 h 737"/>
                <a:gd name="T44" fmla="*/ 3 w 1120"/>
                <a:gd name="T45" fmla="*/ 1 h 737"/>
                <a:gd name="T46" fmla="*/ 3 w 1120"/>
                <a:gd name="T47" fmla="*/ 1 h 737"/>
                <a:gd name="T48" fmla="*/ 2 w 1120"/>
                <a:gd name="T49" fmla="*/ 1 h 737"/>
                <a:gd name="T50" fmla="*/ 2 w 1120"/>
                <a:gd name="T51" fmla="*/ 1 h 737"/>
                <a:gd name="T52" fmla="*/ 2 w 1120"/>
                <a:gd name="T53" fmla="*/ 1 h 737"/>
                <a:gd name="T54" fmla="*/ 2 w 1120"/>
                <a:gd name="T55" fmla="*/ 1 h 737"/>
                <a:gd name="T56" fmla="*/ 1 w 1120"/>
                <a:gd name="T57" fmla="*/ 1 h 737"/>
                <a:gd name="T58" fmla="*/ 1 w 1120"/>
                <a:gd name="T59" fmla="*/ 1 h 737"/>
                <a:gd name="T60" fmla="*/ 1 w 1120"/>
                <a:gd name="T61" fmla="*/ 1 h 737"/>
                <a:gd name="T62" fmla="*/ 1 w 1120"/>
                <a:gd name="T63" fmla="*/ 1 h 737"/>
                <a:gd name="T64" fmla="*/ 1 w 1120"/>
                <a:gd name="T65" fmla="*/ 1 h 737"/>
                <a:gd name="T66" fmla="*/ 2 w 1120"/>
                <a:gd name="T67" fmla="*/ 1 h 737"/>
                <a:gd name="T68" fmla="*/ 3 w 1120"/>
                <a:gd name="T69" fmla="*/ 1 h 737"/>
                <a:gd name="T70" fmla="*/ 3 w 1120"/>
                <a:gd name="T71" fmla="*/ 1 h 737"/>
                <a:gd name="T72" fmla="*/ 4 w 1120"/>
                <a:gd name="T73" fmla="*/ 1 h 737"/>
                <a:gd name="T74" fmla="*/ 4 w 1120"/>
                <a:gd name="T75" fmla="*/ 1 h 737"/>
                <a:gd name="T76" fmla="*/ 4 w 1120"/>
                <a:gd name="T77" fmla="*/ 1 h 737"/>
                <a:gd name="T78" fmla="*/ 4 w 1120"/>
                <a:gd name="T79" fmla="*/ 1 h 737"/>
                <a:gd name="T80" fmla="*/ 4 w 1120"/>
                <a:gd name="T81" fmla="*/ 1 h 737"/>
                <a:gd name="T82" fmla="*/ 3 w 1120"/>
                <a:gd name="T83" fmla="*/ 1 h 737"/>
                <a:gd name="T84" fmla="*/ 3 w 1120"/>
                <a:gd name="T85" fmla="*/ 1 h 73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20"/>
                <a:gd name="T130" fmla="*/ 0 h 737"/>
                <a:gd name="T131" fmla="*/ 1120 w 1120"/>
                <a:gd name="T132" fmla="*/ 737 h 73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20" h="737">
                  <a:moveTo>
                    <a:pt x="565" y="71"/>
                  </a:moveTo>
                  <a:lnTo>
                    <a:pt x="484" y="26"/>
                  </a:lnTo>
                  <a:lnTo>
                    <a:pt x="402" y="0"/>
                  </a:lnTo>
                  <a:lnTo>
                    <a:pt x="299" y="10"/>
                  </a:lnTo>
                  <a:lnTo>
                    <a:pt x="208" y="41"/>
                  </a:lnTo>
                  <a:lnTo>
                    <a:pt x="138" y="83"/>
                  </a:lnTo>
                  <a:lnTo>
                    <a:pt x="56" y="155"/>
                  </a:lnTo>
                  <a:lnTo>
                    <a:pt x="16" y="207"/>
                  </a:lnTo>
                  <a:lnTo>
                    <a:pt x="1" y="253"/>
                  </a:lnTo>
                  <a:lnTo>
                    <a:pt x="0" y="292"/>
                  </a:lnTo>
                  <a:lnTo>
                    <a:pt x="16" y="327"/>
                  </a:lnTo>
                  <a:lnTo>
                    <a:pt x="56" y="371"/>
                  </a:lnTo>
                  <a:lnTo>
                    <a:pt x="118" y="407"/>
                  </a:lnTo>
                  <a:lnTo>
                    <a:pt x="196" y="432"/>
                  </a:lnTo>
                  <a:lnTo>
                    <a:pt x="285" y="442"/>
                  </a:lnTo>
                  <a:lnTo>
                    <a:pt x="358" y="442"/>
                  </a:lnTo>
                  <a:lnTo>
                    <a:pt x="450" y="422"/>
                  </a:lnTo>
                  <a:lnTo>
                    <a:pt x="486" y="454"/>
                  </a:lnTo>
                  <a:lnTo>
                    <a:pt x="528" y="476"/>
                  </a:lnTo>
                  <a:lnTo>
                    <a:pt x="541" y="477"/>
                  </a:lnTo>
                  <a:lnTo>
                    <a:pt x="512" y="530"/>
                  </a:lnTo>
                  <a:lnTo>
                    <a:pt x="490" y="574"/>
                  </a:lnTo>
                  <a:lnTo>
                    <a:pt x="488" y="619"/>
                  </a:lnTo>
                  <a:lnTo>
                    <a:pt x="501" y="664"/>
                  </a:lnTo>
                  <a:lnTo>
                    <a:pt x="536" y="704"/>
                  </a:lnTo>
                  <a:lnTo>
                    <a:pt x="583" y="724"/>
                  </a:lnTo>
                  <a:lnTo>
                    <a:pt x="652" y="737"/>
                  </a:lnTo>
                  <a:lnTo>
                    <a:pt x="723" y="737"/>
                  </a:lnTo>
                  <a:lnTo>
                    <a:pt x="790" y="724"/>
                  </a:lnTo>
                  <a:lnTo>
                    <a:pt x="851" y="709"/>
                  </a:lnTo>
                  <a:lnTo>
                    <a:pt x="913" y="689"/>
                  </a:lnTo>
                  <a:lnTo>
                    <a:pt x="973" y="660"/>
                  </a:lnTo>
                  <a:lnTo>
                    <a:pt x="1016" y="631"/>
                  </a:lnTo>
                  <a:lnTo>
                    <a:pt x="1060" y="593"/>
                  </a:lnTo>
                  <a:lnTo>
                    <a:pt x="1097" y="550"/>
                  </a:lnTo>
                  <a:lnTo>
                    <a:pt x="1116" y="505"/>
                  </a:lnTo>
                  <a:lnTo>
                    <a:pt x="1120" y="445"/>
                  </a:lnTo>
                  <a:lnTo>
                    <a:pt x="1106" y="399"/>
                  </a:lnTo>
                  <a:lnTo>
                    <a:pt x="1094" y="368"/>
                  </a:lnTo>
                  <a:lnTo>
                    <a:pt x="1054" y="333"/>
                  </a:lnTo>
                  <a:lnTo>
                    <a:pt x="1013" y="305"/>
                  </a:lnTo>
                  <a:lnTo>
                    <a:pt x="955" y="291"/>
                  </a:lnTo>
                  <a:lnTo>
                    <a:pt x="1042" y="349"/>
                  </a:lnTo>
                  <a:lnTo>
                    <a:pt x="1082" y="407"/>
                  </a:lnTo>
                  <a:lnTo>
                    <a:pt x="1090" y="467"/>
                  </a:lnTo>
                  <a:lnTo>
                    <a:pt x="1082" y="507"/>
                  </a:lnTo>
                  <a:lnTo>
                    <a:pt x="1065" y="547"/>
                  </a:lnTo>
                  <a:lnTo>
                    <a:pt x="1035" y="588"/>
                  </a:lnTo>
                  <a:lnTo>
                    <a:pt x="994" y="624"/>
                  </a:lnTo>
                  <a:lnTo>
                    <a:pt x="927" y="658"/>
                  </a:lnTo>
                  <a:lnTo>
                    <a:pt x="840" y="689"/>
                  </a:lnTo>
                  <a:lnTo>
                    <a:pt x="752" y="707"/>
                  </a:lnTo>
                  <a:lnTo>
                    <a:pt x="674" y="716"/>
                  </a:lnTo>
                  <a:lnTo>
                    <a:pt x="613" y="705"/>
                  </a:lnTo>
                  <a:lnTo>
                    <a:pt x="571" y="689"/>
                  </a:lnTo>
                  <a:lnTo>
                    <a:pt x="541" y="669"/>
                  </a:lnTo>
                  <a:lnTo>
                    <a:pt x="523" y="638"/>
                  </a:lnTo>
                  <a:lnTo>
                    <a:pt x="519" y="587"/>
                  </a:lnTo>
                  <a:lnTo>
                    <a:pt x="538" y="540"/>
                  </a:lnTo>
                  <a:lnTo>
                    <a:pt x="558" y="498"/>
                  </a:lnTo>
                  <a:lnTo>
                    <a:pt x="604" y="444"/>
                  </a:lnTo>
                  <a:lnTo>
                    <a:pt x="674" y="380"/>
                  </a:lnTo>
                  <a:lnTo>
                    <a:pt x="723" y="346"/>
                  </a:lnTo>
                  <a:lnTo>
                    <a:pt x="799" y="315"/>
                  </a:lnTo>
                  <a:lnTo>
                    <a:pt x="869" y="302"/>
                  </a:lnTo>
                  <a:lnTo>
                    <a:pt x="810" y="302"/>
                  </a:lnTo>
                  <a:lnTo>
                    <a:pt x="773" y="311"/>
                  </a:lnTo>
                  <a:lnTo>
                    <a:pt x="714" y="333"/>
                  </a:lnTo>
                  <a:lnTo>
                    <a:pt x="665" y="362"/>
                  </a:lnTo>
                  <a:lnTo>
                    <a:pt x="623" y="399"/>
                  </a:lnTo>
                  <a:lnTo>
                    <a:pt x="571" y="445"/>
                  </a:lnTo>
                  <a:lnTo>
                    <a:pt x="519" y="434"/>
                  </a:lnTo>
                  <a:lnTo>
                    <a:pt x="473" y="413"/>
                  </a:lnTo>
                  <a:lnTo>
                    <a:pt x="454" y="387"/>
                  </a:lnTo>
                  <a:lnTo>
                    <a:pt x="449" y="329"/>
                  </a:lnTo>
                  <a:lnTo>
                    <a:pt x="470" y="254"/>
                  </a:lnTo>
                  <a:lnTo>
                    <a:pt x="501" y="193"/>
                  </a:lnTo>
                  <a:lnTo>
                    <a:pt x="470" y="233"/>
                  </a:lnTo>
                  <a:lnTo>
                    <a:pt x="450" y="277"/>
                  </a:lnTo>
                  <a:lnTo>
                    <a:pt x="436" y="314"/>
                  </a:lnTo>
                  <a:lnTo>
                    <a:pt x="429" y="355"/>
                  </a:lnTo>
                  <a:lnTo>
                    <a:pt x="438" y="391"/>
                  </a:lnTo>
                  <a:lnTo>
                    <a:pt x="398" y="407"/>
                  </a:lnTo>
                  <a:lnTo>
                    <a:pt x="337" y="416"/>
                  </a:lnTo>
                  <a:lnTo>
                    <a:pt x="281" y="416"/>
                  </a:lnTo>
                  <a:lnTo>
                    <a:pt x="221" y="410"/>
                  </a:lnTo>
                  <a:lnTo>
                    <a:pt x="170" y="400"/>
                  </a:lnTo>
                  <a:lnTo>
                    <a:pt x="126" y="383"/>
                  </a:lnTo>
                  <a:lnTo>
                    <a:pt x="78" y="355"/>
                  </a:lnTo>
                  <a:lnTo>
                    <a:pt x="42" y="324"/>
                  </a:lnTo>
                  <a:lnTo>
                    <a:pt x="25" y="291"/>
                  </a:lnTo>
                  <a:lnTo>
                    <a:pt x="25" y="263"/>
                  </a:lnTo>
                  <a:lnTo>
                    <a:pt x="38" y="225"/>
                  </a:lnTo>
                  <a:lnTo>
                    <a:pt x="57" y="184"/>
                  </a:lnTo>
                  <a:lnTo>
                    <a:pt x="96" y="146"/>
                  </a:lnTo>
                  <a:lnTo>
                    <a:pt x="138" y="115"/>
                  </a:lnTo>
                  <a:lnTo>
                    <a:pt x="178" y="86"/>
                  </a:lnTo>
                  <a:lnTo>
                    <a:pt x="248" y="54"/>
                  </a:lnTo>
                  <a:lnTo>
                    <a:pt x="317" y="35"/>
                  </a:lnTo>
                  <a:lnTo>
                    <a:pt x="366" y="29"/>
                  </a:lnTo>
                  <a:lnTo>
                    <a:pt x="403" y="29"/>
                  </a:lnTo>
                  <a:lnTo>
                    <a:pt x="460" y="44"/>
                  </a:lnTo>
                  <a:lnTo>
                    <a:pt x="501" y="61"/>
                  </a:lnTo>
                  <a:lnTo>
                    <a:pt x="532" y="85"/>
                  </a:lnTo>
                  <a:lnTo>
                    <a:pt x="545" y="110"/>
                  </a:lnTo>
                  <a:lnTo>
                    <a:pt x="553" y="128"/>
                  </a:lnTo>
                  <a:lnTo>
                    <a:pt x="593" y="90"/>
                  </a:lnTo>
                  <a:lnTo>
                    <a:pt x="619" y="70"/>
                  </a:lnTo>
                  <a:lnTo>
                    <a:pt x="659" y="47"/>
                  </a:lnTo>
                  <a:lnTo>
                    <a:pt x="697" y="35"/>
                  </a:lnTo>
                  <a:lnTo>
                    <a:pt x="734" y="29"/>
                  </a:lnTo>
                  <a:lnTo>
                    <a:pt x="788" y="28"/>
                  </a:lnTo>
                  <a:lnTo>
                    <a:pt x="844" y="38"/>
                  </a:lnTo>
                  <a:lnTo>
                    <a:pt x="899" y="59"/>
                  </a:lnTo>
                  <a:lnTo>
                    <a:pt x="935" y="85"/>
                  </a:lnTo>
                  <a:lnTo>
                    <a:pt x="960" y="120"/>
                  </a:lnTo>
                  <a:lnTo>
                    <a:pt x="972" y="165"/>
                  </a:lnTo>
                  <a:lnTo>
                    <a:pt x="976" y="221"/>
                  </a:lnTo>
                  <a:lnTo>
                    <a:pt x="981" y="172"/>
                  </a:lnTo>
                  <a:lnTo>
                    <a:pt x="969" y="113"/>
                  </a:lnTo>
                  <a:lnTo>
                    <a:pt x="943" y="73"/>
                  </a:lnTo>
                  <a:lnTo>
                    <a:pt x="892" y="39"/>
                  </a:lnTo>
                  <a:lnTo>
                    <a:pt x="835" y="17"/>
                  </a:lnTo>
                  <a:lnTo>
                    <a:pt x="770" y="9"/>
                  </a:lnTo>
                  <a:lnTo>
                    <a:pt x="723" y="10"/>
                  </a:lnTo>
                  <a:lnTo>
                    <a:pt x="671" y="22"/>
                  </a:lnTo>
                  <a:lnTo>
                    <a:pt x="623" y="44"/>
                  </a:lnTo>
                  <a:lnTo>
                    <a:pt x="565" y="7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15" name="Freeform 77"/>
            <p:cNvSpPr>
              <a:spLocks/>
            </p:cNvSpPr>
            <p:nvPr/>
          </p:nvSpPr>
          <p:spPr bwMode="auto">
            <a:xfrm>
              <a:off x="2274" y="3529"/>
              <a:ext cx="138" cy="144"/>
            </a:xfrm>
            <a:custGeom>
              <a:avLst/>
              <a:gdLst>
                <a:gd name="T0" fmla="*/ 1 w 197"/>
                <a:gd name="T1" fmla="*/ 1 h 273"/>
                <a:gd name="T2" fmla="*/ 1 w 197"/>
                <a:gd name="T3" fmla="*/ 1 h 273"/>
                <a:gd name="T4" fmla="*/ 1 w 197"/>
                <a:gd name="T5" fmla="*/ 1 h 273"/>
                <a:gd name="T6" fmla="*/ 1 w 197"/>
                <a:gd name="T7" fmla="*/ 1 h 273"/>
                <a:gd name="T8" fmla="*/ 0 w 197"/>
                <a:gd name="T9" fmla="*/ 1 h 273"/>
                <a:gd name="T10" fmla="*/ 0 w 197"/>
                <a:gd name="T11" fmla="*/ 1 h 273"/>
                <a:gd name="T12" fmla="*/ 1 w 197"/>
                <a:gd name="T13" fmla="*/ 1 h 273"/>
                <a:gd name="T14" fmla="*/ 1 w 197"/>
                <a:gd name="T15" fmla="*/ 1 h 273"/>
                <a:gd name="T16" fmla="*/ 1 w 197"/>
                <a:gd name="T17" fmla="*/ 1 h 273"/>
                <a:gd name="T18" fmla="*/ 1 w 197"/>
                <a:gd name="T19" fmla="*/ 0 h 273"/>
                <a:gd name="T20" fmla="*/ 1 w 197"/>
                <a:gd name="T21" fmla="*/ 1 h 273"/>
                <a:gd name="T22" fmla="*/ 1 w 197"/>
                <a:gd name="T23" fmla="*/ 1 h 2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7"/>
                <a:gd name="T37" fmla="*/ 0 h 273"/>
                <a:gd name="T38" fmla="*/ 197 w 197"/>
                <a:gd name="T39" fmla="*/ 273 h 2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7" h="273">
                  <a:moveTo>
                    <a:pt x="116" y="47"/>
                  </a:moveTo>
                  <a:lnTo>
                    <a:pt x="74" y="102"/>
                  </a:lnTo>
                  <a:lnTo>
                    <a:pt x="41" y="145"/>
                  </a:lnTo>
                  <a:lnTo>
                    <a:pt x="15" y="193"/>
                  </a:lnTo>
                  <a:lnTo>
                    <a:pt x="0" y="235"/>
                  </a:lnTo>
                  <a:lnTo>
                    <a:pt x="0" y="273"/>
                  </a:lnTo>
                  <a:lnTo>
                    <a:pt x="45" y="172"/>
                  </a:lnTo>
                  <a:lnTo>
                    <a:pt x="86" y="117"/>
                  </a:lnTo>
                  <a:lnTo>
                    <a:pt x="129" y="70"/>
                  </a:lnTo>
                  <a:lnTo>
                    <a:pt x="197" y="0"/>
                  </a:lnTo>
                  <a:lnTo>
                    <a:pt x="116" y="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16" name="Freeform 78"/>
            <p:cNvSpPr>
              <a:spLocks/>
            </p:cNvSpPr>
            <p:nvPr/>
          </p:nvSpPr>
          <p:spPr bwMode="auto">
            <a:xfrm>
              <a:off x="2456" y="3513"/>
              <a:ext cx="272" cy="181"/>
            </a:xfrm>
            <a:custGeom>
              <a:avLst/>
              <a:gdLst>
                <a:gd name="T0" fmla="*/ 1 w 389"/>
                <a:gd name="T1" fmla="*/ 1 h 343"/>
                <a:gd name="T2" fmla="*/ 1 w 389"/>
                <a:gd name="T3" fmla="*/ 1 h 343"/>
                <a:gd name="T4" fmla="*/ 1 w 389"/>
                <a:gd name="T5" fmla="*/ 1 h 343"/>
                <a:gd name="T6" fmla="*/ 1 w 389"/>
                <a:gd name="T7" fmla="*/ 1 h 343"/>
                <a:gd name="T8" fmla="*/ 1 w 389"/>
                <a:gd name="T9" fmla="*/ 1 h 343"/>
                <a:gd name="T10" fmla="*/ 1 w 389"/>
                <a:gd name="T11" fmla="*/ 1 h 343"/>
                <a:gd name="T12" fmla="*/ 1 w 389"/>
                <a:gd name="T13" fmla="*/ 1 h 343"/>
                <a:gd name="T14" fmla="*/ 1 w 389"/>
                <a:gd name="T15" fmla="*/ 1 h 343"/>
                <a:gd name="T16" fmla="*/ 1 w 389"/>
                <a:gd name="T17" fmla="*/ 1 h 343"/>
                <a:gd name="T18" fmla="*/ 1 w 389"/>
                <a:gd name="T19" fmla="*/ 1 h 343"/>
                <a:gd name="T20" fmla="*/ 1 w 389"/>
                <a:gd name="T21" fmla="*/ 1 h 343"/>
                <a:gd name="T22" fmla="*/ 1 w 389"/>
                <a:gd name="T23" fmla="*/ 1 h 343"/>
                <a:gd name="T24" fmla="*/ 1 w 389"/>
                <a:gd name="T25" fmla="*/ 1 h 343"/>
                <a:gd name="T26" fmla="*/ 0 w 389"/>
                <a:gd name="T27" fmla="*/ 1 h 343"/>
                <a:gd name="T28" fmla="*/ 1 w 389"/>
                <a:gd name="T29" fmla="*/ 1 h 343"/>
                <a:gd name="T30" fmla="*/ 1 w 389"/>
                <a:gd name="T31" fmla="*/ 1 h 343"/>
                <a:gd name="T32" fmla="*/ 1 w 389"/>
                <a:gd name="T33" fmla="*/ 1 h 343"/>
                <a:gd name="T34" fmla="*/ 1 w 389"/>
                <a:gd name="T35" fmla="*/ 1 h 343"/>
                <a:gd name="T36" fmla="*/ 1 w 389"/>
                <a:gd name="T37" fmla="*/ 1 h 343"/>
                <a:gd name="T38" fmla="*/ 1 w 389"/>
                <a:gd name="T39" fmla="*/ 1 h 343"/>
                <a:gd name="T40" fmla="*/ 1 w 389"/>
                <a:gd name="T41" fmla="*/ 1 h 343"/>
                <a:gd name="T42" fmla="*/ 1 w 389"/>
                <a:gd name="T43" fmla="*/ 1 h 343"/>
                <a:gd name="T44" fmla="*/ 1 w 389"/>
                <a:gd name="T45" fmla="*/ 1 h 343"/>
                <a:gd name="T46" fmla="*/ 1 w 389"/>
                <a:gd name="T47" fmla="*/ 1 h 343"/>
                <a:gd name="T48" fmla="*/ 1 w 389"/>
                <a:gd name="T49" fmla="*/ 1 h 343"/>
                <a:gd name="T50" fmla="*/ 1 w 389"/>
                <a:gd name="T51" fmla="*/ 1 h 343"/>
                <a:gd name="T52" fmla="*/ 1 w 389"/>
                <a:gd name="T53" fmla="*/ 1 h 343"/>
                <a:gd name="T54" fmla="*/ 1 w 389"/>
                <a:gd name="T55" fmla="*/ 1 h 343"/>
                <a:gd name="T56" fmla="*/ 1 w 389"/>
                <a:gd name="T57" fmla="*/ 1 h 343"/>
                <a:gd name="T58" fmla="*/ 1 w 389"/>
                <a:gd name="T59" fmla="*/ 1 h 343"/>
                <a:gd name="T60" fmla="*/ 1 w 389"/>
                <a:gd name="T61" fmla="*/ 1 h 343"/>
                <a:gd name="T62" fmla="*/ 1 w 389"/>
                <a:gd name="T63" fmla="*/ 1 h 343"/>
                <a:gd name="T64" fmla="*/ 1 w 389"/>
                <a:gd name="T65" fmla="*/ 0 h 343"/>
                <a:gd name="T66" fmla="*/ 1 w 389"/>
                <a:gd name="T67" fmla="*/ 1 h 343"/>
                <a:gd name="T68" fmla="*/ 1 w 389"/>
                <a:gd name="T69" fmla="*/ 1 h 3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89"/>
                <a:gd name="T106" fmla="*/ 0 h 343"/>
                <a:gd name="T107" fmla="*/ 389 w 389"/>
                <a:gd name="T108" fmla="*/ 343 h 34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89" h="343">
                  <a:moveTo>
                    <a:pt x="214" y="34"/>
                  </a:moveTo>
                  <a:lnTo>
                    <a:pt x="250" y="85"/>
                  </a:lnTo>
                  <a:lnTo>
                    <a:pt x="263" y="115"/>
                  </a:lnTo>
                  <a:lnTo>
                    <a:pt x="271" y="147"/>
                  </a:lnTo>
                  <a:lnTo>
                    <a:pt x="272" y="187"/>
                  </a:lnTo>
                  <a:lnTo>
                    <a:pt x="264" y="217"/>
                  </a:lnTo>
                  <a:lnTo>
                    <a:pt x="254" y="245"/>
                  </a:lnTo>
                  <a:lnTo>
                    <a:pt x="236" y="261"/>
                  </a:lnTo>
                  <a:lnTo>
                    <a:pt x="190" y="263"/>
                  </a:lnTo>
                  <a:lnTo>
                    <a:pt x="161" y="264"/>
                  </a:lnTo>
                  <a:lnTo>
                    <a:pt x="113" y="270"/>
                  </a:lnTo>
                  <a:lnTo>
                    <a:pt x="69" y="283"/>
                  </a:lnTo>
                  <a:lnTo>
                    <a:pt x="29" y="300"/>
                  </a:lnTo>
                  <a:lnTo>
                    <a:pt x="0" y="325"/>
                  </a:lnTo>
                  <a:lnTo>
                    <a:pt x="80" y="300"/>
                  </a:lnTo>
                  <a:lnTo>
                    <a:pt x="132" y="286"/>
                  </a:lnTo>
                  <a:lnTo>
                    <a:pt x="187" y="282"/>
                  </a:lnTo>
                  <a:lnTo>
                    <a:pt x="227" y="282"/>
                  </a:lnTo>
                  <a:lnTo>
                    <a:pt x="267" y="286"/>
                  </a:lnTo>
                  <a:lnTo>
                    <a:pt x="297" y="297"/>
                  </a:lnTo>
                  <a:lnTo>
                    <a:pt x="337" y="317"/>
                  </a:lnTo>
                  <a:lnTo>
                    <a:pt x="389" y="343"/>
                  </a:lnTo>
                  <a:lnTo>
                    <a:pt x="350" y="300"/>
                  </a:lnTo>
                  <a:lnTo>
                    <a:pt x="320" y="276"/>
                  </a:lnTo>
                  <a:lnTo>
                    <a:pt x="282" y="261"/>
                  </a:lnTo>
                  <a:lnTo>
                    <a:pt x="293" y="220"/>
                  </a:lnTo>
                  <a:lnTo>
                    <a:pt x="298" y="187"/>
                  </a:lnTo>
                  <a:lnTo>
                    <a:pt x="294" y="147"/>
                  </a:lnTo>
                  <a:lnTo>
                    <a:pt x="286" y="108"/>
                  </a:lnTo>
                  <a:lnTo>
                    <a:pt x="271" y="73"/>
                  </a:lnTo>
                  <a:lnTo>
                    <a:pt x="245" y="41"/>
                  </a:lnTo>
                  <a:lnTo>
                    <a:pt x="214" y="20"/>
                  </a:lnTo>
                  <a:lnTo>
                    <a:pt x="158" y="0"/>
                  </a:lnTo>
                  <a:lnTo>
                    <a:pt x="214"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17" name="Freeform 79"/>
            <p:cNvSpPr>
              <a:spLocks/>
            </p:cNvSpPr>
            <p:nvPr/>
          </p:nvSpPr>
          <p:spPr bwMode="auto">
            <a:xfrm>
              <a:off x="2640" y="3365"/>
              <a:ext cx="1254" cy="550"/>
            </a:xfrm>
            <a:custGeom>
              <a:avLst/>
              <a:gdLst>
                <a:gd name="T0" fmla="*/ 1 w 1792"/>
                <a:gd name="T1" fmla="*/ 1 h 1048"/>
                <a:gd name="T2" fmla="*/ 1 w 1792"/>
                <a:gd name="T3" fmla="*/ 1 h 1048"/>
                <a:gd name="T4" fmla="*/ 2 w 1792"/>
                <a:gd name="T5" fmla="*/ 1 h 1048"/>
                <a:gd name="T6" fmla="*/ 3 w 1792"/>
                <a:gd name="T7" fmla="*/ 1 h 1048"/>
                <a:gd name="T8" fmla="*/ 5 w 1792"/>
                <a:gd name="T9" fmla="*/ 1 h 1048"/>
                <a:gd name="T10" fmla="*/ 6 w 1792"/>
                <a:gd name="T11" fmla="*/ 1 h 1048"/>
                <a:gd name="T12" fmla="*/ 7 w 1792"/>
                <a:gd name="T13" fmla="*/ 1 h 1048"/>
                <a:gd name="T14" fmla="*/ 7 w 1792"/>
                <a:gd name="T15" fmla="*/ 1 h 1048"/>
                <a:gd name="T16" fmla="*/ 7 w 1792"/>
                <a:gd name="T17" fmla="*/ 1 h 1048"/>
                <a:gd name="T18" fmla="*/ 8 w 1792"/>
                <a:gd name="T19" fmla="*/ 1 h 1048"/>
                <a:gd name="T20" fmla="*/ 8 w 1792"/>
                <a:gd name="T21" fmla="*/ 1 h 1048"/>
                <a:gd name="T22" fmla="*/ 8 w 1792"/>
                <a:gd name="T23" fmla="*/ 1 h 1048"/>
                <a:gd name="T24" fmla="*/ 6 w 1792"/>
                <a:gd name="T25" fmla="*/ 1 h 1048"/>
                <a:gd name="T26" fmla="*/ 5 w 1792"/>
                <a:gd name="T27" fmla="*/ 1 h 1048"/>
                <a:gd name="T28" fmla="*/ 5 w 1792"/>
                <a:gd name="T29" fmla="*/ 1 h 1048"/>
                <a:gd name="T30" fmla="*/ 4 w 1792"/>
                <a:gd name="T31" fmla="*/ 1 h 1048"/>
                <a:gd name="T32" fmla="*/ 6 w 1792"/>
                <a:gd name="T33" fmla="*/ 1 h 1048"/>
                <a:gd name="T34" fmla="*/ 8 w 1792"/>
                <a:gd name="T35" fmla="*/ 1 h 1048"/>
                <a:gd name="T36" fmla="*/ 8 w 1792"/>
                <a:gd name="T37" fmla="*/ 1 h 1048"/>
                <a:gd name="T38" fmla="*/ 7 w 1792"/>
                <a:gd name="T39" fmla="*/ 1 h 1048"/>
                <a:gd name="T40" fmla="*/ 7 w 1792"/>
                <a:gd name="T41" fmla="*/ 1 h 1048"/>
                <a:gd name="T42" fmla="*/ 7 w 1792"/>
                <a:gd name="T43" fmla="*/ 1 h 1048"/>
                <a:gd name="T44" fmla="*/ 7 w 1792"/>
                <a:gd name="T45" fmla="*/ 1 h 1048"/>
                <a:gd name="T46" fmla="*/ 7 w 1792"/>
                <a:gd name="T47" fmla="*/ 1 h 1048"/>
                <a:gd name="T48" fmla="*/ 7 w 1792"/>
                <a:gd name="T49" fmla="*/ 1 h 1048"/>
                <a:gd name="T50" fmla="*/ 6 w 1792"/>
                <a:gd name="T51" fmla="*/ 1 h 1048"/>
                <a:gd name="T52" fmla="*/ 6 w 1792"/>
                <a:gd name="T53" fmla="*/ 1 h 1048"/>
                <a:gd name="T54" fmla="*/ 6 w 1792"/>
                <a:gd name="T55" fmla="*/ 1 h 1048"/>
                <a:gd name="T56" fmla="*/ 6 w 1792"/>
                <a:gd name="T57" fmla="*/ 1 h 1048"/>
                <a:gd name="T58" fmla="*/ 5 w 1792"/>
                <a:gd name="T59" fmla="*/ 1 h 1048"/>
                <a:gd name="T60" fmla="*/ 3 w 1792"/>
                <a:gd name="T61" fmla="*/ 1 h 1048"/>
                <a:gd name="T62" fmla="*/ 3 w 1792"/>
                <a:gd name="T63" fmla="*/ 1 h 1048"/>
                <a:gd name="T64" fmla="*/ 3 w 1792"/>
                <a:gd name="T65" fmla="*/ 1 h 1048"/>
                <a:gd name="T66" fmla="*/ 2 w 1792"/>
                <a:gd name="T67" fmla="*/ 1 h 1048"/>
                <a:gd name="T68" fmla="*/ 3 w 1792"/>
                <a:gd name="T69" fmla="*/ 1 h 1048"/>
                <a:gd name="T70" fmla="*/ 2 w 1792"/>
                <a:gd name="T71" fmla="*/ 1 h 1048"/>
                <a:gd name="T72" fmla="*/ 2 w 1792"/>
                <a:gd name="T73" fmla="*/ 1 h 1048"/>
                <a:gd name="T74" fmla="*/ 2 w 1792"/>
                <a:gd name="T75" fmla="*/ 1 h 1048"/>
                <a:gd name="T76" fmla="*/ 1 w 1792"/>
                <a:gd name="T77" fmla="*/ 1 h 1048"/>
                <a:gd name="T78" fmla="*/ 2 w 1792"/>
                <a:gd name="T79" fmla="*/ 1 h 1048"/>
                <a:gd name="T80" fmla="*/ 1 w 1792"/>
                <a:gd name="T81" fmla="*/ 1 h 1048"/>
                <a:gd name="T82" fmla="*/ 2 w 1792"/>
                <a:gd name="T83" fmla="*/ 1 h 1048"/>
                <a:gd name="T84" fmla="*/ 2 w 1792"/>
                <a:gd name="T85" fmla="*/ 1 h 1048"/>
                <a:gd name="T86" fmla="*/ 1 w 1792"/>
                <a:gd name="T87" fmla="*/ 1 h 1048"/>
                <a:gd name="T88" fmla="*/ 1 w 1792"/>
                <a:gd name="T89" fmla="*/ 1 h 104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792"/>
                <a:gd name="T136" fmla="*/ 0 h 1048"/>
                <a:gd name="T137" fmla="*/ 1792 w 1792"/>
                <a:gd name="T138" fmla="*/ 1048 h 104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792" h="1048">
                  <a:moveTo>
                    <a:pt x="118" y="627"/>
                  </a:moveTo>
                  <a:lnTo>
                    <a:pt x="170" y="661"/>
                  </a:lnTo>
                  <a:lnTo>
                    <a:pt x="261" y="709"/>
                  </a:lnTo>
                  <a:lnTo>
                    <a:pt x="333" y="753"/>
                  </a:lnTo>
                  <a:lnTo>
                    <a:pt x="277" y="760"/>
                  </a:lnTo>
                  <a:lnTo>
                    <a:pt x="265" y="779"/>
                  </a:lnTo>
                  <a:lnTo>
                    <a:pt x="278" y="801"/>
                  </a:lnTo>
                  <a:lnTo>
                    <a:pt x="313" y="835"/>
                  </a:lnTo>
                  <a:lnTo>
                    <a:pt x="407" y="882"/>
                  </a:lnTo>
                  <a:lnTo>
                    <a:pt x="512" y="902"/>
                  </a:lnTo>
                  <a:lnTo>
                    <a:pt x="590" y="897"/>
                  </a:lnTo>
                  <a:lnTo>
                    <a:pt x="659" y="899"/>
                  </a:lnTo>
                  <a:lnTo>
                    <a:pt x="760" y="935"/>
                  </a:lnTo>
                  <a:lnTo>
                    <a:pt x="881" y="974"/>
                  </a:lnTo>
                  <a:lnTo>
                    <a:pt x="1017" y="1004"/>
                  </a:lnTo>
                  <a:lnTo>
                    <a:pt x="1130" y="1025"/>
                  </a:lnTo>
                  <a:lnTo>
                    <a:pt x="1234" y="1039"/>
                  </a:lnTo>
                  <a:lnTo>
                    <a:pt x="1359" y="1048"/>
                  </a:lnTo>
                  <a:lnTo>
                    <a:pt x="1479" y="1042"/>
                  </a:lnTo>
                  <a:lnTo>
                    <a:pt x="1549" y="1048"/>
                  </a:lnTo>
                  <a:lnTo>
                    <a:pt x="1615" y="1048"/>
                  </a:lnTo>
                  <a:lnTo>
                    <a:pt x="1656" y="1033"/>
                  </a:lnTo>
                  <a:lnTo>
                    <a:pt x="1670" y="1010"/>
                  </a:lnTo>
                  <a:lnTo>
                    <a:pt x="1653" y="986"/>
                  </a:lnTo>
                  <a:lnTo>
                    <a:pt x="1608" y="982"/>
                  </a:lnTo>
                  <a:lnTo>
                    <a:pt x="1569" y="974"/>
                  </a:lnTo>
                  <a:lnTo>
                    <a:pt x="1543" y="959"/>
                  </a:lnTo>
                  <a:lnTo>
                    <a:pt x="1595" y="959"/>
                  </a:lnTo>
                  <a:lnTo>
                    <a:pt x="1657" y="974"/>
                  </a:lnTo>
                  <a:lnTo>
                    <a:pt x="1708" y="982"/>
                  </a:lnTo>
                  <a:lnTo>
                    <a:pt x="1756" y="988"/>
                  </a:lnTo>
                  <a:lnTo>
                    <a:pt x="1782" y="972"/>
                  </a:lnTo>
                  <a:lnTo>
                    <a:pt x="1792" y="941"/>
                  </a:lnTo>
                  <a:lnTo>
                    <a:pt x="1785" y="889"/>
                  </a:lnTo>
                  <a:lnTo>
                    <a:pt x="1732" y="789"/>
                  </a:lnTo>
                  <a:lnTo>
                    <a:pt x="1671" y="688"/>
                  </a:lnTo>
                  <a:lnTo>
                    <a:pt x="1572" y="576"/>
                  </a:lnTo>
                  <a:lnTo>
                    <a:pt x="1468" y="470"/>
                  </a:lnTo>
                  <a:lnTo>
                    <a:pt x="1318" y="356"/>
                  </a:lnTo>
                  <a:lnTo>
                    <a:pt x="1146" y="252"/>
                  </a:lnTo>
                  <a:lnTo>
                    <a:pt x="1094" y="216"/>
                  </a:lnTo>
                  <a:lnTo>
                    <a:pt x="1046" y="122"/>
                  </a:lnTo>
                  <a:lnTo>
                    <a:pt x="965" y="17"/>
                  </a:lnTo>
                  <a:lnTo>
                    <a:pt x="931" y="0"/>
                  </a:lnTo>
                  <a:lnTo>
                    <a:pt x="998" y="80"/>
                  </a:lnTo>
                  <a:lnTo>
                    <a:pt x="1067" y="192"/>
                  </a:lnTo>
                  <a:lnTo>
                    <a:pt x="1086" y="249"/>
                  </a:lnTo>
                  <a:lnTo>
                    <a:pt x="968" y="208"/>
                  </a:lnTo>
                  <a:lnTo>
                    <a:pt x="1134" y="284"/>
                  </a:lnTo>
                  <a:lnTo>
                    <a:pt x="1255" y="347"/>
                  </a:lnTo>
                  <a:lnTo>
                    <a:pt x="1390" y="441"/>
                  </a:lnTo>
                  <a:lnTo>
                    <a:pt x="1509" y="550"/>
                  </a:lnTo>
                  <a:lnTo>
                    <a:pt x="1630" y="681"/>
                  </a:lnTo>
                  <a:lnTo>
                    <a:pt x="1712" y="807"/>
                  </a:lnTo>
                  <a:lnTo>
                    <a:pt x="1760" y="899"/>
                  </a:lnTo>
                  <a:lnTo>
                    <a:pt x="1762" y="937"/>
                  </a:lnTo>
                  <a:lnTo>
                    <a:pt x="1752" y="956"/>
                  </a:lnTo>
                  <a:lnTo>
                    <a:pt x="1714" y="962"/>
                  </a:lnTo>
                  <a:lnTo>
                    <a:pt x="1661" y="950"/>
                  </a:lnTo>
                  <a:lnTo>
                    <a:pt x="1609" y="937"/>
                  </a:lnTo>
                  <a:lnTo>
                    <a:pt x="1543" y="943"/>
                  </a:lnTo>
                  <a:lnTo>
                    <a:pt x="1497" y="947"/>
                  </a:lnTo>
                  <a:lnTo>
                    <a:pt x="1476" y="950"/>
                  </a:lnTo>
                  <a:lnTo>
                    <a:pt x="1488" y="963"/>
                  </a:lnTo>
                  <a:lnTo>
                    <a:pt x="1527" y="978"/>
                  </a:lnTo>
                  <a:lnTo>
                    <a:pt x="1559" y="995"/>
                  </a:lnTo>
                  <a:lnTo>
                    <a:pt x="1587" y="998"/>
                  </a:lnTo>
                  <a:lnTo>
                    <a:pt x="1617" y="1001"/>
                  </a:lnTo>
                  <a:lnTo>
                    <a:pt x="1640" y="1007"/>
                  </a:lnTo>
                  <a:lnTo>
                    <a:pt x="1630" y="1017"/>
                  </a:lnTo>
                  <a:lnTo>
                    <a:pt x="1601" y="1023"/>
                  </a:lnTo>
                  <a:lnTo>
                    <a:pt x="1537" y="1021"/>
                  </a:lnTo>
                  <a:lnTo>
                    <a:pt x="1510" y="1013"/>
                  </a:lnTo>
                  <a:lnTo>
                    <a:pt x="1453" y="985"/>
                  </a:lnTo>
                  <a:lnTo>
                    <a:pt x="1420" y="972"/>
                  </a:lnTo>
                  <a:lnTo>
                    <a:pt x="1336" y="960"/>
                  </a:lnTo>
                  <a:lnTo>
                    <a:pt x="1245" y="953"/>
                  </a:lnTo>
                  <a:lnTo>
                    <a:pt x="1182" y="928"/>
                  </a:lnTo>
                  <a:lnTo>
                    <a:pt x="1119" y="900"/>
                  </a:lnTo>
                  <a:lnTo>
                    <a:pt x="1197" y="953"/>
                  </a:lnTo>
                  <a:lnTo>
                    <a:pt x="1258" y="974"/>
                  </a:lnTo>
                  <a:lnTo>
                    <a:pt x="1303" y="982"/>
                  </a:lnTo>
                  <a:lnTo>
                    <a:pt x="1344" y="982"/>
                  </a:lnTo>
                  <a:lnTo>
                    <a:pt x="1392" y="988"/>
                  </a:lnTo>
                  <a:lnTo>
                    <a:pt x="1424" y="997"/>
                  </a:lnTo>
                  <a:lnTo>
                    <a:pt x="1468" y="1019"/>
                  </a:lnTo>
                  <a:lnTo>
                    <a:pt x="1337" y="1017"/>
                  </a:lnTo>
                  <a:lnTo>
                    <a:pt x="1243" y="1010"/>
                  </a:lnTo>
                  <a:lnTo>
                    <a:pt x="1142" y="1001"/>
                  </a:lnTo>
                  <a:lnTo>
                    <a:pt x="1061" y="988"/>
                  </a:lnTo>
                  <a:lnTo>
                    <a:pt x="965" y="969"/>
                  </a:lnTo>
                  <a:lnTo>
                    <a:pt x="832" y="935"/>
                  </a:lnTo>
                  <a:lnTo>
                    <a:pt x="711" y="897"/>
                  </a:lnTo>
                  <a:lnTo>
                    <a:pt x="682" y="883"/>
                  </a:lnTo>
                  <a:lnTo>
                    <a:pt x="701" y="855"/>
                  </a:lnTo>
                  <a:lnTo>
                    <a:pt x="655" y="871"/>
                  </a:lnTo>
                  <a:lnTo>
                    <a:pt x="575" y="882"/>
                  </a:lnTo>
                  <a:lnTo>
                    <a:pt x="671" y="845"/>
                  </a:lnTo>
                  <a:lnTo>
                    <a:pt x="571" y="871"/>
                  </a:lnTo>
                  <a:lnTo>
                    <a:pt x="524" y="878"/>
                  </a:lnTo>
                  <a:lnTo>
                    <a:pt x="480" y="877"/>
                  </a:lnTo>
                  <a:lnTo>
                    <a:pt x="454" y="862"/>
                  </a:lnTo>
                  <a:lnTo>
                    <a:pt x="524" y="857"/>
                  </a:lnTo>
                  <a:lnTo>
                    <a:pt x="561" y="848"/>
                  </a:lnTo>
                  <a:lnTo>
                    <a:pt x="613" y="832"/>
                  </a:lnTo>
                  <a:lnTo>
                    <a:pt x="531" y="846"/>
                  </a:lnTo>
                  <a:lnTo>
                    <a:pt x="466" y="852"/>
                  </a:lnTo>
                  <a:lnTo>
                    <a:pt x="403" y="852"/>
                  </a:lnTo>
                  <a:lnTo>
                    <a:pt x="372" y="843"/>
                  </a:lnTo>
                  <a:lnTo>
                    <a:pt x="440" y="839"/>
                  </a:lnTo>
                  <a:lnTo>
                    <a:pt x="497" y="835"/>
                  </a:lnTo>
                  <a:lnTo>
                    <a:pt x="553" y="823"/>
                  </a:lnTo>
                  <a:lnTo>
                    <a:pt x="597" y="807"/>
                  </a:lnTo>
                  <a:lnTo>
                    <a:pt x="516" y="820"/>
                  </a:lnTo>
                  <a:lnTo>
                    <a:pt x="456" y="829"/>
                  </a:lnTo>
                  <a:lnTo>
                    <a:pt x="388" y="826"/>
                  </a:lnTo>
                  <a:lnTo>
                    <a:pt x="347" y="826"/>
                  </a:lnTo>
                  <a:lnTo>
                    <a:pt x="325" y="810"/>
                  </a:lnTo>
                  <a:lnTo>
                    <a:pt x="416" y="816"/>
                  </a:lnTo>
                  <a:lnTo>
                    <a:pt x="482" y="810"/>
                  </a:lnTo>
                  <a:lnTo>
                    <a:pt x="535" y="792"/>
                  </a:lnTo>
                  <a:lnTo>
                    <a:pt x="453" y="805"/>
                  </a:lnTo>
                  <a:lnTo>
                    <a:pt x="377" y="801"/>
                  </a:lnTo>
                  <a:lnTo>
                    <a:pt x="321" y="789"/>
                  </a:lnTo>
                  <a:lnTo>
                    <a:pt x="402" y="789"/>
                  </a:lnTo>
                  <a:lnTo>
                    <a:pt x="456" y="784"/>
                  </a:lnTo>
                  <a:lnTo>
                    <a:pt x="516" y="769"/>
                  </a:lnTo>
                  <a:lnTo>
                    <a:pt x="453" y="773"/>
                  </a:lnTo>
                  <a:lnTo>
                    <a:pt x="420" y="766"/>
                  </a:lnTo>
                  <a:lnTo>
                    <a:pt x="181" y="639"/>
                  </a:lnTo>
                  <a:lnTo>
                    <a:pt x="75" y="573"/>
                  </a:lnTo>
                  <a:lnTo>
                    <a:pt x="5" y="521"/>
                  </a:lnTo>
                  <a:lnTo>
                    <a:pt x="0" y="547"/>
                  </a:lnTo>
                  <a:lnTo>
                    <a:pt x="118" y="6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18" name="Freeform 80"/>
            <p:cNvSpPr>
              <a:spLocks/>
            </p:cNvSpPr>
            <p:nvPr/>
          </p:nvSpPr>
          <p:spPr bwMode="auto">
            <a:xfrm>
              <a:off x="2470" y="3181"/>
              <a:ext cx="953" cy="328"/>
            </a:xfrm>
            <a:custGeom>
              <a:avLst/>
              <a:gdLst>
                <a:gd name="T0" fmla="*/ 1 w 1362"/>
                <a:gd name="T1" fmla="*/ 1 h 626"/>
                <a:gd name="T2" fmla="*/ 1 w 1362"/>
                <a:gd name="T3" fmla="*/ 1 h 626"/>
                <a:gd name="T4" fmla="*/ 1 w 1362"/>
                <a:gd name="T5" fmla="*/ 1 h 626"/>
                <a:gd name="T6" fmla="*/ 1 w 1362"/>
                <a:gd name="T7" fmla="*/ 1 h 626"/>
                <a:gd name="T8" fmla="*/ 1 w 1362"/>
                <a:gd name="T9" fmla="*/ 1 h 626"/>
                <a:gd name="T10" fmla="*/ 1 w 1362"/>
                <a:gd name="T11" fmla="*/ 1 h 626"/>
                <a:gd name="T12" fmla="*/ 1 w 1362"/>
                <a:gd name="T13" fmla="*/ 1 h 626"/>
                <a:gd name="T14" fmla="*/ 1 w 1362"/>
                <a:gd name="T15" fmla="*/ 1 h 626"/>
                <a:gd name="T16" fmla="*/ 1 w 1362"/>
                <a:gd name="T17" fmla="*/ 1 h 626"/>
                <a:gd name="T18" fmla="*/ 1 w 1362"/>
                <a:gd name="T19" fmla="*/ 1 h 626"/>
                <a:gd name="T20" fmla="*/ 1 w 1362"/>
                <a:gd name="T21" fmla="*/ 1 h 626"/>
                <a:gd name="T22" fmla="*/ 0 w 1362"/>
                <a:gd name="T23" fmla="*/ 1 h 626"/>
                <a:gd name="T24" fmla="*/ 1 w 1362"/>
                <a:gd name="T25" fmla="*/ 1 h 626"/>
                <a:gd name="T26" fmla="*/ 1 w 1362"/>
                <a:gd name="T27" fmla="*/ 1 h 626"/>
                <a:gd name="T28" fmla="*/ 1 w 1362"/>
                <a:gd name="T29" fmla="*/ 1 h 626"/>
                <a:gd name="T30" fmla="*/ 3 w 1362"/>
                <a:gd name="T31" fmla="*/ 1 h 626"/>
                <a:gd name="T32" fmla="*/ 4 w 1362"/>
                <a:gd name="T33" fmla="*/ 1 h 626"/>
                <a:gd name="T34" fmla="*/ 6 w 1362"/>
                <a:gd name="T35" fmla="*/ 1 h 626"/>
                <a:gd name="T36" fmla="*/ 6 w 1362"/>
                <a:gd name="T37" fmla="*/ 1 h 626"/>
                <a:gd name="T38" fmla="*/ 6 w 1362"/>
                <a:gd name="T39" fmla="*/ 1 h 626"/>
                <a:gd name="T40" fmla="*/ 6 w 1362"/>
                <a:gd name="T41" fmla="*/ 1 h 626"/>
                <a:gd name="T42" fmla="*/ 6 w 1362"/>
                <a:gd name="T43" fmla="*/ 1 h 626"/>
                <a:gd name="T44" fmla="*/ 5 w 1362"/>
                <a:gd name="T45" fmla="*/ 1 h 626"/>
                <a:gd name="T46" fmla="*/ 6 w 1362"/>
                <a:gd name="T47" fmla="*/ 1 h 626"/>
                <a:gd name="T48" fmla="*/ 5 w 1362"/>
                <a:gd name="T49" fmla="*/ 1 h 626"/>
                <a:gd name="T50" fmla="*/ 5 w 1362"/>
                <a:gd name="T51" fmla="*/ 1 h 626"/>
                <a:gd name="T52" fmla="*/ 6 w 1362"/>
                <a:gd name="T53" fmla="*/ 1 h 626"/>
                <a:gd name="T54" fmla="*/ 5 w 1362"/>
                <a:gd name="T55" fmla="*/ 1 h 626"/>
                <a:gd name="T56" fmla="*/ 5 w 1362"/>
                <a:gd name="T57" fmla="*/ 1 h 626"/>
                <a:gd name="T58" fmla="*/ 5 w 1362"/>
                <a:gd name="T59" fmla="*/ 1 h 626"/>
                <a:gd name="T60" fmla="*/ 5 w 1362"/>
                <a:gd name="T61" fmla="*/ 1 h 626"/>
                <a:gd name="T62" fmla="*/ 4 w 1362"/>
                <a:gd name="T63" fmla="*/ 1 h 626"/>
                <a:gd name="T64" fmla="*/ 5 w 1362"/>
                <a:gd name="T65" fmla="*/ 1 h 626"/>
                <a:gd name="T66" fmla="*/ 5 w 1362"/>
                <a:gd name="T67" fmla="*/ 1 h 626"/>
                <a:gd name="T68" fmla="*/ 4 w 1362"/>
                <a:gd name="T69" fmla="*/ 1 h 626"/>
                <a:gd name="T70" fmla="*/ 4 w 1362"/>
                <a:gd name="T71" fmla="*/ 1 h 626"/>
                <a:gd name="T72" fmla="*/ 5 w 1362"/>
                <a:gd name="T73" fmla="*/ 1 h 626"/>
                <a:gd name="T74" fmla="*/ 5 w 1362"/>
                <a:gd name="T75" fmla="*/ 1 h 626"/>
                <a:gd name="T76" fmla="*/ 4 w 1362"/>
                <a:gd name="T77" fmla="*/ 1 h 626"/>
                <a:gd name="T78" fmla="*/ 4 w 1362"/>
                <a:gd name="T79" fmla="*/ 1 h 626"/>
                <a:gd name="T80" fmla="*/ 4 w 1362"/>
                <a:gd name="T81" fmla="*/ 1 h 626"/>
                <a:gd name="T82" fmla="*/ 4 w 1362"/>
                <a:gd name="T83" fmla="*/ 1 h 626"/>
                <a:gd name="T84" fmla="*/ 4 w 1362"/>
                <a:gd name="T85" fmla="*/ 1 h 626"/>
                <a:gd name="T86" fmla="*/ 4 w 1362"/>
                <a:gd name="T87" fmla="*/ 1 h 626"/>
                <a:gd name="T88" fmla="*/ 3 w 1362"/>
                <a:gd name="T89" fmla="*/ 1 h 626"/>
                <a:gd name="T90" fmla="*/ 4 w 1362"/>
                <a:gd name="T91" fmla="*/ 1 h 626"/>
                <a:gd name="T92" fmla="*/ 4 w 1362"/>
                <a:gd name="T93" fmla="*/ 1 h 626"/>
                <a:gd name="T94" fmla="*/ 3 w 1362"/>
                <a:gd name="T95" fmla="*/ 1 h 626"/>
                <a:gd name="T96" fmla="*/ 3 w 1362"/>
                <a:gd name="T97" fmla="*/ 1 h 626"/>
                <a:gd name="T98" fmla="*/ 3 w 1362"/>
                <a:gd name="T99" fmla="*/ 1 h 626"/>
                <a:gd name="T100" fmla="*/ 3 w 1362"/>
                <a:gd name="T101" fmla="*/ 1 h 626"/>
                <a:gd name="T102" fmla="*/ 3 w 1362"/>
                <a:gd name="T103" fmla="*/ 1 h 626"/>
                <a:gd name="T104" fmla="*/ 2 w 1362"/>
                <a:gd name="T105" fmla="*/ 1 h 626"/>
                <a:gd name="T106" fmla="*/ 1 w 1362"/>
                <a:gd name="T107" fmla="*/ 1 h 626"/>
                <a:gd name="T108" fmla="*/ 1 w 1362"/>
                <a:gd name="T109" fmla="*/ 1 h 626"/>
                <a:gd name="T110" fmla="*/ 1 w 1362"/>
                <a:gd name="T111" fmla="*/ 1 h 626"/>
                <a:gd name="T112" fmla="*/ 1 w 1362"/>
                <a:gd name="T113" fmla="*/ 1 h 626"/>
                <a:gd name="T114" fmla="*/ 1 w 1362"/>
                <a:gd name="T115" fmla="*/ 1 h 626"/>
                <a:gd name="T116" fmla="*/ 1 w 1362"/>
                <a:gd name="T117" fmla="*/ 0 h 626"/>
                <a:gd name="T118" fmla="*/ 1 w 1362"/>
                <a:gd name="T119" fmla="*/ 1 h 626"/>
                <a:gd name="T120" fmla="*/ 1 w 1362"/>
                <a:gd name="T121" fmla="*/ 1 h 626"/>
                <a:gd name="T122" fmla="*/ 1 w 1362"/>
                <a:gd name="T123" fmla="*/ 1 h 626"/>
                <a:gd name="T124" fmla="*/ 1 w 1362"/>
                <a:gd name="T125" fmla="*/ 1 h 6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62"/>
                <a:gd name="T190" fmla="*/ 0 h 626"/>
                <a:gd name="T191" fmla="*/ 1362 w 1362"/>
                <a:gd name="T192" fmla="*/ 626 h 62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62" h="626">
                  <a:moveTo>
                    <a:pt x="211" y="77"/>
                  </a:moveTo>
                  <a:lnTo>
                    <a:pt x="215" y="112"/>
                  </a:lnTo>
                  <a:lnTo>
                    <a:pt x="235" y="142"/>
                  </a:lnTo>
                  <a:lnTo>
                    <a:pt x="284" y="193"/>
                  </a:lnTo>
                  <a:lnTo>
                    <a:pt x="325" y="238"/>
                  </a:lnTo>
                  <a:lnTo>
                    <a:pt x="336" y="264"/>
                  </a:lnTo>
                  <a:lnTo>
                    <a:pt x="336" y="297"/>
                  </a:lnTo>
                  <a:lnTo>
                    <a:pt x="343" y="324"/>
                  </a:lnTo>
                  <a:lnTo>
                    <a:pt x="356" y="349"/>
                  </a:lnTo>
                  <a:lnTo>
                    <a:pt x="382" y="400"/>
                  </a:lnTo>
                  <a:lnTo>
                    <a:pt x="299" y="375"/>
                  </a:lnTo>
                  <a:lnTo>
                    <a:pt x="213" y="333"/>
                  </a:lnTo>
                  <a:lnTo>
                    <a:pt x="138" y="292"/>
                  </a:lnTo>
                  <a:lnTo>
                    <a:pt x="70" y="232"/>
                  </a:lnTo>
                  <a:lnTo>
                    <a:pt x="40" y="193"/>
                  </a:lnTo>
                  <a:lnTo>
                    <a:pt x="46" y="169"/>
                  </a:lnTo>
                  <a:lnTo>
                    <a:pt x="75" y="143"/>
                  </a:lnTo>
                  <a:lnTo>
                    <a:pt x="108" y="124"/>
                  </a:lnTo>
                  <a:lnTo>
                    <a:pt x="143" y="114"/>
                  </a:lnTo>
                  <a:lnTo>
                    <a:pt x="181" y="114"/>
                  </a:lnTo>
                  <a:lnTo>
                    <a:pt x="166" y="89"/>
                  </a:lnTo>
                  <a:lnTo>
                    <a:pt x="122" y="91"/>
                  </a:lnTo>
                  <a:lnTo>
                    <a:pt x="81" y="112"/>
                  </a:lnTo>
                  <a:lnTo>
                    <a:pt x="46" y="139"/>
                  </a:lnTo>
                  <a:lnTo>
                    <a:pt x="27" y="169"/>
                  </a:lnTo>
                  <a:lnTo>
                    <a:pt x="20" y="143"/>
                  </a:lnTo>
                  <a:lnTo>
                    <a:pt x="66" y="102"/>
                  </a:lnTo>
                  <a:lnTo>
                    <a:pt x="16" y="131"/>
                  </a:lnTo>
                  <a:lnTo>
                    <a:pt x="27" y="98"/>
                  </a:lnTo>
                  <a:lnTo>
                    <a:pt x="70" y="70"/>
                  </a:lnTo>
                  <a:lnTo>
                    <a:pt x="26" y="89"/>
                  </a:lnTo>
                  <a:lnTo>
                    <a:pt x="30" y="63"/>
                  </a:lnTo>
                  <a:lnTo>
                    <a:pt x="74" y="31"/>
                  </a:lnTo>
                  <a:lnTo>
                    <a:pt x="26" y="51"/>
                  </a:lnTo>
                  <a:lnTo>
                    <a:pt x="20" y="19"/>
                  </a:lnTo>
                  <a:lnTo>
                    <a:pt x="0" y="4"/>
                  </a:lnTo>
                  <a:lnTo>
                    <a:pt x="14" y="31"/>
                  </a:lnTo>
                  <a:lnTo>
                    <a:pt x="9" y="70"/>
                  </a:lnTo>
                  <a:lnTo>
                    <a:pt x="5" y="114"/>
                  </a:lnTo>
                  <a:lnTo>
                    <a:pt x="5" y="168"/>
                  </a:lnTo>
                  <a:lnTo>
                    <a:pt x="20" y="210"/>
                  </a:lnTo>
                  <a:lnTo>
                    <a:pt x="56" y="255"/>
                  </a:lnTo>
                  <a:lnTo>
                    <a:pt x="103" y="297"/>
                  </a:lnTo>
                  <a:lnTo>
                    <a:pt x="165" y="340"/>
                  </a:lnTo>
                  <a:lnTo>
                    <a:pt x="261" y="386"/>
                  </a:lnTo>
                  <a:lnTo>
                    <a:pt x="390" y="426"/>
                  </a:lnTo>
                  <a:lnTo>
                    <a:pt x="499" y="455"/>
                  </a:lnTo>
                  <a:lnTo>
                    <a:pt x="611" y="476"/>
                  </a:lnTo>
                  <a:lnTo>
                    <a:pt x="722" y="495"/>
                  </a:lnTo>
                  <a:lnTo>
                    <a:pt x="823" y="509"/>
                  </a:lnTo>
                  <a:lnTo>
                    <a:pt x="950" y="523"/>
                  </a:lnTo>
                  <a:lnTo>
                    <a:pt x="1077" y="543"/>
                  </a:lnTo>
                  <a:lnTo>
                    <a:pt x="1181" y="565"/>
                  </a:lnTo>
                  <a:lnTo>
                    <a:pt x="1255" y="584"/>
                  </a:lnTo>
                  <a:lnTo>
                    <a:pt x="1362" y="626"/>
                  </a:lnTo>
                  <a:lnTo>
                    <a:pt x="1309" y="584"/>
                  </a:lnTo>
                  <a:lnTo>
                    <a:pt x="1237" y="464"/>
                  </a:lnTo>
                  <a:lnTo>
                    <a:pt x="1184" y="393"/>
                  </a:lnTo>
                  <a:lnTo>
                    <a:pt x="1159" y="366"/>
                  </a:lnTo>
                  <a:lnTo>
                    <a:pt x="1210" y="445"/>
                  </a:lnTo>
                  <a:lnTo>
                    <a:pt x="1254" y="514"/>
                  </a:lnTo>
                  <a:lnTo>
                    <a:pt x="1284" y="572"/>
                  </a:lnTo>
                  <a:lnTo>
                    <a:pt x="1263" y="568"/>
                  </a:lnTo>
                  <a:lnTo>
                    <a:pt x="1240" y="545"/>
                  </a:lnTo>
                  <a:lnTo>
                    <a:pt x="1211" y="491"/>
                  </a:lnTo>
                  <a:lnTo>
                    <a:pt x="1177" y="437"/>
                  </a:lnTo>
                  <a:lnTo>
                    <a:pt x="1126" y="378"/>
                  </a:lnTo>
                  <a:lnTo>
                    <a:pt x="1096" y="359"/>
                  </a:lnTo>
                  <a:lnTo>
                    <a:pt x="1159" y="438"/>
                  </a:lnTo>
                  <a:lnTo>
                    <a:pt x="1199" y="498"/>
                  </a:lnTo>
                  <a:lnTo>
                    <a:pt x="1219" y="532"/>
                  </a:lnTo>
                  <a:lnTo>
                    <a:pt x="1224" y="553"/>
                  </a:lnTo>
                  <a:lnTo>
                    <a:pt x="1207" y="552"/>
                  </a:lnTo>
                  <a:lnTo>
                    <a:pt x="1171" y="499"/>
                  </a:lnTo>
                  <a:lnTo>
                    <a:pt x="1117" y="428"/>
                  </a:lnTo>
                  <a:lnTo>
                    <a:pt x="1067" y="363"/>
                  </a:lnTo>
                  <a:lnTo>
                    <a:pt x="1038" y="359"/>
                  </a:lnTo>
                  <a:lnTo>
                    <a:pt x="1074" y="396"/>
                  </a:lnTo>
                  <a:lnTo>
                    <a:pt x="1143" y="480"/>
                  </a:lnTo>
                  <a:lnTo>
                    <a:pt x="1181" y="539"/>
                  </a:lnTo>
                  <a:lnTo>
                    <a:pt x="1171" y="549"/>
                  </a:lnTo>
                  <a:lnTo>
                    <a:pt x="1137" y="537"/>
                  </a:lnTo>
                  <a:lnTo>
                    <a:pt x="1107" y="482"/>
                  </a:lnTo>
                  <a:lnTo>
                    <a:pt x="1064" y="426"/>
                  </a:lnTo>
                  <a:lnTo>
                    <a:pt x="1022" y="383"/>
                  </a:lnTo>
                  <a:lnTo>
                    <a:pt x="1015" y="367"/>
                  </a:lnTo>
                  <a:lnTo>
                    <a:pt x="991" y="378"/>
                  </a:lnTo>
                  <a:lnTo>
                    <a:pt x="1031" y="403"/>
                  </a:lnTo>
                  <a:lnTo>
                    <a:pt x="1072" y="454"/>
                  </a:lnTo>
                  <a:lnTo>
                    <a:pt x="1106" y="505"/>
                  </a:lnTo>
                  <a:lnTo>
                    <a:pt x="1125" y="534"/>
                  </a:lnTo>
                  <a:lnTo>
                    <a:pt x="1106" y="522"/>
                  </a:lnTo>
                  <a:lnTo>
                    <a:pt x="1060" y="478"/>
                  </a:lnTo>
                  <a:lnTo>
                    <a:pt x="1005" y="415"/>
                  </a:lnTo>
                  <a:lnTo>
                    <a:pt x="961" y="385"/>
                  </a:lnTo>
                  <a:lnTo>
                    <a:pt x="940" y="383"/>
                  </a:lnTo>
                  <a:lnTo>
                    <a:pt x="959" y="400"/>
                  </a:lnTo>
                  <a:lnTo>
                    <a:pt x="1011" y="437"/>
                  </a:lnTo>
                  <a:lnTo>
                    <a:pt x="1039" y="474"/>
                  </a:lnTo>
                  <a:lnTo>
                    <a:pt x="1082" y="516"/>
                  </a:lnTo>
                  <a:lnTo>
                    <a:pt x="1093" y="530"/>
                  </a:lnTo>
                  <a:lnTo>
                    <a:pt x="1061" y="521"/>
                  </a:lnTo>
                  <a:lnTo>
                    <a:pt x="1026" y="480"/>
                  </a:lnTo>
                  <a:lnTo>
                    <a:pt x="991" y="442"/>
                  </a:lnTo>
                  <a:lnTo>
                    <a:pt x="942" y="403"/>
                  </a:lnTo>
                  <a:lnTo>
                    <a:pt x="927" y="388"/>
                  </a:lnTo>
                  <a:lnTo>
                    <a:pt x="912" y="391"/>
                  </a:lnTo>
                  <a:lnTo>
                    <a:pt x="921" y="405"/>
                  </a:lnTo>
                  <a:lnTo>
                    <a:pt x="970" y="445"/>
                  </a:lnTo>
                  <a:lnTo>
                    <a:pt x="991" y="465"/>
                  </a:lnTo>
                  <a:lnTo>
                    <a:pt x="1037" y="505"/>
                  </a:lnTo>
                  <a:lnTo>
                    <a:pt x="1041" y="518"/>
                  </a:lnTo>
                  <a:lnTo>
                    <a:pt x="1029" y="521"/>
                  </a:lnTo>
                  <a:lnTo>
                    <a:pt x="1002" y="517"/>
                  </a:lnTo>
                  <a:lnTo>
                    <a:pt x="983" y="491"/>
                  </a:lnTo>
                  <a:lnTo>
                    <a:pt x="965" y="472"/>
                  </a:lnTo>
                  <a:lnTo>
                    <a:pt x="934" y="437"/>
                  </a:lnTo>
                  <a:lnTo>
                    <a:pt x="888" y="401"/>
                  </a:lnTo>
                  <a:lnTo>
                    <a:pt x="868" y="408"/>
                  </a:lnTo>
                  <a:lnTo>
                    <a:pt x="901" y="428"/>
                  </a:lnTo>
                  <a:lnTo>
                    <a:pt x="934" y="455"/>
                  </a:lnTo>
                  <a:lnTo>
                    <a:pt x="964" y="491"/>
                  </a:lnTo>
                  <a:lnTo>
                    <a:pt x="979" y="513"/>
                  </a:lnTo>
                  <a:lnTo>
                    <a:pt x="952" y="509"/>
                  </a:lnTo>
                  <a:lnTo>
                    <a:pt x="921" y="475"/>
                  </a:lnTo>
                  <a:lnTo>
                    <a:pt x="878" y="436"/>
                  </a:lnTo>
                  <a:lnTo>
                    <a:pt x="852" y="417"/>
                  </a:lnTo>
                  <a:lnTo>
                    <a:pt x="819" y="410"/>
                  </a:lnTo>
                  <a:lnTo>
                    <a:pt x="857" y="435"/>
                  </a:lnTo>
                  <a:lnTo>
                    <a:pt x="896" y="469"/>
                  </a:lnTo>
                  <a:lnTo>
                    <a:pt x="929" y="509"/>
                  </a:lnTo>
                  <a:lnTo>
                    <a:pt x="896" y="501"/>
                  </a:lnTo>
                  <a:lnTo>
                    <a:pt x="874" y="483"/>
                  </a:lnTo>
                  <a:lnTo>
                    <a:pt x="836" y="444"/>
                  </a:lnTo>
                  <a:lnTo>
                    <a:pt x="793" y="417"/>
                  </a:lnTo>
                  <a:lnTo>
                    <a:pt x="774" y="421"/>
                  </a:lnTo>
                  <a:lnTo>
                    <a:pt x="821" y="451"/>
                  </a:lnTo>
                  <a:lnTo>
                    <a:pt x="851" y="478"/>
                  </a:lnTo>
                  <a:lnTo>
                    <a:pt x="868" y="496"/>
                  </a:lnTo>
                  <a:lnTo>
                    <a:pt x="838" y="495"/>
                  </a:lnTo>
                  <a:lnTo>
                    <a:pt x="818" y="478"/>
                  </a:lnTo>
                  <a:lnTo>
                    <a:pt x="784" y="446"/>
                  </a:lnTo>
                  <a:lnTo>
                    <a:pt x="754" y="426"/>
                  </a:lnTo>
                  <a:lnTo>
                    <a:pt x="732" y="427"/>
                  </a:lnTo>
                  <a:lnTo>
                    <a:pt x="761" y="444"/>
                  </a:lnTo>
                  <a:lnTo>
                    <a:pt x="791" y="471"/>
                  </a:lnTo>
                  <a:lnTo>
                    <a:pt x="810" y="487"/>
                  </a:lnTo>
                  <a:lnTo>
                    <a:pt x="788" y="489"/>
                  </a:lnTo>
                  <a:lnTo>
                    <a:pt x="764" y="484"/>
                  </a:lnTo>
                  <a:lnTo>
                    <a:pt x="728" y="444"/>
                  </a:lnTo>
                  <a:lnTo>
                    <a:pt x="717" y="430"/>
                  </a:lnTo>
                  <a:lnTo>
                    <a:pt x="708" y="444"/>
                  </a:lnTo>
                  <a:lnTo>
                    <a:pt x="727" y="463"/>
                  </a:lnTo>
                  <a:lnTo>
                    <a:pt x="740" y="478"/>
                  </a:lnTo>
                  <a:lnTo>
                    <a:pt x="748" y="483"/>
                  </a:lnTo>
                  <a:lnTo>
                    <a:pt x="692" y="475"/>
                  </a:lnTo>
                  <a:lnTo>
                    <a:pt x="584" y="455"/>
                  </a:lnTo>
                  <a:lnTo>
                    <a:pt x="497" y="437"/>
                  </a:lnTo>
                  <a:lnTo>
                    <a:pt x="431" y="419"/>
                  </a:lnTo>
                  <a:lnTo>
                    <a:pt x="406" y="390"/>
                  </a:lnTo>
                  <a:lnTo>
                    <a:pt x="386" y="332"/>
                  </a:lnTo>
                  <a:lnTo>
                    <a:pt x="371" y="256"/>
                  </a:lnTo>
                  <a:lnTo>
                    <a:pt x="358" y="216"/>
                  </a:lnTo>
                  <a:lnTo>
                    <a:pt x="332" y="160"/>
                  </a:lnTo>
                  <a:lnTo>
                    <a:pt x="326" y="121"/>
                  </a:lnTo>
                  <a:lnTo>
                    <a:pt x="324" y="69"/>
                  </a:lnTo>
                  <a:lnTo>
                    <a:pt x="315" y="99"/>
                  </a:lnTo>
                  <a:lnTo>
                    <a:pt x="312" y="139"/>
                  </a:lnTo>
                  <a:lnTo>
                    <a:pt x="316" y="156"/>
                  </a:lnTo>
                  <a:lnTo>
                    <a:pt x="325" y="185"/>
                  </a:lnTo>
                  <a:lnTo>
                    <a:pt x="294" y="153"/>
                  </a:lnTo>
                  <a:lnTo>
                    <a:pt x="260" y="125"/>
                  </a:lnTo>
                  <a:lnTo>
                    <a:pt x="239" y="96"/>
                  </a:lnTo>
                  <a:lnTo>
                    <a:pt x="229" y="72"/>
                  </a:lnTo>
                  <a:lnTo>
                    <a:pt x="233" y="46"/>
                  </a:lnTo>
                  <a:lnTo>
                    <a:pt x="243" y="22"/>
                  </a:lnTo>
                  <a:lnTo>
                    <a:pt x="268" y="0"/>
                  </a:lnTo>
                  <a:lnTo>
                    <a:pt x="229" y="12"/>
                  </a:lnTo>
                  <a:lnTo>
                    <a:pt x="215" y="33"/>
                  </a:lnTo>
                  <a:lnTo>
                    <a:pt x="193" y="42"/>
                  </a:lnTo>
                  <a:lnTo>
                    <a:pt x="135" y="46"/>
                  </a:lnTo>
                  <a:lnTo>
                    <a:pt x="183" y="45"/>
                  </a:lnTo>
                  <a:lnTo>
                    <a:pt x="212" y="48"/>
                  </a:lnTo>
                  <a:lnTo>
                    <a:pt x="204" y="59"/>
                  </a:lnTo>
                  <a:lnTo>
                    <a:pt x="187" y="66"/>
                  </a:lnTo>
                  <a:lnTo>
                    <a:pt x="130" y="73"/>
                  </a:lnTo>
                  <a:lnTo>
                    <a:pt x="177" y="73"/>
                  </a:lnTo>
                  <a:lnTo>
                    <a:pt x="209" y="71"/>
                  </a:lnTo>
                  <a:lnTo>
                    <a:pt x="211" y="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19" name="Freeform 81"/>
            <p:cNvSpPr>
              <a:spLocks/>
            </p:cNvSpPr>
            <p:nvPr/>
          </p:nvSpPr>
          <p:spPr bwMode="auto">
            <a:xfrm>
              <a:off x="2546" y="3221"/>
              <a:ext cx="84" cy="21"/>
            </a:xfrm>
            <a:custGeom>
              <a:avLst/>
              <a:gdLst>
                <a:gd name="T0" fmla="*/ 1 w 121"/>
                <a:gd name="T1" fmla="*/ 0 h 38"/>
                <a:gd name="T2" fmla="*/ 1 w 121"/>
                <a:gd name="T3" fmla="*/ 1 h 38"/>
                <a:gd name="T4" fmla="*/ 1 w 121"/>
                <a:gd name="T5" fmla="*/ 1 h 38"/>
                <a:gd name="T6" fmla="*/ 0 w 121"/>
                <a:gd name="T7" fmla="*/ 1 h 38"/>
                <a:gd name="T8" fmla="*/ 1 w 121"/>
                <a:gd name="T9" fmla="*/ 1 h 38"/>
                <a:gd name="T10" fmla="*/ 1 w 121"/>
                <a:gd name="T11" fmla="*/ 1 h 38"/>
                <a:gd name="T12" fmla="*/ 1 w 121"/>
                <a:gd name="T13" fmla="*/ 1 h 38"/>
                <a:gd name="T14" fmla="*/ 1 w 121"/>
                <a:gd name="T15" fmla="*/ 0 h 38"/>
                <a:gd name="T16" fmla="*/ 1 w 121"/>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1"/>
                <a:gd name="T28" fmla="*/ 0 h 38"/>
                <a:gd name="T29" fmla="*/ 121 w 121"/>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1" h="38">
                  <a:moveTo>
                    <a:pt x="111" y="0"/>
                  </a:moveTo>
                  <a:lnTo>
                    <a:pt x="65" y="8"/>
                  </a:lnTo>
                  <a:lnTo>
                    <a:pt x="18" y="13"/>
                  </a:lnTo>
                  <a:lnTo>
                    <a:pt x="0" y="24"/>
                  </a:lnTo>
                  <a:lnTo>
                    <a:pt x="30" y="34"/>
                  </a:lnTo>
                  <a:lnTo>
                    <a:pt x="75" y="36"/>
                  </a:lnTo>
                  <a:lnTo>
                    <a:pt x="121" y="38"/>
                  </a:lnTo>
                  <a:lnTo>
                    <a:pt x="11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20" name="Freeform 82"/>
            <p:cNvSpPr>
              <a:spLocks/>
            </p:cNvSpPr>
            <p:nvPr/>
          </p:nvSpPr>
          <p:spPr bwMode="auto">
            <a:xfrm>
              <a:off x="2358" y="3005"/>
              <a:ext cx="564" cy="213"/>
            </a:xfrm>
            <a:custGeom>
              <a:avLst/>
              <a:gdLst>
                <a:gd name="T0" fmla="*/ 1 w 805"/>
                <a:gd name="T1" fmla="*/ 1 h 407"/>
                <a:gd name="T2" fmla="*/ 1 w 805"/>
                <a:gd name="T3" fmla="*/ 1 h 407"/>
                <a:gd name="T4" fmla="*/ 1 w 805"/>
                <a:gd name="T5" fmla="*/ 1 h 407"/>
                <a:gd name="T6" fmla="*/ 1 w 805"/>
                <a:gd name="T7" fmla="*/ 1 h 407"/>
                <a:gd name="T8" fmla="*/ 2 w 805"/>
                <a:gd name="T9" fmla="*/ 1 h 407"/>
                <a:gd name="T10" fmla="*/ 3 w 805"/>
                <a:gd name="T11" fmla="*/ 1 h 407"/>
                <a:gd name="T12" fmla="*/ 4 w 805"/>
                <a:gd name="T13" fmla="*/ 1 h 407"/>
                <a:gd name="T14" fmla="*/ 3 w 805"/>
                <a:gd name="T15" fmla="*/ 1 h 407"/>
                <a:gd name="T16" fmla="*/ 3 w 805"/>
                <a:gd name="T17" fmla="*/ 1 h 407"/>
                <a:gd name="T18" fmla="*/ 3 w 805"/>
                <a:gd name="T19" fmla="*/ 1 h 407"/>
                <a:gd name="T20" fmla="*/ 3 w 805"/>
                <a:gd name="T21" fmla="*/ 1 h 407"/>
                <a:gd name="T22" fmla="*/ 2 w 805"/>
                <a:gd name="T23" fmla="*/ 1 h 407"/>
                <a:gd name="T24" fmla="*/ 2 w 805"/>
                <a:gd name="T25" fmla="*/ 1 h 407"/>
                <a:gd name="T26" fmla="*/ 1 w 805"/>
                <a:gd name="T27" fmla="*/ 1 h 407"/>
                <a:gd name="T28" fmla="*/ 1 w 805"/>
                <a:gd name="T29" fmla="*/ 1 h 407"/>
                <a:gd name="T30" fmla="*/ 1 w 805"/>
                <a:gd name="T31" fmla="*/ 1 h 407"/>
                <a:gd name="T32" fmla="*/ 2 w 805"/>
                <a:gd name="T33" fmla="*/ 1 h 407"/>
                <a:gd name="T34" fmla="*/ 1 w 805"/>
                <a:gd name="T35" fmla="*/ 1 h 407"/>
                <a:gd name="T36" fmla="*/ 1 w 805"/>
                <a:gd name="T37" fmla="*/ 1 h 407"/>
                <a:gd name="T38" fmla="*/ 1 w 805"/>
                <a:gd name="T39" fmla="*/ 1 h 407"/>
                <a:gd name="T40" fmla="*/ 1 w 805"/>
                <a:gd name="T41" fmla="*/ 1 h 407"/>
                <a:gd name="T42" fmla="*/ 1 w 805"/>
                <a:gd name="T43" fmla="*/ 1 h 407"/>
                <a:gd name="T44" fmla="*/ 1 w 805"/>
                <a:gd name="T45" fmla="*/ 1 h 407"/>
                <a:gd name="T46" fmla="*/ 1 w 805"/>
                <a:gd name="T47" fmla="*/ 1 h 407"/>
                <a:gd name="T48" fmla="*/ 1 w 805"/>
                <a:gd name="T49" fmla="*/ 1 h 407"/>
                <a:gd name="T50" fmla="*/ 1 w 805"/>
                <a:gd name="T51" fmla="*/ 1 h 407"/>
                <a:gd name="T52" fmla="*/ 1 w 805"/>
                <a:gd name="T53" fmla="*/ 1 h 407"/>
                <a:gd name="T54" fmla="*/ 1 w 805"/>
                <a:gd name="T55" fmla="*/ 1 h 407"/>
                <a:gd name="T56" fmla="*/ 1 w 805"/>
                <a:gd name="T57" fmla="*/ 1 h 407"/>
                <a:gd name="T58" fmla="*/ 1 w 805"/>
                <a:gd name="T59" fmla="*/ 1 h 407"/>
                <a:gd name="T60" fmla="*/ 1 w 805"/>
                <a:gd name="T61" fmla="*/ 1 h 407"/>
                <a:gd name="T62" fmla="*/ 1 w 805"/>
                <a:gd name="T63" fmla="*/ 1 h 407"/>
                <a:gd name="T64" fmla="*/ 1 w 805"/>
                <a:gd name="T65" fmla="*/ 1 h 407"/>
                <a:gd name="T66" fmla="*/ 1 w 805"/>
                <a:gd name="T67" fmla="*/ 1 h 407"/>
                <a:gd name="T68" fmla="*/ 1 w 805"/>
                <a:gd name="T69" fmla="*/ 1 h 407"/>
                <a:gd name="T70" fmla="*/ 1 w 805"/>
                <a:gd name="T71" fmla="*/ 1 h 407"/>
                <a:gd name="T72" fmla="*/ 1 w 805"/>
                <a:gd name="T73" fmla="*/ 1 h 407"/>
                <a:gd name="T74" fmla="*/ 1 w 805"/>
                <a:gd name="T75" fmla="*/ 1 h 407"/>
                <a:gd name="T76" fmla="*/ 1 w 805"/>
                <a:gd name="T77" fmla="*/ 1 h 407"/>
                <a:gd name="T78" fmla="*/ 1 w 805"/>
                <a:gd name="T79" fmla="*/ 1 h 407"/>
                <a:gd name="T80" fmla="*/ 1 w 805"/>
                <a:gd name="T81" fmla="*/ 1 h 407"/>
                <a:gd name="T82" fmla="*/ 1 w 805"/>
                <a:gd name="T83" fmla="*/ 1 h 407"/>
                <a:gd name="T84" fmla="*/ 1 w 805"/>
                <a:gd name="T85" fmla="*/ 1 h 407"/>
                <a:gd name="T86" fmla="*/ 1 w 805"/>
                <a:gd name="T87" fmla="*/ 1 h 407"/>
                <a:gd name="T88" fmla="*/ 1 w 805"/>
                <a:gd name="T89" fmla="*/ 1 h 407"/>
                <a:gd name="T90" fmla="*/ 1 w 805"/>
                <a:gd name="T91" fmla="*/ 1 h 4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05"/>
                <a:gd name="T139" fmla="*/ 0 h 407"/>
                <a:gd name="T140" fmla="*/ 805 w 805"/>
                <a:gd name="T141" fmla="*/ 407 h 4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05" h="407">
                  <a:moveTo>
                    <a:pt x="98" y="92"/>
                  </a:moveTo>
                  <a:lnTo>
                    <a:pt x="174" y="46"/>
                  </a:lnTo>
                  <a:lnTo>
                    <a:pt x="229" y="11"/>
                  </a:lnTo>
                  <a:lnTo>
                    <a:pt x="264" y="0"/>
                  </a:lnTo>
                  <a:lnTo>
                    <a:pt x="286" y="9"/>
                  </a:lnTo>
                  <a:lnTo>
                    <a:pt x="295" y="26"/>
                  </a:lnTo>
                  <a:lnTo>
                    <a:pt x="286" y="51"/>
                  </a:lnTo>
                  <a:lnTo>
                    <a:pt x="272" y="97"/>
                  </a:lnTo>
                  <a:lnTo>
                    <a:pt x="272" y="120"/>
                  </a:lnTo>
                  <a:lnTo>
                    <a:pt x="274" y="171"/>
                  </a:lnTo>
                  <a:lnTo>
                    <a:pt x="302" y="229"/>
                  </a:lnTo>
                  <a:lnTo>
                    <a:pt x="332" y="262"/>
                  </a:lnTo>
                  <a:lnTo>
                    <a:pt x="375" y="285"/>
                  </a:lnTo>
                  <a:lnTo>
                    <a:pt x="418" y="306"/>
                  </a:lnTo>
                  <a:lnTo>
                    <a:pt x="431" y="309"/>
                  </a:lnTo>
                  <a:lnTo>
                    <a:pt x="483" y="285"/>
                  </a:lnTo>
                  <a:lnTo>
                    <a:pt x="557" y="249"/>
                  </a:lnTo>
                  <a:lnTo>
                    <a:pt x="610" y="215"/>
                  </a:lnTo>
                  <a:lnTo>
                    <a:pt x="646" y="173"/>
                  </a:lnTo>
                  <a:lnTo>
                    <a:pt x="713" y="110"/>
                  </a:lnTo>
                  <a:lnTo>
                    <a:pt x="765" y="65"/>
                  </a:lnTo>
                  <a:lnTo>
                    <a:pt x="805" y="43"/>
                  </a:lnTo>
                  <a:lnTo>
                    <a:pt x="711" y="129"/>
                  </a:lnTo>
                  <a:lnTo>
                    <a:pt x="674" y="190"/>
                  </a:lnTo>
                  <a:lnTo>
                    <a:pt x="643" y="245"/>
                  </a:lnTo>
                  <a:lnTo>
                    <a:pt x="606" y="292"/>
                  </a:lnTo>
                  <a:lnTo>
                    <a:pt x="545" y="340"/>
                  </a:lnTo>
                  <a:lnTo>
                    <a:pt x="572" y="306"/>
                  </a:lnTo>
                  <a:lnTo>
                    <a:pt x="600" y="274"/>
                  </a:lnTo>
                  <a:lnTo>
                    <a:pt x="619" y="249"/>
                  </a:lnTo>
                  <a:lnTo>
                    <a:pt x="575" y="270"/>
                  </a:lnTo>
                  <a:lnTo>
                    <a:pt x="531" y="290"/>
                  </a:lnTo>
                  <a:lnTo>
                    <a:pt x="499" y="297"/>
                  </a:lnTo>
                  <a:lnTo>
                    <a:pt x="467" y="313"/>
                  </a:lnTo>
                  <a:lnTo>
                    <a:pt x="442" y="326"/>
                  </a:lnTo>
                  <a:lnTo>
                    <a:pt x="419" y="343"/>
                  </a:lnTo>
                  <a:lnTo>
                    <a:pt x="394" y="367"/>
                  </a:lnTo>
                  <a:lnTo>
                    <a:pt x="379" y="370"/>
                  </a:lnTo>
                  <a:lnTo>
                    <a:pt x="388" y="344"/>
                  </a:lnTo>
                  <a:lnTo>
                    <a:pt x="358" y="343"/>
                  </a:lnTo>
                  <a:lnTo>
                    <a:pt x="324" y="350"/>
                  </a:lnTo>
                  <a:lnTo>
                    <a:pt x="268" y="361"/>
                  </a:lnTo>
                  <a:lnTo>
                    <a:pt x="219" y="381"/>
                  </a:lnTo>
                  <a:lnTo>
                    <a:pt x="180" y="407"/>
                  </a:lnTo>
                  <a:lnTo>
                    <a:pt x="195" y="386"/>
                  </a:lnTo>
                  <a:lnTo>
                    <a:pt x="235" y="363"/>
                  </a:lnTo>
                  <a:lnTo>
                    <a:pt x="284" y="346"/>
                  </a:lnTo>
                  <a:lnTo>
                    <a:pt x="323" y="336"/>
                  </a:lnTo>
                  <a:lnTo>
                    <a:pt x="360" y="333"/>
                  </a:lnTo>
                  <a:lnTo>
                    <a:pt x="389" y="330"/>
                  </a:lnTo>
                  <a:lnTo>
                    <a:pt x="355" y="312"/>
                  </a:lnTo>
                  <a:lnTo>
                    <a:pt x="329" y="299"/>
                  </a:lnTo>
                  <a:lnTo>
                    <a:pt x="281" y="312"/>
                  </a:lnTo>
                  <a:lnTo>
                    <a:pt x="238" y="335"/>
                  </a:lnTo>
                  <a:lnTo>
                    <a:pt x="202" y="353"/>
                  </a:lnTo>
                  <a:lnTo>
                    <a:pt x="180" y="373"/>
                  </a:lnTo>
                  <a:lnTo>
                    <a:pt x="180" y="359"/>
                  </a:lnTo>
                  <a:lnTo>
                    <a:pt x="245" y="319"/>
                  </a:lnTo>
                  <a:lnTo>
                    <a:pt x="295" y="298"/>
                  </a:lnTo>
                  <a:lnTo>
                    <a:pt x="317" y="292"/>
                  </a:lnTo>
                  <a:lnTo>
                    <a:pt x="286" y="259"/>
                  </a:lnTo>
                  <a:lnTo>
                    <a:pt x="264" y="272"/>
                  </a:lnTo>
                  <a:lnTo>
                    <a:pt x="224" y="305"/>
                  </a:lnTo>
                  <a:lnTo>
                    <a:pt x="193" y="328"/>
                  </a:lnTo>
                  <a:lnTo>
                    <a:pt x="170" y="355"/>
                  </a:lnTo>
                  <a:lnTo>
                    <a:pt x="165" y="340"/>
                  </a:lnTo>
                  <a:lnTo>
                    <a:pt x="206" y="306"/>
                  </a:lnTo>
                  <a:lnTo>
                    <a:pt x="250" y="267"/>
                  </a:lnTo>
                  <a:lnTo>
                    <a:pt x="277" y="246"/>
                  </a:lnTo>
                  <a:lnTo>
                    <a:pt x="264" y="223"/>
                  </a:lnTo>
                  <a:lnTo>
                    <a:pt x="256" y="202"/>
                  </a:lnTo>
                  <a:lnTo>
                    <a:pt x="220" y="243"/>
                  </a:lnTo>
                  <a:lnTo>
                    <a:pt x="181" y="282"/>
                  </a:lnTo>
                  <a:lnTo>
                    <a:pt x="151" y="325"/>
                  </a:lnTo>
                  <a:lnTo>
                    <a:pt x="150" y="336"/>
                  </a:lnTo>
                  <a:lnTo>
                    <a:pt x="134" y="327"/>
                  </a:lnTo>
                  <a:lnTo>
                    <a:pt x="155" y="307"/>
                  </a:lnTo>
                  <a:lnTo>
                    <a:pt x="180" y="270"/>
                  </a:lnTo>
                  <a:lnTo>
                    <a:pt x="215" y="232"/>
                  </a:lnTo>
                  <a:lnTo>
                    <a:pt x="234" y="210"/>
                  </a:lnTo>
                  <a:lnTo>
                    <a:pt x="255" y="188"/>
                  </a:lnTo>
                  <a:lnTo>
                    <a:pt x="250" y="159"/>
                  </a:lnTo>
                  <a:lnTo>
                    <a:pt x="250" y="143"/>
                  </a:lnTo>
                  <a:lnTo>
                    <a:pt x="219" y="174"/>
                  </a:lnTo>
                  <a:lnTo>
                    <a:pt x="168" y="238"/>
                  </a:lnTo>
                  <a:lnTo>
                    <a:pt x="138" y="282"/>
                  </a:lnTo>
                  <a:lnTo>
                    <a:pt x="117" y="314"/>
                  </a:lnTo>
                  <a:lnTo>
                    <a:pt x="116" y="326"/>
                  </a:lnTo>
                  <a:lnTo>
                    <a:pt x="87" y="327"/>
                  </a:lnTo>
                  <a:lnTo>
                    <a:pt x="109" y="303"/>
                  </a:lnTo>
                  <a:lnTo>
                    <a:pt x="135" y="263"/>
                  </a:lnTo>
                  <a:lnTo>
                    <a:pt x="161" y="224"/>
                  </a:lnTo>
                  <a:lnTo>
                    <a:pt x="198" y="180"/>
                  </a:lnTo>
                  <a:lnTo>
                    <a:pt x="229" y="147"/>
                  </a:lnTo>
                  <a:lnTo>
                    <a:pt x="252" y="124"/>
                  </a:lnTo>
                  <a:lnTo>
                    <a:pt x="251" y="107"/>
                  </a:lnTo>
                  <a:lnTo>
                    <a:pt x="208" y="143"/>
                  </a:lnTo>
                  <a:lnTo>
                    <a:pt x="163" y="191"/>
                  </a:lnTo>
                  <a:lnTo>
                    <a:pt x="122" y="238"/>
                  </a:lnTo>
                  <a:lnTo>
                    <a:pt x="95" y="274"/>
                  </a:lnTo>
                  <a:lnTo>
                    <a:pt x="81" y="297"/>
                  </a:lnTo>
                  <a:lnTo>
                    <a:pt x="73" y="313"/>
                  </a:lnTo>
                  <a:lnTo>
                    <a:pt x="73" y="330"/>
                  </a:lnTo>
                  <a:lnTo>
                    <a:pt x="53" y="336"/>
                  </a:lnTo>
                  <a:lnTo>
                    <a:pt x="62" y="310"/>
                  </a:lnTo>
                  <a:lnTo>
                    <a:pt x="75" y="285"/>
                  </a:lnTo>
                  <a:lnTo>
                    <a:pt x="103" y="251"/>
                  </a:lnTo>
                  <a:lnTo>
                    <a:pt x="143" y="198"/>
                  </a:lnTo>
                  <a:lnTo>
                    <a:pt x="180" y="156"/>
                  </a:lnTo>
                  <a:lnTo>
                    <a:pt x="222" y="119"/>
                  </a:lnTo>
                  <a:lnTo>
                    <a:pt x="255" y="93"/>
                  </a:lnTo>
                  <a:lnTo>
                    <a:pt x="260" y="75"/>
                  </a:lnTo>
                  <a:lnTo>
                    <a:pt x="268" y="53"/>
                  </a:lnTo>
                  <a:lnTo>
                    <a:pt x="271" y="37"/>
                  </a:lnTo>
                  <a:lnTo>
                    <a:pt x="238" y="61"/>
                  </a:lnTo>
                  <a:lnTo>
                    <a:pt x="191" y="101"/>
                  </a:lnTo>
                  <a:lnTo>
                    <a:pt x="139" y="153"/>
                  </a:lnTo>
                  <a:lnTo>
                    <a:pt x="99" y="204"/>
                  </a:lnTo>
                  <a:lnTo>
                    <a:pt x="75" y="237"/>
                  </a:lnTo>
                  <a:lnTo>
                    <a:pt x="55" y="272"/>
                  </a:lnTo>
                  <a:lnTo>
                    <a:pt x="39" y="305"/>
                  </a:lnTo>
                  <a:lnTo>
                    <a:pt x="30" y="323"/>
                  </a:lnTo>
                  <a:lnTo>
                    <a:pt x="25" y="345"/>
                  </a:lnTo>
                  <a:lnTo>
                    <a:pt x="0" y="359"/>
                  </a:lnTo>
                  <a:lnTo>
                    <a:pt x="14" y="322"/>
                  </a:lnTo>
                  <a:lnTo>
                    <a:pt x="39" y="272"/>
                  </a:lnTo>
                  <a:lnTo>
                    <a:pt x="72" y="223"/>
                  </a:lnTo>
                  <a:lnTo>
                    <a:pt x="101" y="181"/>
                  </a:lnTo>
                  <a:lnTo>
                    <a:pt x="131" y="146"/>
                  </a:lnTo>
                  <a:lnTo>
                    <a:pt x="165" y="111"/>
                  </a:lnTo>
                  <a:lnTo>
                    <a:pt x="191" y="84"/>
                  </a:lnTo>
                  <a:lnTo>
                    <a:pt x="229" y="52"/>
                  </a:lnTo>
                  <a:lnTo>
                    <a:pt x="252" y="30"/>
                  </a:lnTo>
                  <a:lnTo>
                    <a:pt x="226" y="43"/>
                  </a:lnTo>
                  <a:lnTo>
                    <a:pt x="172" y="70"/>
                  </a:lnTo>
                  <a:lnTo>
                    <a:pt x="121" y="110"/>
                  </a:lnTo>
                  <a:lnTo>
                    <a:pt x="69" y="163"/>
                  </a:lnTo>
                  <a:lnTo>
                    <a:pt x="22" y="222"/>
                  </a:lnTo>
                  <a:lnTo>
                    <a:pt x="98"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21" name="Freeform 83"/>
            <p:cNvSpPr>
              <a:spLocks/>
            </p:cNvSpPr>
            <p:nvPr/>
          </p:nvSpPr>
          <p:spPr bwMode="auto">
            <a:xfrm>
              <a:off x="2304" y="3149"/>
              <a:ext cx="319" cy="124"/>
            </a:xfrm>
            <a:custGeom>
              <a:avLst/>
              <a:gdLst>
                <a:gd name="T0" fmla="*/ 1 w 457"/>
                <a:gd name="T1" fmla="*/ 1 h 238"/>
                <a:gd name="T2" fmla="*/ 1 w 457"/>
                <a:gd name="T3" fmla="*/ 1 h 238"/>
                <a:gd name="T4" fmla="*/ 1 w 457"/>
                <a:gd name="T5" fmla="*/ 1 h 238"/>
                <a:gd name="T6" fmla="*/ 1 w 457"/>
                <a:gd name="T7" fmla="*/ 1 h 238"/>
                <a:gd name="T8" fmla="*/ 1 w 457"/>
                <a:gd name="T9" fmla="*/ 1 h 238"/>
                <a:gd name="T10" fmla="*/ 1 w 457"/>
                <a:gd name="T11" fmla="*/ 1 h 238"/>
                <a:gd name="T12" fmla="*/ 1 w 457"/>
                <a:gd name="T13" fmla="*/ 1 h 238"/>
                <a:gd name="T14" fmla="*/ 1 w 457"/>
                <a:gd name="T15" fmla="*/ 1 h 238"/>
                <a:gd name="T16" fmla="*/ 1 w 457"/>
                <a:gd name="T17" fmla="*/ 0 h 238"/>
                <a:gd name="T18" fmla="*/ 1 w 457"/>
                <a:gd name="T19" fmla="*/ 1 h 238"/>
                <a:gd name="T20" fmla="*/ 1 w 457"/>
                <a:gd name="T21" fmla="*/ 1 h 238"/>
                <a:gd name="T22" fmla="*/ 1 w 457"/>
                <a:gd name="T23" fmla="*/ 1 h 238"/>
                <a:gd name="T24" fmla="*/ 1 w 457"/>
                <a:gd name="T25" fmla="*/ 1 h 238"/>
                <a:gd name="T26" fmla="*/ 1 w 457"/>
                <a:gd name="T27" fmla="*/ 1 h 238"/>
                <a:gd name="T28" fmla="*/ 1 w 457"/>
                <a:gd name="T29" fmla="*/ 1 h 238"/>
                <a:gd name="T30" fmla="*/ 1 w 457"/>
                <a:gd name="T31" fmla="*/ 1 h 238"/>
                <a:gd name="T32" fmla="*/ 1 w 457"/>
                <a:gd name="T33" fmla="*/ 1 h 238"/>
                <a:gd name="T34" fmla="*/ 1 w 457"/>
                <a:gd name="T35" fmla="*/ 1 h 238"/>
                <a:gd name="T36" fmla="*/ 1 w 457"/>
                <a:gd name="T37" fmla="*/ 1 h 238"/>
                <a:gd name="T38" fmla="*/ 2 w 457"/>
                <a:gd name="T39" fmla="*/ 1 h 238"/>
                <a:gd name="T40" fmla="*/ 2 w 457"/>
                <a:gd name="T41" fmla="*/ 1 h 238"/>
                <a:gd name="T42" fmla="*/ 2 w 457"/>
                <a:gd name="T43" fmla="*/ 1 h 238"/>
                <a:gd name="T44" fmla="*/ 1 w 457"/>
                <a:gd name="T45" fmla="*/ 1 h 238"/>
                <a:gd name="T46" fmla="*/ 1 w 457"/>
                <a:gd name="T47" fmla="*/ 1 h 238"/>
                <a:gd name="T48" fmla="*/ 1 w 457"/>
                <a:gd name="T49" fmla="*/ 1 h 238"/>
                <a:gd name="T50" fmla="*/ 1 w 457"/>
                <a:gd name="T51" fmla="*/ 1 h 238"/>
                <a:gd name="T52" fmla="*/ 1 w 457"/>
                <a:gd name="T53" fmla="*/ 1 h 238"/>
                <a:gd name="T54" fmla="*/ 2 w 457"/>
                <a:gd name="T55" fmla="*/ 1 h 238"/>
                <a:gd name="T56" fmla="*/ 1 w 457"/>
                <a:gd name="T57" fmla="*/ 1 h 238"/>
                <a:gd name="T58" fmla="*/ 1 w 457"/>
                <a:gd name="T59" fmla="*/ 1 h 238"/>
                <a:gd name="T60" fmla="*/ 1 w 457"/>
                <a:gd name="T61" fmla="*/ 1 h 238"/>
                <a:gd name="T62" fmla="*/ 1 w 457"/>
                <a:gd name="T63" fmla="*/ 1 h 238"/>
                <a:gd name="T64" fmla="*/ 1 w 457"/>
                <a:gd name="T65" fmla="*/ 1 h 238"/>
                <a:gd name="T66" fmla="*/ 1 w 457"/>
                <a:gd name="T67" fmla="*/ 1 h 238"/>
                <a:gd name="T68" fmla="*/ 1 w 457"/>
                <a:gd name="T69" fmla="*/ 1 h 238"/>
                <a:gd name="T70" fmla="*/ 1 w 457"/>
                <a:gd name="T71" fmla="*/ 1 h 238"/>
                <a:gd name="T72" fmla="*/ 1 w 457"/>
                <a:gd name="T73" fmla="*/ 1 h 238"/>
                <a:gd name="T74" fmla="*/ 1 w 457"/>
                <a:gd name="T75" fmla="*/ 1 h 238"/>
                <a:gd name="T76" fmla="*/ 1 w 457"/>
                <a:gd name="T77" fmla="*/ 1 h 2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57"/>
                <a:gd name="T118" fmla="*/ 0 h 238"/>
                <a:gd name="T119" fmla="*/ 457 w 457"/>
                <a:gd name="T120" fmla="*/ 238 h 2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57" h="238">
                  <a:moveTo>
                    <a:pt x="53" y="25"/>
                  </a:moveTo>
                  <a:lnTo>
                    <a:pt x="39" y="74"/>
                  </a:lnTo>
                  <a:lnTo>
                    <a:pt x="32" y="102"/>
                  </a:lnTo>
                  <a:lnTo>
                    <a:pt x="31" y="126"/>
                  </a:lnTo>
                  <a:lnTo>
                    <a:pt x="53" y="98"/>
                  </a:lnTo>
                  <a:lnTo>
                    <a:pt x="75" y="77"/>
                  </a:lnTo>
                  <a:lnTo>
                    <a:pt x="112" y="21"/>
                  </a:lnTo>
                  <a:lnTo>
                    <a:pt x="98" y="66"/>
                  </a:lnTo>
                  <a:lnTo>
                    <a:pt x="121" y="58"/>
                  </a:lnTo>
                  <a:lnTo>
                    <a:pt x="135" y="45"/>
                  </a:lnTo>
                  <a:lnTo>
                    <a:pt x="151" y="27"/>
                  </a:lnTo>
                  <a:lnTo>
                    <a:pt x="152" y="47"/>
                  </a:lnTo>
                  <a:lnTo>
                    <a:pt x="164" y="44"/>
                  </a:lnTo>
                  <a:lnTo>
                    <a:pt x="196" y="24"/>
                  </a:lnTo>
                  <a:lnTo>
                    <a:pt x="189" y="47"/>
                  </a:lnTo>
                  <a:lnTo>
                    <a:pt x="205" y="47"/>
                  </a:lnTo>
                  <a:lnTo>
                    <a:pt x="221" y="35"/>
                  </a:lnTo>
                  <a:lnTo>
                    <a:pt x="258" y="0"/>
                  </a:lnTo>
                  <a:lnTo>
                    <a:pt x="233" y="47"/>
                  </a:lnTo>
                  <a:lnTo>
                    <a:pt x="235" y="58"/>
                  </a:lnTo>
                  <a:lnTo>
                    <a:pt x="248" y="54"/>
                  </a:lnTo>
                  <a:lnTo>
                    <a:pt x="302" y="17"/>
                  </a:lnTo>
                  <a:lnTo>
                    <a:pt x="267" y="63"/>
                  </a:lnTo>
                  <a:lnTo>
                    <a:pt x="259" y="76"/>
                  </a:lnTo>
                  <a:lnTo>
                    <a:pt x="290" y="61"/>
                  </a:lnTo>
                  <a:lnTo>
                    <a:pt x="320" y="51"/>
                  </a:lnTo>
                  <a:lnTo>
                    <a:pt x="277" y="86"/>
                  </a:lnTo>
                  <a:lnTo>
                    <a:pt x="268" y="96"/>
                  </a:lnTo>
                  <a:lnTo>
                    <a:pt x="268" y="104"/>
                  </a:lnTo>
                  <a:lnTo>
                    <a:pt x="278" y="99"/>
                  </a:lnTo>
                  <a:lnTo>
                    <a:pt x="313" y="84"/>
                  </a:lnTo>
                  <a:lnTo>
                    <a:pt x="346" y="72"/>
                  </a:lnTo>
                  <a:lnTo>
                    <a:pt x="388" y="70"/>
                  </a:lnTo>
                  <a:lnTo>
                    <a:pt x="302" y="105"/>
                  </a:lnTo>
                  <a:lnTo>
                    <a:pt x="276" y="126"/>
                  </a:lnTo>
                  <a:lnTo>
                    <a:pt x="271" y="138"/>
                  </a:lnTo>
                  <a:lnTo>
                    <a:pt x="303" y="125"/>
                  </a:lnTo>
                  <a:lnTo>
                    <a:pt x="343" y="112"/>
                  </a:lnTo>
                  <a:lnTo>
                    <a:pt x="375" y="104"/>
                  </a:lnTo>
                  <a:lnTo>
                    <a:pt x="410" y="102"/>
                  </a:lnTo>
                  <a:lnTo>
                    <a:pt x="434" y="99"/>
                  </a:lnTo>
                  <a:lnTo>
                    <a:pt x="457" y="96"/>
                  </a:lnTo>
                  <a:lnTo>
                    <a:pt x="454" y="107"/>
                  </a:lnTo>
                  <a:lnTo>
                    <a:pt x="406" y="114"/>
                  </a:lnTo>
                  <a:lnTo>
                    <a:pt x="369" y="116"/>
                  </a:lnTo>
                  <a:lnTo>
                    <a:pt x="338" y="123"/>
                  </a:lnTo>
                  <a:lnTo>
                    <a:pt x="308" y="138"/>
                  </a:lnTo>
                  <a:lnTo>
                    <a:pt x="282" y="151"/>
                  </a:lnTo>
                  <a:lnTo>
                    <a:pt x="264" y="165"/>
                  </a:lnTo>
                  <a:lnTo>
                    <a:pt x="259" y="182"/>
                  </a:lnTo>
                  <a:lnTo>
                    <a:pt x="269" y="177"/>
                  </a:lnTo>
                  <a:lnTo>
                    <a:pt x="310" y="155"/>
                  </a:lnTo>
                  <a:lnTo>
                    <a:pt x="343" y="138"/>
                  </a:lnTo>
                  <a:lnTo>
                    <a:pt x="375" y="131"/>
                  </a:lnTo>
                  <a:lnTo>
                    <a:pt x="408" y="128"/>
                  </a:lnTo>
                  <a:lnTo>
                    <a:pt x="449" y="125"/>
                  </a:lnTo>
                  <a:lnTo>
                    <a:pt x="410" y="135"/>
                  </a:lnTo>
                  <a:lnTo>
                    <a:pt x="371" y="142"/>
                  </a:lnTo>
                  <a:lnTo>
                    <a:pt x="345" y="150"/>
                  </a:lnTo>
                  <a:lnTo>
                    <a:pt x="308" y="169"/>
                  </a:lnTo>
                  <a:lnTo>
                    <a:pt x="284" y="185"/>
                  </a:lnTo>
                  <a:lnTo>
                    <a:pt x="252" y="205"/>
                  </a:lnTo>
                  <a:lnTo>
                    <a:pt x="252" y="177"/>
                  </a:lnTo>
                  <a:lnTo>
                    <a:pt x="259" y="114"/>
                  </a:lnTo>
                  <a:lnTo>
                    <a:pt x="250" y="88"/>
                  </a:lnTo>
                  <a:lnTo>
                    <a:pt x="237" y="72"/>
                  </a:lnTo>
                  <a:lnTo>
                    <a:pt x="218" y="60"/>
                  </a:lnTo>
                  <a:lnTo>
                    <a:pt x="182" y="58"/>
                  </a:lnTo>
                  <a:lnTo>
                    <a:pt x="147" y="65"/>
                  </a:lnTo>
                  <a:lnTo>
                    <a:pt x="104" y="83"/>
                  </a:lnTo>
                  <a:lnTo>
                    <a:pt x="70" y="105"/>
                  </a:lnTo>
                  <a:lnTo>
                    <a:pt x="39" y="150"/>
                  </a:lnTo>
                  <a:lnTo>
                    <a:pt x="25" y="182"/>
                  </a:lnTo>
                  <a:lnTo>
                    <a:pt x="14" y="238"/>
                  </a:lnTo>
                  <a:lnTo>
                    <a:pt x="0" y="187"/>
                  </a:lnTo>
                  <a:lnTo>
                    <a:pt x="13" y="81"/>
                  </a:lnTo>
                  <a:lnTo>
                    <a:pt x="53"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22" name="Freeform 84"/>
            <p:cNvSpPr>
              <a:spLocks/>
            </p:cNvSpPr>
            <p:nvPr/>
          </p:nvSpPr>
          <p:spPr bwMode="auto">
            <a:xfrm>
              <a:off x="2193" y="2904"/>
              <a:ext cx="189" cy="150"/>
            </a:xfrm>
            <a:custGeom>
              <a:avLst/>
              <a:gdLst>
                <a:gd name="T0" fmla="*/ 1 w 269"/>
                <a:gd name="T1" fmla="*/ 1 h 284"/>
                <a:gd name="T2" fmla="*/ 1 w 269"/>
                <a:gd name="T3" fmla="*/ 1 h 284"/>
                <a:gd name="T4" fmla="*/ 1 w 269"/>
                <a:gd name="T5" fmla="*/ 1 h 284"/>
                <a:gd name="T6" fmla="*/ 1 w 269"/>
                <a:gd name="T7" fmla="*/ 1 h 284"/>
                <a:gd name="T8" fmla="*/ 0 w 269"/>
                <a:gd name="T9" fmla="*/ 1 h 284"/>
                <a:gd name="T10" fmla="*/ 1 w 269"/>
                <a:gd name="T11" fmla="*/ 0 h 284"/>
                <a:gd name="T12" fmla="*/ 1 w 269"/>
                <a:gd name="T13" fmla="*/ 1 h 284"/>
                <a:gd name="T14" fmla="*/ 1 w 269"/>
                <a:gd name="T15" fmla="*/ 1 h 284"/>
                <a:gd name="T16" fmla="*/ 1 w 269"/>
                <a:gd name="T17" fmla="*/ 1 h 284"/>
                <a:gd name="T18" fmla="*/ 1 w 269"/>
                <a:gd name="T19" fmla="*/ 1 h 284"/>
                <a:gd name="T20" fmla="*/ 1 w 269"/>
                <a:gd name="T21" fmla="*/ 1 h 284"/>
                <a:gd name="T22" fmla="*/ 1 w 269"/>
                <a:gd name="T23" fmla="*/ 1 h 284"/>
                <a:gd name="T24" fmla="*/ 1 w 269"/>
                <a:gd name="T25" fmla="*/ 1 h 284"/>
                <a:gd name="T26" fmla="*/ 1 w 269"/>
                <a:gd name="T27" fmla="*/ 1 h 28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9"/>
                <a:gd name="T43" fmla="*/ 0 h 284"/>
                <a:gd name="T44" fmla="*/ 269 w 269"/>
                <a:gd name="T45" fmla="*/ 284 h 28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9" h="284">
                  <a:moveTo>
                    <a:pt x="206" y="280"/>
                  </a:moveTo>
                  <a:lnTo>
                    <a:pt x="91" y="216"/>
                  </a:lnTo>
                  <a:lnTo>
                    <a:pt x="37" y="161"/>
                  </a:lnTo>
                  <a:lnTo>
                    <a:pt x="7" y="94"/>
                  </a:lnTo>
                  <a:lnTo>
                    <a:pt x="0" y="33"/>
                  </a:lnTo>
                  <a:lnTo>
                    <a:pt x="5" y="0"/>
                  </a:lnTo>
                  <a:lnTo>
                    <a:pt x="19" y="55"/>
                  </a:lnTo>
                  <a:lnTo>
                    <a:pt x="46" y="126"/>
                  </a:lnTo>
                  <a:lnTo>
                    <a:pt x="100" y="183"/>
                  </a:lnTo>
                  <a:lnTo>
                    <a:pt x="154" y="228"/>
                  </a:lnTo>
                  <a:lnTo>
                    <a:pt x="210" y="246"/>
                  </a:lnTo>
                  <a:lnTo>
                    <a:pt x="269" y="284"/>
                  </a:lnTo>
                  <a:lnTo>
                    <a:pt x="206" y="2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23" name="Freeform 85"/>
            <p:cNvSpPr>
              <a:spLocks/>
            </p:cNvSpPr>
            <p:nvPr/>
          </p:nvSpPr>
          <p:spPr bwMode="auto">
            <a:xfrm>
              <a:off x="2248" y="2816"/>
              <a:ext cx="192" cy="240"/>
            </a:xfrm>
            <a:custGeom>
              <a:avLst/>
              <a:gdLst>
                <a:gd name="T0" fmla="*/ 1 w 273"/>
                <a:gd name="T1" fmla="*/ 1 h 458"/>
                <a:gd name="T2" fmla="*/ 1 w 273"/>
                <a:gd name="T3" fmla="*/ 1 h 458"/>
                <a:gd name="T4" fmla="*/ 1 w 273"/>
                <a:gd name="T5" fmla="*/ 1 h 458"/>
                <a:gd name="T6" fmla="*/ 1 w 273"/>
                <a:gd name="T7" fmla="*/ 1 h 458"/>
                <a:gd name="T8" fmla="*/ 1 w 273"/>
                <a:gd name="T9" fmla="*/ 1 h 458"/>
                <a:gd name="T10" fmla="*/ 1 w 273"/>
                <a:gd name="T11" fmla="*/ 1 h 458"/>
                <a:gd name="T12" fmla="*/ 0 w 273"/>
                <a:gd name="T13" fmla="*/ 1 h 458"/>
                <a:gd name="T14" fmla="*/ 1 w 273"/>
                <a:gd name="T15" fmla="*/ 1 h 458"/>
                <a:gd name="T16" fmla="*/ 1 w 273"/>
                <a:gd name="T17" fmla="*/ 1 h 458"/>
                <a:gd name="T18" fmla="*/ 1 w 273"/>
                <a:gd name="T19" fmla="*/ 0 h 458"/>
                <a:gd name="T20" fmla="*/ 1 w 273"/>
                <a:gd name="T21" fmla="*/ 1 h 458"/>
                <a:gd name="T22" fmla="*/ 1 w 273"/>
                <a:gd name="T23" fmla="*/ 1 h 458"/>
                <a:gd name="T24" fmla="*/ 1 w 273"/>
                <a:gd name="T25" fmla="*/ 1 h 458"/>
                <a:gd name="T26" fmla="*/ 1 w 273"/>
                <a:gd name="T27" fmla="*/ 1 h 458"/>
                <a:gd name="T28" fmla="*/ 1 w 273"/>
                <a:gd name="T29" fmla="*/ 1 h 458"/>
                <a:gd name="T30" fmla="*/ 1 w 273"/>
                <a:gd name="T31" fmla="*/ 1 h 458"/>
                <a:gd name="T32" fmla="*/ 1 w 273"/>
                <a:gd name="T33" fmla="*/ 1 h 458"/>
                <a:gd name="T34" fmla="*/ 1 w 273"/>
                <a:gd name="T35" fmla="*/ 1 h 458"/>
                <a:gd name="T36" fmla="*/ 1 w 273"/>
                <a:gd name="T37" fmla="*/ 1 h 458"/>
                <a:gd name="T38" fmla="*/ 1 w 273"/>
                <a:gd name="T39" fmla="*/ 1 h 458"/>
                <a:gd name="T40" fmla="*/ 1 w 273"/>
                <a:gd name="T41" fmla="*/ 1 h 4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3"/>
                <a:gd name="T64" fmla="*/ 0 h 458"/>
                <a:gd name="T65" fmla="*/ 273 w 273"/>
                <a:gd name="T66" fmla="*/ 458 h 45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3" h="458">
                  <a:moveTo>
                    <a:pt x="205" y="458"/>
                  </a:moveTo>
                  <a:lnTo>
                    <a:pt x="153" y="398"/>
                  </a:lnTo>
                  <a:lnTo>
                    <a:pt x="102" y="365"/>
                  </a:lnTo>
                  <a:lnTo>
                    <a:pt x="46" y="298"/>
                  </a:lnTo>
                  <a:lnTo>
                    <a:pt x="9" y="217"/>
                  </a:lnTo>
                  <a:lnTo>
                    <a:pt x="5" y="154"/>
                  </a:lnTo>
                  <a:lnTo>
                    <a:pt x="0" y="104"/>
                  </a:lnTo>
                  <a:lnTo>
                    <a:pt x="7" y="71"/>
                  </a:lnTo>
                  <a:lnTo>
                    <a:pt x="15" y="30"/>
                  </a:lnTo>
                  <a:lnTo>
                    <a:pt x="33" y="0"/>
                  </a:lnTo>
                  <a:lnTo>
                    <a:pt x="24" y="63"/>
                  </a:lnTo>
                  <a:lnTo>
                    <a:pt x="26" y="118"/>
                  </a:lnTo>
                  <a:lnTo>
                    <a:pt x="26" y="172"/>
                  </a:lnTo>
                  <a:lnTo>
                    <a:pt x="41" y="244"/>
                  </a:lnTo>
                  <a:lnTo>
                    <a:pt x="66" y="298"/>
                  </a:lnTo>
                  <a:lnTo>
                    <a:pt x="114" y="347"/>
                  </a:lnTo>
                  <a:lnTo>
                    <a:pt x="174" y="394"/>
                  </a:lnTo>
                  <a:lnTo>
                    <a:pt x="230" y="431"/>
                  </a:lnTo>
                  <a:lnTo>
                    <a:pt x="273" y="450"/>
                  </a:lnTo>
                  <a:lnTo>
                    <a:pt x="205" y="4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24" name="Freeform 86"/>
            <p:cNvSpPr>
              <a:spLocks/>
            </p:cNvSpPr>
            <p:nvPr/>
          </p:nvSpPr>
          <p:spPr bwMode="auto">
            <a:xfrm>
              <a:off x="2379" y="2605"/>
              <a:ext cx="299" cy="446"/>
            </a:xfrm>
            <a:custGeom>
              <a:avLst/>
              <a:gdLst>
                <a:gd name="T0" fmla="*/ 1 w 427"/>
                <a:gd name="T1" fmla="*/ 1 h 851"/>
                <a:gd name="T2" fmla="*/ 1 w 427"/>
                <a:gd name="T3" fmla="*/ 1 h 851"/>
                <a:gd name="T4" fmla="*/ 1 w 427"/>
                <a:gd name="T5" fmla="*/ 1 h 851"/>
                <a:gd name="T6" fmla="*/ 1 w 427"/>
                <a:gd name="T7" fmla="*/ 1 h 851"/>
                <a:gd name="T8" fmla="*/ 1 w 427"/>
                <a:gd name="T9" fmla="*/ 1 h 851"/>
                <a:gd name="T10" fmla="*/ 0 w 427"/>
                <a:gd name="T11" fmla="*/ 1 h 851"/>
                <a:gd name="T12" fmla="*/ 1 w 427"/>
                <a:gd name="T13" fmla="*/ 1 h 851"/>
                <a:gd name="T14" fmla="*/ 1 w 427"/>
                <a:gd name="T15" fmla="*/ 1 h 851"/>
                <a:gd name="T16" fmla="*/ 1 w 427"/>
                <a:gd name="T17" fmla="*/ 1 h 851"/>
                <a:gd name="T18" fmla="*/ 1 w 427"/>
                <a:gd name="T19" fmla="*/ 1 h 851"/>
                <a:gd name="T20" fmla="*/ 1 w 427"/>
                <a:gd name="T21" fmla="*/ 1 h 851"/>
                <a:gd name="T22" fmla="*/ 1 w 427"/>
                <a:gd name="T23" fmla="*/ 1 h 851"/>
                <a:gd name="T24" fmla="*/ 1 w 427"/>
                <a:gd name="T25" fmla="*/ 1 h 851"/>
                <a:gd name="T26" fmla="*/ 1 w 427"/>
                <a:gd name="T27" fmla="*/ 1 h 851"/>
                <a:gd name="T28" fmla="*/ 2 w 427"/>
                <a:gd name="T29" fmla="*/ 0 h 851"/>
                <a:gd name="T30" fmla="*/ 1 w 427"/>
                <a:gd name="T31" fmla="*/ 1 h 851"/>
                <a:gd name="T32" fmla="*/ 1 w 427"/>
                <a:gd name="T33" fmla="*/ 1 h 851"/>
                <a:gd name="T34" fmla="*/ 1 w 427"/>
                <a:gd name="T35" fmla="*/ 1 h 851"/>
                <a:gd name="T36" fmla="*/ 1 w 427"/>
                <a:gd name="T37" fmla="*/ 1 h 851"/>
                <a:gd name="T38" fmla="*/ 1 w 427"/>
                <a:gd name="T39" fmla="*/ 1 h 851"/>
                <a:gd name="T40" fmla="*/ 1 w 427"/>
                <a:gd name="T41" fmla="*/ 1 h 851"/>
                <a:gd name="T42" fmla="*/ 1 w 427"/>
                <a:gd name="T43" fmla="*/ 1 h 851"/>
                <a:gd name="T44" fmla="*/ 1 w 427"/>
                <a:gd name="T45" fmla="*/ 1 h 851"/>
                <a:gd name="T46" fmla="*/ 1 w 427"/>
                <a:gd name="T47" fmla="*/ 1 h 851"/>
                <a:gd name="T48" fmla="*/ 1 w 427"/>
                <a:gd name="T49" fmla="*/ 1 h 851"/>
                <a:gd name="T50" fmla="*/ 1 w 427"/>
                <a:gd name="T51" fmla="*/ 1 h 851"/>
                <a:gd name="T52" fmla="*/ 1 w 427"/>
                <a:gd name="T53" fmla="*/ 1 h 851"/>
                <a:gd name="T54" fmla="*/ 1 w 427"/>
                <a:gd name="T55" fmla="*/ 1 h 851"/>
                <a:gd name="T56" fmla="*/ 1 w 427"/>
                <a:gd name="T57" fmla="*/ 1 h 851"/>
                <a:gd name="T58" fmla="*/ 1 w 427"/>
                <a:gd name="T59" fmla="*/ 1 h 851"/>
                <a:gd name="T60" fmla="*/ 1 w 427"/>
                <a:gd name="T61" fmla="*/ 1 h 851"/>
                <a:gd name="T62" fmla="*/ 1 w 427"/>
                <a:gd name="T63" fmla="*/ 1 h 851"/>
                <a:gd name="T64" fmla="*/ 1 w 427"/>
                <a:gd name="T65" fmla="*/ 1 h 851"/>
                <a:gd name="T66" fmla="*/ 1 w 427"/>
                <a:gd name="T67" fmla="*/ 1 h 851"/>
                <a:gd name="T68" fmla="*/ 1 w 427"/>
                <a:gd name="T69" fmla="*/ 1 h 851"/>
                <a:gd name="T70" fmla="*/ 1 w 427"/>
                <a:gd name="T71" fmla="*/ 1 h 85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27"/>
                <a:gd name="T109" fmla="*/ 0 h 851"/>
                <a:gd name="T110" fmla="*/ 427 w 427"/>
                <a:gd name="T111" fmla="*/ 851 h 85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27" h="851">
                  <a:moveTo>
                    <a:pt x="104" y="828"/>
                  </a:moveTo>
                  <a:lnTo>
                    <a:pt x="70" y="767"/>
                  </a:lnTo>
                  <a:lnTo>
                    <a:pt x="34" y="687"/>
                  </a:lnTo>
                  <a:lnTo>
                    <a:pt x="14" y="612"/>
                  </a:lnTo>
                  <a:lnTo>
                    <a:pt x="17" y="554"/>
                  </a:lnTo>
                  <a:lnTo>
                    <a:pt x="0" y="513"/>
                  </a:lnTo>
                  <a:lnTo>
                    <a:pt x="1" y="473"/>
                  </a:lnTo>
                  <a:lnTo>
                    <a:pt x="1" y="423"/>
                  </a:lnTo>
                  <a:lnTo>
                    <a:pt x="56" y="276"/>
                  </a:lnTo>
                  <a:lnTo>
                    <a:pt x="108" y="200"/>
                  </a:lnTo>
                  <a:lnTo>
                    <a:pt x="174" y="122"/>
                  </a:lnTo>
                  <a:lnTo>
                    <a:pt x="237" y="71"/>
                  </a:lnTo>
                  <a:lnTo>
                    <a:pt x="176" y="63"/>
                  </a:lnTo>
                  <a:lnTo>
                    <a:pt x="248" y="40"/>
                  </a:lnTo>
                  <a:lnTo>
                    <a:pt x="427" y="0"/>
                  </a:lnTo>
                  <a:lnTo>
                    <a:pt x="313" y="45"/>
                  </a:lnTo>
                  <a:lnTo>
                    <a:pt x="269" y="71"/>
                  </a:lnTo>
                  <a:lnTo>
                    <a:pt x="200" y="129"/>
                  </a:lnTo>
                  <a:lnTo>
                    <a:pt x="161" y="170"/>
                  </a:lnTo>
                  <a:lnTo>
                    <a:pt x="114" y="230"/>
                  </a:lnTo>
                  <a:lnTo>
                    <a:pt x="82" y="276"/>
                  </a:lnTo>
                  <a:lnTo>
                    <a:pt x="44" y="348"/>
                  </a:lnTo>
                  <a:lnTo>
                    <a:pt x="25" y="413"/>
                  </a:lnTo>
                  <a:lnTo>
                    <a:pt x="26" y="458"/>
                  </a:lnTo>
                  <a:lnTo>
                    <a:pt x="25" y="501"/>
                  </a:lnTo>
                  <a:lnTo>
                    <a:pt x="42" y="546"/>
                  </a:lnTo>
                  <a:lnTo>
                    <a:pt x="42" y="598"/>
                  </a:lnTo>
                  <a:lnTo>
                    <a:pt x="44" y="642"/>
                  </a:lnTo>
                  <a:lnTo>
                    <a:pt x="61" y="689"/>
                  </a:lnTo>
                  <a:lnTo>
                    <a:pt x="78" y="715"/>
                  </a:lnTo>
                  <a:lnTo>
                    <a:pt x="78" y="740"/>
                  </a:lnTo>
                  <a:lnTo>
                    <a:pt x="104" y="779"/>
                  </a:lnTo>
                  <a:lnTo>
                    <a:pt x="144" y="819"/>
                  </a:lnTo>
                  <a:lnTo>
                    <a:pt x="112" y="851"/>
                  </a:lnTo>
                  <a:lnTo>
                    <a:pt x="104" y="8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25" name="Freeform 87"/>
            <p:cNvSpPr>
              <a:spLocks/>
            </p:cNvSpPr>
            <p:nvPr/>
          </p:nvSpPr>
          <p:spPr bwMode="auto">
            <a:xfrm>
              <a:off x="2526" y="2593"/>
              <a:ext cx="410" cy="517"/>
            </a:xfrm>
            <a:custGeom>
              <a:avLst/>
              <a:gdLst>
                <a:gd name="T0" fmla="*/ 1 w 585"/>
                <a:gd name="T1" fmla="*/ 1 h 984"/>
                <a:gd name="T2" fmla="*/ 1 w 585"/>
                <a:gd name="T3" fmla="*/ 1 h 984"/>
                <a:gd name="T4" fmla="*/ 1 w 585"/>
                <a:gd name="T5" fmla="*/ 1 h 984"/>
                <a:gd name="T6" fmla="*/ 1 w 585"/>
                <a:gd name="T7" fmla="*/ 1 h 984"/>
                <a:gd name="T8" fmla="*/ 1 w 585"/>
                <a:gd name="T9" fmla="*/ 1 h 984"/>
                <a:gd name="T10" fmla="*/ 1 w 585"/>
                <a:gd name="T11" fmla="*/ 1 h 984"/>
                <a:gd name="T12" fmla="*/ 1 w 585"/>
                <a:gd name="T13" fmla="*/ 1 h 984"/>
                <a:gd name="T14" fmla="*/ 1 w 585"/>
                <a:gd name="T15" fmla="*/ 1 h 984"/>
                <a:gd name="T16" fmla="*/ 0 w 585"/>
                <a:gd name="T17" fmla="*/ 1 h 984"/>
                <a:gd name="T18" fmla="*/ 1 w 585"/>
                <a:gd name="T19" fmla="*/ 1 h 984"/>
                <a:gd name="T20" fmla="*/ 1 w 585"/>
                <a:gd name="T21" fmla="*/ 1 h 984"/>
                <a:gd name="T22" fmla="*/ 1 w 585"/>
                <a:gd name="T23" fmla="*/ 1 h 984"/>
                <a:gd name="T24" fmla="*/ 1 w 585"/>
                <a:gd name="T25" fmla="*/ 1 h 984"/>
                <a:gd name="T26" fmla="*/ 1 w 585"/>
                <a:gd name="T27" fmla="*/ 1 h 984"/>
                <a:gd name="T28" fmla="*/ 1 w 585"/>
                <a:gd name="T29" fmla="*/ 1 h 984"/>
                <a:gd name="T30" fmla="*/ 1 w 585"/>
                <a:gd name="T31" fmla="*/ 1 h 984"/>
                <a:gd name="T32" fmla="*/ 1 w 585"/>
                <a:gd name="T33" fmla="*/ 1 h 984"/>
                <a:gd name="T34" fmla="*/ 1 w 585"/>
                <a:gd name="T35" fmla="*/ 1 h 984"/>
                <a:gd name="T36" fmla="*/ 1 w 585"/>
                <a:gd name="T37" fmla="*/ 1 h 984"/>
                <a:gd name="T38" fmla="*/ 1 w 585"/>
                <a:gd name="T39" fmla="*/ 1 h 984"/>
                <a:gd name="T40" fmla="*/ 2 w 585"/>
                <a:gd name="T41" fmla="*/ 1 h 984"/>
                <a:gd name="T42" fmla="*/ 2 w 585"/>
                <a:gd name="T43" fmla="*/ 1 h 984"/>
                <a:gd name="T44" fmla="*/ 3 w 585"/>
                <a:gd name="T45" fmla="*/ 0 h 984"/>
                <a:gd name="T46" fmla="*/ 3 w 585"/>
                <a:gd name="T47" fmla="*/ 1 h 984"/>
                <a:gd name="T48" fmla="*/ 2 w 585"/>
                <a:gd name="T49" fmla="*/ 1 h 984"/>
                <a:gd name="T50" fmla="*/ 2 w 585"/>
                <a:gd name="T51" fmla="*/ 1 h 984"/>
                <a:gd name="T52" fmla="*/ 1 w 585"/>
                <a:gd name="T53" fmla="*/ 1 h 984"/>
                <a:gd name="T54" fmla="*/ 1 w 585"/>
                <a:gd name="T55" fmla="*/ 1 h 984"/>
                <a:gd name="T56" fmla="*/ 1 w 585"/>
                <a:gd name="T57" fmla="*/ 1 h 984"/>
                <a:gd name="T58" fmla="*/ 1 w 585"/>
                <a:gd name="T59" fmla="*/ 1 h 984"/>
                <a:gd name="T60" fmla="*/ 1 w 585"/>
                <a:gd name="T61" fmla="*/ 1 h 984"/>
                <a:gd name="T62" fmla="*/ 1 w 585"/>
                <a:gd name="T63" fmla="*/ 1 h 984"/>
                <a:gd name="T64" fmla="*/ 1 w 585"/>
                <a:gd name="T65" fmla="*/ 1 h 984"/>
                <a:gd name="T66" fmla="*/ 1 w 585"/>
                <a:gd name="T67" fmla="*/ 1 h 984"/>
                <a:gd name="T68" fmla="*/ 1 w 585"/>
                <a:gd name="T69" fmla="*/ 1 h 984"/>
                <a:gd name="T70" fmla="*/ 1 w 585"/>
                <a:gd name="T71" fmla="*/ 1 h 984"/>
                <a:gd name="T72" fmla="*/ 1 w 585"/>
                <a:gd name="T73" fmla="*/ 1 h 984"/>
                <a:gd name="T74" fmla="*/ 1 w 585"/>
                <a:gd name="T75" fmla="*/ 1 h 984"/>
                <a:gd name="T76" fmla="*/ 1 w 585"/>
                <a:gd name="T77" fmla="*/ 1 h 984"/>
                <a:gd name="T78" fmla="*/ 1 w 585"/>
                <a:gd name="T79" fmla="*/ 1 h 984"/>
                <a:gd name="T80" fmla="*/ 1 w 585"/>
                <a:gd name="T81" fmla="*/ 1 h 984"/>
                <a:gd name="T82" fmla="*/ 1 w 585"/>
                <a:gd name="T83" fmla="*/ 1 h 984"/>
                <a:gd name="T84" fmla="*/ 1 w 585"/>
                <a:gd name="T85" fmla="*/ 1 h 984"/>
                <a:gd name="T86" fmla="*/ 1 w 585"/>
                <a:gd name="T87" fmla="*/ 1 h 984"/>
                <a:gd name="T88" fmla="*/ 2 w 585"/>
                <a:gd name="T89" fmla="*/ 1 h 984"/>
                <a:gd name="T90" fmla="*/ 2 w 585"/>
                <a:gd name="T91" fmla="*/ 1 h 984"/>
                <a:gd name="T92" fmla="*/ 1 w 585"/>
                <a:gd name="T93" fmla="*/ 1 h 984"/>
                <a:gd name="T94" fmla="*/ 1 w 585"/>
                <a:gd name="T95" fmla="*/ 1 h 984"/>
                <a:gd name="T96" fmla="*/ 1 w 585"/>
                <a:gd name="T97" fmla="*/ 1 h 984"/>
                <a:gd name="T98" fmla="*/ 1 w 585"/>
                <a:gd name="T99" fmla="*/ 1 h 984"/>
                <a:gd name="T100" fmla="*/ 1 w 585"/>
                <a:gd name="T101" fmla="*/ 1 h 984"/>
                <a:gd name="T102" fmla="*/ 1 w 585"/>
                <a:gd name="T103" fmla="*/ 1 h 98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85"/>
                <a:gd name="T157" fmla="*/ 0 h 984"/>
                <a:gd name="T158" fmla="*/ 585 w 585"/>
                <a:gd name="T159" fmla="*/ 984 h 98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85" h="984">
                  <a:moveTo>
                    <a:pt x="32" y="908"/>
                  </a:moveTo>
                  <a:lnTo>
                    <a:pt x="127" y="921"/>
                  </a:lnTo>
                  <a:lnTo>
                    <a:pt x="204" y="936"/>
                  </a:lnTo>
                  <a:lnTo>
                    <a:pt x="139" y="885"/>
                  </a:lnTo>
                  <a:lnTo>
                    <a:pt x="101" y="847"/>
                  </a:lnTo>
                  <a:lnTo>
                    <a:pt x="62" y="800"/>
                  </a:lnTo>
                  <a:lnTo>
                    <a:pt x="33" y="741"/>
                  </a:lnTo>
                  <a:lnTo>
                    <a:pt x="11" y="686"/>
                  </a:lnTo>
                  <a:lnTo>
                    <a:pt x="0" y="612"/>
                  </a:lnTo>
                  <a:lnTo>
                    <a:pt x="10" y="557"/>
                  </a:lnTo>
                  <a:lnTo>
                    <a:pt x="10" y="526"/>
                  </a:lnTo>
                  <a:lnTo>
                    <a:pt x="15" y="508"/>
                  </a:lnTo>
                  <a:lnTo>
                    <a:pt x="19" y="483"/>
                  </a:lnTo>
                  <a:lnTo>
                    <a:pt x="50" y="412"/>
                  </a:lnTo>
                  <a:lnTo>
                    <a:pt x="66" y="346"/>
                  </a:lnTo>
                  <a:lnTo>
                    <a:pt x="79" y="321"/>
                  </a:lnTo>
                  <a:lnTo>
                    <a:pt x="106" y="267"/>
                  </a:lnTo>
                  <a:lnTo>
                    <a:pt x="147" y="222"/>
                  </a:lnTo>
                  <a:lnTo>
                    <a:pt x="219" y="134"/>
                  </a:lnTo>
                  <a:lnTo>
                    <a:pt x="284" y="85"/>
                  </a:lnTo>
                  <a:lnTo>
                    <a:pt x="357" y="49"/>
                  </a:lnTo>
                  <a:lnTo>
                    <a:pt x="442" y="12"/>
                  </a:lnTo>
                  <a:lnTo>
                    <a:pt x="486" y="0"/>
                  </a:lnTo>
                  <a:lnTo>
                    <a:pt x="585" y="1"/>
                  </a:lnTo>
                  <a:lnTo>
                    <a:pt x="464" y="29"/>
                  </a:lnTo>
                  <a:lnTo>
                    <a:pt x="361" y="71"/>
                  </a:lnTo>
                  <a:lnTo>
                    <a:pt x="288" y="114"/>
                  </a:lnTo>
                  <a:lnTo>
                    <a:pt x="243" y="147"/>
                  </a:lnTo>
                  <a:lnTo>
                    <a:pt x="187" y="207"/>
                  </a:lnTo>
                  <a:lnTo>
                    <a:pt x="144" y="258"/>
                  </a:lnTo>
                  <a:lnTo>
                    <a:pt x="118" y="296"/>
                  </a:lnTo>
                  <a:lnTo>
                    <a:pt x="85" y="364"/>
                  </a:lnTo>
                  <a:lnTo>
                    <a:pt x="70" y="425"/>
                  </a:lnTo>
                  <a:lnTo>
                    <a:pt x="43" y="497"/>
                  </a:lnTo>
                  <a:lnTo>
                    <a:pt x="36" y="565"/>
                  </a:lnTo>
                  <a:lnTo>
                    <a:pt x="24" y="624"/>
                  </a:lnTo>
                  <a:lnTo>
                    <a:pt x="33" y="694"/>
                  </a:lnTo>
                  <a:lnTo>
                    <a:pt x="56" y="730"/>
                  </a:lnTo>
                  <a:lnTo>
                    <a:pt x="83" y="785"/>
                  </a:lnTo>
                  <a:lnTo>
                    <a:pt x="126" y="848"/>
                  </a:lnTo>
                  <a:lnTo>
                    <a:pt x="187" y="896"/>
                  </a:lnTo>
                  <a:lnTo>
                    <a:pt x="219" y="920"/>
                  </a:lnTo>
                  <a:lnTo>
                    <a:pt x="264" y="946"/>
                  </a:lnTo>
                  <a:lnTo>
                    <a:pt x="314" y="950"/>
                  </a:lnTo>
                  <a:lnTo>
                    <a:pt x="425" y="958"/>
                  </a:lnTo>
                  <a:lnTo>
                    <a:pt x="387" y="984"/>
                  </a:lnTo>
                  <a:lnTo>
                    <a:pt x="288" y="976"/>
                  </a:lnTo>
                  <a:lnTo>
                    <a:pt x="192" y="958"/>
                  </a:lnTo>
                  <a:lnTo>
                    <a:pt x="122" y="947"/>
                  </a:lnTo>
                  <a:lnTo>
                    <a:pt x="19" y="934"/>
                  </a:lnTo>
                  <a:lnTo>
                    <a:pt x="32" y="9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26" name="Freeform 88"/>
            <p:cNvSpPr>
              <a:spLocks/>
            </p:cNvSpPr>
            <p:nvPr/>
          </p:nvSpPr>
          <p:spPr bwMode="auto">
            <a:xfrm>
              <a:off x="2566" y="2638"/>
              <a:ext cx="600" cy="274"/>
            </a:xfrm>
            <a:custGeom>
              <a:avLst/>
              <a:gdLst>
                <a:gd name="T0" fmla="*/ 4 w 857"/>
                <a:gd name="T1" fmla="*/ 1 h 523"/>
                <a:gd name="T2" fmla="*/ 3 w 857"/>
                <a:gd name="T3" fmla="*/ 1 h 523"/>
                <a:gd name="T4" fmla="*/ 2 w 857"/>
                <a:gd name="T5" fmla="*/ 1 h 523"/>
                <a:gd name="T6" fmla="*/ 1 w 857"/>
                <a:gd name="T7" fmla="*/ 1 h 523"/>
                <a:gd name="T8" fmla="*/ 1 w 857"/>
                <a:gd name="T9" fmla="*/ 1 h 523"/>
                <a:gd name="T10" fmla="*/ 1 w 857"/>
                <a:gd name="T11" fmla="*/ 1 h 523"/>
                <a:gd name="T12" fmla="*/ 1 w 857"/>
                <a:gd name="T13" fmla="*/ 1 h 523"/>
                <a:gd name="T14" fmla="*/ 1 w 857"/>
                <a:gd name="T15" fmla="*/ 1 h 523"/>
                <a:gd name="T16" fmla="*/ 0 w 857"/>
                <a:gd name="T17" fmla="*/ 1 h 523"/>
                <a:gd name="T18" fmla="*/ 1 w 857"/>
                <a:gd name="T19" fmla="*/ 1 h 523"/>
                <a:gd name="T20" fmla="*/ 1 w 857"/>
                <a:gd name="T21" fmla="*/ 1 h 523"/>
                <a:gd name="T22" fmla="*/ 1 w 857"/>
                <a:gd name="T23" fmla="*/ 1 h 523"/>
                <a:gd name="T24" fmla="*/ 2 w 857"/>
                <a:gd name="T25" fmla="*/ 1 h 523"/>
                <a:gd name="T26" fmla="*/ 3 w 857"/>
                <a:gd name="T27" fmla="*/ 1 h 523"/>
                <a:gd name="T28" fmla="*/ 3 w 857"/>
                <a:gd name="T29" fmla="*/ 1 h 523"/>
                <a:gd name="T30" fmla="*/ 3 w 857"/>
                <a:gd name="T31" fmla="*/ 1 h 523"/>
                <a:gd name="T32" fmla="*/ 4 w 857"/>
                <a:gd name="T33" fmla="*/ 1 h 523"/>
                <a:gd name="T34" fmla="*/ 4 w 857"/>
                <a:gd name="T35" fmla="*/ 1 h 523"/>
                <a:gd name="T36" fmla="*/ 4 w 857"/>
                <a:gd name="T37" fmla="*/ 1 h 523"/>
                <a:gd name="T38" fmla="*/ 4 w 857"/>
                <a:gd name="T39" fmla="*/ 1 h 523"/>
                <a:gd name="T40" fmla="*/ 4 w 857"/>
                <a:gd name="T41" fmla="*/ 1 h 523"/>
                <a:gd name="T42" fmla="*/ 4 w 857"/>
                <a:gd name="T43" fmla="*/ 1 h 523"/>
                <a:gd name="T44" fmla="*/ 4 w 857"/>
                <a:gd name="T45" fmla="*/ 1 h 523"/>
                <a:gd name="T46" fmla="*/ 4 w 857"/>
                <a:gd name="T47" fmla="*/ 1 h 523"/>
                <a:gd name="T48" fmla="*/ 3 w 857"/>
                <a:gd name="T49" fmla="*/ 1 h 523"/>
                <a:gd name="T50" fmla="*/ 3 w 857"/>
                <a:gd name="T51" fmla="*/ 1 h 523"/>
                <a:gd name="T52" fmla="*/ 3 w 857"/>
                <a:gd name="T53" fmla="*/ 1 h 523"/>
                <a:gd name="T54" fmla="*/ 2 w 857"/>
                <a:gd name="T55" fmla="*/ 1 h 523"/>
                <a:gd name="T56" fmla="*/ 1 w 857"/>
                <a:gd name="T57" fmla="*/ 1 h 523"/>
                <a:gd name="T58" fmla="*/ 1 w 857"/>
                <a:gd name="T59" fmla="*/ 1 h 523"/>
                <a:gd name="T60" fmla="*/ 1 w 857"/>
                <a:gd name="T61" fmla="*/ 1 h 523"/>
                <a:gd name="T62" fmla="*/ 1 w 857"/>
                <a:gd name="T63" fmla="*/ 1 h 523"/>
                <a:gd name="T64" fmla="*/ 1 w 857"/>
                <a:gd name="T65" fmla="*/ 1 h 523"/>
                <a:gd name="T66" fmla="*/ 1 w 857"/>
                <a:gd name="T67" fmla="*/ 1 h 523"/>
                <a:gd name="T68" fmla="*/ 1 w 857"/>
                <a:gd name="T69" fmla="*/ 1 h 523"/>
                <a:gd name="T70" fmla="*/ 2 w 857"/>
                <a:gd name="T71" fmla="*/ 1 h 523"/>
                <a:gd name="T72" fmla="*/ 2 w 857"/>
                <a:gd name="T73" fmla="*/ 1 h 523"/>
                <a:gd name="T74" fmla="*/ 3 w 857"/>
                <a:gd name="T75" fmla="*/ 1 h 523"/>
                <a:gd name="T76" fmla="*/ 3 w 857"/>
                <a:gd name="T77" fmla="*/ 1 h 523"/>
                <a:gd name="T78" fmla="*/ 4 w 857"/>
                <a:gd name="T79" fmla="*/ 1 h 523"/>
                <a:gd name="T80" fmla="*/ 4 w 857"/>
                <a:gd name="T81" fmla="*/ 1 h 5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57"/>
                <a:gd name="T124" fmla="*/ 0 h 523"/>
                <a:gd name="T125" fmla="*/ 857 w 857"/>
                <a:gd name="T126" fmla="*/ 523 h 52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57" h="523">
                  <a:moveTo>
                    <a:pt x="780" y="23"/>
                  </a:moveTo>
                  <a:lnTo>
                    <a:pt x="703" y="19"/>
                  </a:lnTo>
                  <a:lnTo>
                    <a:pt x="649" y="18"/>
                  </a:lnTo>
                  <a:lnTo>
                    <a:pt x="608" y="8"/>
                  </a:lnTo>
                  <a:lnTo>
                    <a:pt x="533" y="0"/>
                  </a:lnTo>
                  <a:lnTo>
                    <a:pt x="459" y="5"/>
                  </a:lnTo>
                  <a:lnTo>
                    <a:pt x="387" y="21"/>
                  </a:lnTo>
                  <a:lnTo>
                    <a:pt x="316" y="53"/>
                  </a:lnTo>
                  <a:lnTo>
                    <a:pt x="256" y="87"/>
                  </a:lnTo>
                  <a:lnTo>
                    <a:pt x="217" y="113"/>
                  </a:lnTo>
                  <a:lnTo>
                    <a:pt x="167" y="162"/>
                  </a:lnTo>
                  <a:lnTo>
                    <a:pt x="126" y="192"/>
                  </a:lnTo>
                  <a:lnTo>
                    <a:pt x="75" y="269"/>
                  </a:lnTo>
                  <a:lnTo>
                    <a:pt x="27" y="354"/>
                  </a:lnTo>
                  <a:lnTo>
                    <a:pt x="24" y="382"/>
                  </a:lnTo>
                  <a:lnTo>
                    <a:pt x="7" y="422"/>
                  </a:lnTo>
                  <a:lnTo>
                    <a:pt x="6" y="451"/>
                  </a:lnTo>
                  <a:lnTo>
                    <a:pt x="0" y="477"/>
                  </a:lnTo>
                  <a:lnTo>
                    <a:pt x="11" y="494"/>
                  </a:lnTo>
                  <a:lnTo>
                    <a:pt x="46" y="516"/>
                  </a:lnTo>
                  <a:lnTo>
                    <a:pt x="104" y="523"/>
                  </a:lnTo>
                  <a:lnTo>
                    <a:pt x="189" y="520"/>
                  </a:lnTo>
                  <a:lnTo>
                    <a:pt x="262" y="517"/>
                  </a:lnTo>
                  <a:lnTo>
                    <a:pt x="305" y="517"/>
                  </a:lnTo>
                  <a:lnTo>
                    <a:pt x="374" y="505"/>
                  </a:lnTo>
                  <a:lnTo>
                    <a:pt x="447" y="502"/>
                  </a:lnTo>
                  <a:lnTo>
                    <a:pt x="519" y="510"/>
                  </a:lnTo>
                  <a:lnTo>
                    <a:pt x="563" y="513"/>
                  </a:lnTo>
                  <a:lnTo>
                    <a:pt x="595" y="512"/>
                  </a:lnTo>
                  <a:lnTo>
                    <a:pt x="612" y="505"/>
                  </a:lnTo>
                  <a:lnTo>
                    <a:pt x="646" y="480"/>
                  </a:lnTo>
                  <a:lnTo>
                    <a:pt x="673" y="451"/>
                  </a:lnTo>
                  <a:lnTo>
                    <a:pt x="716" y="396"/>
                  </a:lnTo>
                  <a:lnTo>
                    <a:pt x="759" y="325"/>
                  </a:lnTo>
                  <a:lnTo>
                    <a:pt x="793" y="269"/>
                  </a:lnTo>
                  <a:lnTo>
                    <a:pt x="814" y="204"/>
                  </a:lnTo>
                  <a:lnTo>
                    <a:pt x="844" y="120"/>
                  </a:lnTo>
                  <a:lnTo>
                    <a:pt x="857" y="81"/>
                  </a:lnTo>
                  <a:lnTo>
                    <a:pt x="844" y="52"/>
                  </a:lnTo>
                  <a:lnTo>
                    <a:pt x="798" y="41"/>
                  </a:lnTo>
                  <a:lnTo>
                    <a:pt x="828" y="70"/>
                  </a:lnTo>
                  <a:lnTo>
                    <a:pt x="835" y="85"/>
                  </a:lnTo>
                  <a:lnTo>
                    <a:pt x="826" y="127"/>
                  </a:lnTo>
                  <a:lnTo>
                    <a:pt x="802" y="185"/>
                  </a:lnTo>
                  <a:lnTo>
                    <a:pt x="788" y="229"/>
                  </a:lnTo>
                  <a:lnTo>
                    <a:pt x="771" y="269"/>
                  </a:lnTo>
                  <a:lnTo>
                    <a:pt x="715" y="365"/>
                  </a:lnTo>
                  <a:lnTo>
                    <a:pt x="681" y="418"/>
                  </a:lnTo>
                  <a:lnTo>
                    <a:pt x="647" y="455"/>
                  </a:lnTo>
                  <a:lnTo>
                    <a:pt x="608" y="487"/>
                  </a:lnTo>
                  <a:lnTo>
                    <a:pt x="589" y="498"/>
                  </a:lnTo>
                  <a:lnTo>
                    <a:pt x="554" y="500"/>
                  </a:lnTo>
                  <a:lnTo>
                    <a:pt x="509" y="500"/>
                  </a:lnTo>
                  <a:lnTo>
                    <a:pt x="477" y="490"/>
                  </a:lnTo>
                  <a:lnTo>
                    <a:pt x="438" y="490"/>
                  </a:lnTo>
                  <a:lnTo>
                    <a:pt x="369" y="492"/>
                  </a:lnTo>
                  <a:lnTo>
                    <a:pt x="301" y="503"/>
                  </a:lnTo>
                  <a:lnTo>
                    <a:pt x="234" y="507"/>
                  </a:lnTo>
                  <a:lnTo>
                    <a:pt x="157" y="509"/>
                  </a:lnTo>
                  <a:lnTo>
                    <a:pt x="101" y="512"/>
                  </a:lnTo>
                  <a:lnTo>
                    <a:pt x="57" y="503"/>
                  </a:lnTo>
                  <a:lnTo>
                    <a:pt x="27" y="481"/>
                  </a:lnTo>
                  <a:lnTo>
                    <a:pt x="20" y="457"/>
                  </a:lnTo>
                  <a:lnTo>
                    <a:pt x="28" y="418"/>
                  </a:lnTo>
                  <a:lnTo>
                    <a:pt x="45" y="382"/>
                  </a:lnTo>
                  <a:lnTo>
                    <a:pt x="50" y="358"/>
                  </a:lnTo>
                  <a:lnTo>
                    <a:pt x="83" y="298"/>
                  </a:lnTo>
                  <a:lnTo>
                    <a:pt x="144" y="203"/>
                  </a:lnTo>
                  <a:lnTo>
                    <a:pt x="182" y="178"/>
                  </a:lnTo>
                  <a:lnTo>
                    <a:pt x="238" y="124"/>
                  </a:lnTo>
                  <a:lnTo>
                    <a:pt x="279" y="93"/>
                  </a:lnTo>
                  <a:lnTo>
                    <a:pt x="343" y="60"/>
                  </a:lnTo>
                  <a:lnTo>
                    <a:pt x="391" y="45"/>
                  </a:lnTo>
                  <a:lnTo>
                    <a:pt x="463" y="24"/>
                  </a:lnTo>
                  <a:lnTo>
                    <a:pt x="542" y="18"/>
                  </a:lnTo>
                  <a:lnTo>
                    <a:pt x="578" y="24"/>
                  </a:lnTo>
                  <a:lnTo>
                    <a:pt x="625" y="35"/>
                  </a:lnTo>
                  <a:lnTo>
                    <a:pt x="679" y="42"/>
                  </a:lnTo>
                  <a:lnTo>
                    <a:pt x="751" y="35"/>
                  </a:lnTo>
                  <a:lnTo>
                    <a:pt x="809" y="34"/>
                  </a:lnTo>
                  <a:lnTo>
                    <a:pt x="780"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27" name="Freeform 89"/>
            <p:cNvSpPr>
              <a:spLocks/>
            </p:cNvSpPr>
            <p:nvPr/>
          </p:nvSpPr>
          <p:spPr bwMode="auto">
            <a:xfrm>
              <a:off x="3065" y="2649"/>
              <a:ext cx="91" cy="26"/>
            </a:xfrm>
            <a:custGeom>
              <a:avLst/>
              <a:gdLst>
                <a:gd name="T0" fmla="*/ 0 w 130"/>
                <a:gd name="T1" fmla="*/ 1 h 47"/>
                <a:gd name="T2" fmla="*/ 1 w 130"/>
                <a:gd name="T3" fmla="*/ 1 h 47"/>
                <a:gd name="T4" fmla="*/ 1 w 130"/>
                <a:gd name="T5" fmla="*/ 1 h 47"/>
                <a:gd name="T6" fmla="*/ 1 w 130"/>
                <a:gd name="T7" fmla="*/ 1 h 47"/>
                <a:gd name="T8" fmla="*/ 1 w 130"/>
                <a:gd name="T9" fmla="*/ 1 h 47"/>
                <a:gd name="T10" fmla="*/ 1 w 130"/>
                <a:gd name="T11" fmla="*/ 1 h 47"/>
                <a:gd name="T12" fmla="*/ 1 w 130"/>
                <a:gd name="T13" fmla="*/ 0 h 47"/>
                <a:gd name="T14" fmla="*/ 1 w 130"/>
                <a:gd name="T15" fmla="*/ 0 h 47"/>
                <a:gd name="T16" fmla="*/ 0 w 130"/>
                <a:gd name="T17" fmla="*/ 1 h 47"/>
                <a:gd name="T18" fmla="*/ 0 w 130"/>
                <a:gd name="T19" fmla="*/ 1 h 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0"/>
                <a:gd name="T31" fmla="*/ 0 h 47"/>
                <a:gd name="T32" fmla="*/ 130 w 130"/>
                <a:gd name="T33" fmla="*/ 47 h 4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0" h="47">
                  <a:moveTo>
                    <a:pt x="0" y="17"/>
                  </a:moveTo>
                  <a:lnTo>
                    <a:pt x="63" y="18"/>
                  </a:lnTo>
                  <a:lnTo>
                    <a:pt x="98" y="26"/>
                  </a:lnTo>
                  <a:lnTo>
                    <a:pt x="128" y="47"/>
                  </a:lnTo>
                  <a:lnTo>
                    <a:pt x="130" y="29"/>
                  </a:lnTo>
                  <a:lnTo>
                    <a:pt x="110" y="10"/>
                  </a:lnTo>
                  <a:lnTo>
                    <a:pt x="80" y="0"/>
                  </a:lnTo>
                  <a:lnTo>
                    <a:pt x="26" y="0"/>
                  </a:ln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28" name="Freeform 90"/>
            <p:cNvSpPr>
              <a:spLocks/>
            </p:cNvSpPr>
            <p:nvPr/>
          </p:nvSpPr>
          <p:spPr bwMode="auto">
            <a:xfrm>
              <a:off x="2577" y="2911"/>
              <a:ext cx="390" cy="192"/>
            </a:xfrm>
            <a:custGeom>
              <a:avLst/>
              <a:gdLst>
                <a:gd name="T0" fmla="*/ 1 w 558"/>
                <a:gd name="T1" fmla="*/ 1 h 367"/>
                <a:gd name="T2" fmla="*/ 1 w 558"/>
                <a:gd name="T3" fmla="*/ 1 h 367"/>
                <a:gd name="T4" fmla="*/ 1 w 558"/>
                <a:gd name="T5" fmla="*/ 1 h 367"/>
                <a:gd name="T6" fmla="*/ 1 w 558"/>
                <a:gd name="T7" fmla="*/ 1 h 367"/>
                <a:gd name="T8" fmla="*/ 1 w 558"/>
                <a:gd name="T9" fmla="*/ 1 h 367"/>
                <a:gd name="T10" fmla="*/ 1 w 558"/>
                <a:gd name="T11" fmla="*/ 1 h 367"/>
                <a:gd name="T12" fmla="*/ 1 w 558"/>
                <a:gd name="T13" fmla="*/ 1 h 367"/>
                <a:gd name="T14" fmla="*/ 1 w 558"/>
                <a:gd name="T15" fmla="*/ 1 h 367"/>
                <a:gd name="T16" fmla="*/ 0 w 558"/>
                <a:gd name="T17" fmla="*/ 1 h 367"/>
                <a:gd name="T18" fmla="*/ 1 w 558"/>
                <a:gd name="T19" fmla="*/ 1 h 367"/>
                <a:gd name="T20" fmla="*/ 1 w 558"/>
                <a:gd name="T21" fmla="*/ 1 h 367"/>
                <a:gd name="T22" fmla="*/ 1 w 558"/>
                <a:gd name="T23" fmla="*/ 1 h 367"/>
                <a:gd name="T24" fmla="*/ 1 w 558"/>
                <a:gd name="T25" fmla="*/ 1 h 367"/>
                <a:gd name="T26" fmla="*/ 1 w 558"/>
                <a:gd name="T27" fmla="*/ 1 h 367"/>
                <a:gd name="T28" fmla="*/ 2 w 558"/>
                <a:gd name="T29" fmla="*/ 0 h 367"/>
                <a:gd name="T30" fmla="*/ 2 w 558"/>
                <a:gd name="T31" fmla="*/ 1 h 367"/>
                <a:gd name="T32" fmla="*/ 2 w 558"/>
                <a:gd name="T33" fmla="*/ 1 h 367"/>
                <a:gd name="T34" fmla="*/ 2 w 558"/>
                <a:gd name="T35" fmla="*/ 1 h 367"/>
                <a:gd name="T36" fmla="*/ 2 w 558"/>
                <a:gd name="T37" fmla="*/ 1 h 367"/>
                <a:gd name="T38" fmla="*/ 2 w 558"/>
                <a:gd name="T39" fmla="*/ 1 h 367"/>
                <a:gd name="T40" fmla="*/ 2 w 558"/>
                <a:gd name="T41" fmla="*/ 1 h 367"/>
                <a:gd name="T42" fmla="*/ 2 w 558"/>
                <a:gd name="T43" fmla="*/ 1 h 367"/>
                <a:gd name="T44" fmla="*/ 2 w 558"/>
                <a:gd name="T45" fmla="*/ 1 h 367"/>
                <a:gd name="T46" fmla="*/ 2 w 558"/>
                <a:gd name="T47" fmla="*/ 1 h 367"/>
                <a:gd name="T48" fmla="*/ 2 w 558"/>
                <a:gd name="T49" fmla="*/ 1 h 367"/>
                <a:gd name="T50" fmla="*/ 1 w 558"/>
                <a:gd name="T51" fmla="*/ 1 h 367"/>
                <a:gd name="T52" fmla="*/ 1 w 558"/>
                <a:gd name="T53" fmla="*/ 1 h 367"/>
                <a:gd name="T54" fmla="*/ 1 w 558"/>
                <a:gd name="T55" fmla="*/ 1 h 367"/>
                <a:gd name="T56" fmla="*/ 2 w 558"/>
                <a:gd name="T57" fmla="*/ 1 h 367"/>
                <a:gd name="T58" fmla="*/ 2 w 558"/>
                <a:gd name="T59" fmla="*/ 1 h 367"/>
                <a:gd name="T60" fmla="*/ 2 w 558"/>
                <a:gd name="T61" fmla="*/ 1 h 367"/>
                <a:gd name="T62" fmla="*/ 2 w 558"/>
                <a:gd name="T63" fmla="*/ 1 h 367"/>
                <a:gd name="T64" fmla="*/ 2 w 558"/>
                <a:gd name="T65" fmla="*/ 1 h 367"/>
                <a:gd name="T66" fmla="*/ 2 w 558"/>
                <a:gd name="T67" fmla="*/ 1 h 367"/>
                <a:gd name="T68" fmla="*/ 2 w 558"/>
                <a:gd name="T69" fmla="*/ 1 h 367"/>
                <a:gd name="T70" fmla="*/ 2 w 558"/>
                <a:gd name="T71" fmla="*/ 1 h 367"/>
                <a:gd name="T72" fmla="*/ 2 w 558"/>
                <a:gd name="T73" fmla="*/ 1 h 367"/>
                <a:gd name="T74" fmla="*/ 1 w 558"/>
                <a:gd name="T75" fmla="*/ 1 h 367"/>
                <a:gd name="T76" fmla="*/ 1 w 558"/>
                <a:gd name="T77" fmla="*/ 1 h 367"/>
                <a:gd name="T78" fmla="*/ 1 w 558"/>
                <a:gd name="T79" fmla="*/ 1 h 367"/>
                <a:gd name="T80" fmla="*/ 1 w 558"/>
                <a:gd name="T81" fmla="*/ 1 h 367"/>
                <a:gd name="T82" fmla="*/ 1 w 558"/>
                <a:gd name="T83" fmla="*/ 1 h 367"/>
                <a:gd name="T84" fmla="*/ 1 w 558"/>
                <a:gd name="T85" fmla="*/ 1 h 367"/>
                <a:gd name="T86" fmla="*/ 1 w 558"/>
                <a:gd name="T87" fmla="*/ 1 h 367"/>
                <a:gd name="T88" fmla="*/ 1 w 558"/>
                <a:gd name="T89" fmla="*/ 1 h 367"/>
                <a:gd name="T90" fmla="*/ 1 w 558"/>
                <a:gd name="T91" fmla="*/ 1 h 367"/>
                <a:gd name="T92" fmla="*/ 1 w 558"/>
                <a:gd name="T93" fmla="*/ 1 h 367"/>
                <a:gd name="T94" fmla="*/ 1 w 558"/>
                <a:gd name="T95" fmla="*/ 1 h 367"/>
                <a:gd name="T96" fmla="*/ 1 w 558"/>
                <a:gd name="T97" fmla="*/ 1 h 367"/>
                <a:gd name="T98" fmla="*/ 1 w 558"/>
                <a:gd name="T99" fmla="*/ 1 h 367"/>
                <a:gd name="T100" fmla="*/ 1 w 558"/>
                <a:gd name="T101" fmla="*/ 1 h 367"/>
                <a:gd name="T102" fmla="*/ 1 w 558"/>
                <a:gd name="T103" fmla="*/ 1 h 367"/>
                <a:gd name="T104" fmla="*/ 1 w 558"/>
                <a:gd name="T105" fmla="*/ 1 h 367"/>
                <a:gd name="T106" fmla="*/ 1 w 558"/>
                <a:gd name="T107" fmla="*/ 1 h 36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58"/>
                <a:gd name="T163" fmla="*/ 0 h 367"/>
                <a:gd name="T164" fmla="*/ 558 w 558"/>
                <a:gd name="T165" fmla="*/ 367 h 36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58" h="367">
                  <a:moveTo>
                    <a:pt x="354" y="346"/>
                  </a:moveTo>
                  <a:lnTo>
                    <a:pt x="281" y="333"/>
                  </a:lnTo>
                  <a:lnTo>
                    <a:pt x="238" y="325"/>
                  </a:lnTo>
                  <a:lnTo>
                    <a:pt x="181" y="304"/>
                  </a:lnTo>
                  <a:lnTo>
                    <a:pt x="128" y="274"/>
                  </a:lnTo>
                  <a:lnTo>
                    <a:pt x="77" y="229"/>
                  </a:lnTo>
                  <a:lnTo>
                    <a:pt x="43" y="174"/>
                  </a:lnTo>
                  <a:lnTo>
                    <a:pt x="14" y="129"/>
                  </a:lnTo>
                  <a:lnTo>
                    <a:pt x="0" y="84"/>
                  </a:lnTo>
                  <a:lnTo>
                    <a:pt x="12" y="37"/>
                  </a:lnTo>
                  <a:lnTo>
                    <a:pt x="56" y="12"/>
                  </a:lnTo>
                  <a:lnTo>
                    <a:pt x="145" y="11"/>
                  </a:lnTo>
                  <a:lnTo>
                    <a:pt x="213" y="11"/>
                  </a:lnTo>
                  <a:lnTo>
                    <a:pt x="321" y="1"/>
                  </a:lnTo>
                  <a:lnTo>
                    <a:pt x="428" y="0"/>
                  </a:lnTo>
                  <a:lnTo>
                    <a:pt x="488" y="5"/>
                  </a:lnTo>
                  <a:lnTo>
                    <a:pt x="522" y="15"/>
                  </a:lnTo>
                  <a:lnTo>
                    <a:pt x="552" y="36"/>
                  </a:lnTo>
                  <a:lnTo>
                    <a:pt x="558" y="64"/>
                  </a:lnTo>
                  <a:lnTo>
                    <a:pt x="548" y="101"/>
                  </a:lnTo>
                  <a:lnTo>
                    <a:pt x="531" y="141"/>
                  </a:lnTo>
                  <a:lnTo>
                    <a:pt x="510" y="215"/>
                  </a:lnTo>
                  <a:lnTo>
                    <a:pt x="504" y="235"/>
                  </a:lnTo>
                  <a:lnTo>
                    <a:pt x="457" y="263"/>
                  </a:lnTo>
                  <a:lnTo>
                    <a:pt x="422" y="298"/>
                  </a:lnTo>
                  <a:lnTo>
                    <a:pt x="393" y="335"/>
                  </a:lnTo>
                  <a:lnTo>
                    <a:pt x="354" y="367"/>
                  </a:lnTo>
                  <a:lnTo>
                    <a:pt x="389" y="313"/>
                  </a:lnTo>
                  <a:lnTo>
                    <a:pt x="454" y="247"/>
                  </a:lnTo>
                  <a:lnTo>
                    <a:pt x="483" y="218"/>
                  </a:lnTo>
                  <a:lnTo>
                    <a:pt x="501" y="162"/>
                  </a:lnTo>
                  <a:lnTo>
                    <a:pt x="518" y="111"/>
                  </a:lnTo>
                  <a:lnTo>
                    <a:pt x="537" y="73"/>
                  </a:lnTo>
                  <a:lnTo>
                    <a:pt x="531" y="53"/>
                  </a:lnTo>
                  <a:lnTo>
                    <a:pt x="514" y="30"/>
                  </a:lnTo>
                  <a:lnTo>
                    <a:pt x="487" y="20"/>
                  </a:lnTo>
                  <a:lnTo>
                    <a:pt x="440" y="18"/>
                  </a:lnTo>
                  <a:lnTo>
                    <a:pt x="360" y="19"/>
                  </a:lnTo>
                  <a:lnTo>
                    <a:pt x="249" y="23"/>
                  </a:lnTo>
                  <a:lnTo>
                    <a:pt x="163" y="30"/>
                  </a:lnTo>
                  <a:lnTo>
                    <a:pt x="73" y="30"/>
                  </a:lnTo>
                  <a:lnTo>
                    <a:pt x="38" y="37"/>
                  </a:lnTo>
                  <a:lnTo>
                    <a:pt x="18" y="55"/>
                  </a:lnTo>
                  <a:lnTo>
                    <a:pt x="22" y="96"/>
                  </a:lnTo>
                  <a:lnTo>
                    <a:pt x="46" y="145"/>
                  </a:lnTo>
                  <a:lnTo>
                    <a:pt x="72" y="185"/>
                  </a:lnTo>
                  <a:lnTo>
                    <a:pt x="108" y="235"/>
                  </a:lnTo>
                  <a:lnTo>
                    <a:pt x="163" y="274"/>
                  </a:lnTo>
                  <a:lnTo>
                    <a:pt x="223" y="306"/>
                  </a:lnTo>
                  <a:lnTo>
                    <a:pt x="295" y="321"/>
                  </a:lnTo>
                  <a:lnTo>
                    <a:pt x="360" y="324"/>
                  </a:lnTo>
                  <a:lnTo>
                    <a:pt x="373" y="322"/>
                  </a:lnTo>
                  <a:lnTo>
                    <a:pt x="354" y="3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29" name="Freeform 91"/>
            <p:cNvSpPr>
              <a:spLocks/>
            </p:cNvSpPr>
            <p:nvPr/>
          </p:nvSpPr>
          <p:spPr bwMode="auto">
            <a:xfrm>
              <a:off x="2872" y="2920"/>
              <a:ext cx="451" cy="141"/>
            </a:xfrm>
            <a:custGeom>
              <a:avLst/>
              <a:gdLst>
                <a:gd name="T0" fmla="*/ 1 w 644"/>
                <a:gd name="T1" fmla="*/ 1 h 268"/>
                <a:gd name="T2" fmla="*/ 1 w 644"/>
                <a:gd name="T3" fmla="*/ 1 h 268"/>
                <a:gd name="T4" fmla="*/ 1 w 644"/>
                <a:gd name="T5" fmla="*/ 1 h 268"/>
                <a:gd name="T6" fmla="*/ 1 w 644"/>
                <a:gd name="T7" fmla="*/ 1 h 268"/>
                <a:gd name="T8" fmla="*/ 1 w 644"/>
                <a:gd name="T9" fmla="*/ 1 h 268"/>
                <a:gd name="T10" fmla="*/ 1 w 644"/>
                <a:gd name="T11" fmla="*/ 0 h 268"/>
                <a:gd name="T12" fmla="*/ 1 w 644"/>
                <a:gd name="T13" fmla="*/ 1 h 268"/>
                <a:gd name="T14" fmla="*/ 2 w 644"/>
                <a:gd name="T15" fmla="*/ 1 h 268"/>
                <a:gd name="T16" fmla="*/ 2 w 644"/>
                <a:gd name="T17" fmla="*/ 1 h 268"/>
                <a:gd name="T18" fmla="*/ 2 w 644"/>
                <a:gd name="T19" fmla="*/ 1 h 268"/>
                <a:gd name="T20" fmla="*/ 3 w 644"/>
                <a:gd name="T21" fmla="*/ 1 h 268"/>
                <a:gd name="T22" fmla="*/ 3 w 644"/>
                <a:gd name="T23" fmla="*/ 1 h 268"/>
                <a:gd name="T24" fmla="*/ 3 w 644"/>
                <a:gd name="T25" fmla="*/ 1 h 268"/>
                <a:gd name="T26" fmla="*/ 2 w 644"/>
                <a:gd name="T27" fmla="*/ 1 h 268"/>
                <a:gd name="T28" fmla="*/ 3 w 644"/>
                <a:gd name="T29" fmla="*/ 1 h 268"/>
                <a:gd name="T30" fmla="*/ 3 w 644"/>
                <a:gd name="T31" fmla="*/ 1 h 268"/>
                <a:gd name="T32" fmla="*/ 2 w 644"/>
                <a:gd name="T33" fmla="*/ 1 h 268"/>
                <a:gd name="T34" fmla="*/ 2 w 644"/>
                <a:gd name="T35" fmla="*/ 1 h 268"/>
                <a:gd name="T36" fmla="*/ 2 w 644"/>
                <a:gd name="T37" fmla="*/ 1 h 268"/>
                <a:gd name="T38" fmla="*/ 2 w 644"/>
                <a:gd name="T39" fmla="*/ 1 h 268"/>
                <a:gd name="T40" fmla="*/ 1 w 644"/>
                <a:gd name="T41" fmla="*/ 1 h 268"/>
                <a:gd name="T42" fmla="*/ 1 w 644"/>
                <a:gd name="T43" fmla="*/ 1 h 268"/>
                <a:gd name="T44" fmla="*/ 1 w 644"/>
                <a:gd name="T45" fmla="*/ 1 h 268"/>
                <a:gd name="T46" fmla="*/ 1 w 644"/>
                <a:gd name="T47" fmla="*/ 1 h 268"/>
                <a:gd name="T48" fmla="*/ 1 w 644"/>
                <a:gd name="T49" fmla="*/ 1 h 268"/>
                <a:gd name="T50" fmla="*/ 1 w 644"/>
                <a:gd name="T51" fmla="*/ 1 h 268"/>
                <a:gd name="T52" fmla="*/ 1 w 644"/>
                <a:gd name="T53" fmla="*/ 1 h 268"/>
                <a:gd name="T54" fmla="*/ 1 w 644"/>
                <a:gd name="T55" fmla="*/ 1 h 268"/>
                <a:gd name="T56" fmla="*/ 1 w 644"/>
                <a:gd name="T57" fmla="*/ 1 h 268"/>
                <a:gd name="T58" fmla="*/ 1 w 644"/>
                <a:gd name="T59" fmla="*/ 1 h 268"/>
                <a:gd name="T60" fmla="*/ 2 w 644"/>
                <a:gd name="T61" fmla="*/ 1 h 268"/>
                <a:gd name="T62" fmla="*/ 2 w 644"/>
                <a:gd name="T63" fmla="*/ 1 h 268"/>
                <a:gd name="T64" fmla="*/ 2 w 644"/>
                <a:gd name="T65" fmla="*/ 1 h 268"/>
                <a:gd name="T66" fmla="*/ 1 w 644"/>
                <a:gd name="T67" fmla="*/ 1 h 268"/>
                <a:gd name="T68" fmla="*/ 1 w 644"/>
                <a:gd name="T69" fmla="*/ 1 h 268"/>
                <a:gd name="T70" fmla="*/ 1 w 644"/>
                <a:gd name="T71" fmla="*/ 1 h 268"/>
                <a:gd name="T72" fmla="*/ 1 w 644"/>
                <a:gd name="T73" fmla="*/ 1 h 268"/>
                <a:gd name="T74" fmla="*/ 1 w 644"/>
                <a:gd name="T75" fmla="*/ 1 h 268"/>
                <a:gd name="T76" fmla="*/ 1 w 644"/>
                <a:gd name="T77" fmla="*/ 1 h 268"/>
                <a:gd name="T78" fmla="*/ 0 w 644"/>
                <a:gd name="T79" fmla="*/ 1 h 268"/>
                <a:gd name="T80" fmla="*/ 1 w 644"/>
                <a:gd name="T81" fmla="*/ 1 h 268"/>
                <a:gd name="T82" fmla="*/ 1 w 644"/>
                <a:gd name="T83" fmla="*/ 1 h 268"/>
                <a:gd name="T84" fmla="*/ 1 w 644"/>
                <a:gd name="T85" fmla="*/ 1 h 2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44"/>
                <a:gd name="T130" fmla="*/ 0 h 268"/>
                <a:gd name="T131" fmla="*/ 644 w 644"/>
                <a:gd name="T132" fmla="*/ 268 h 26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44" h="268">
                  <a:moveTo>
                    <a:pt x="86" y="195"/>
                  </a:moveTo>
                  <a:lnTo>
                    <a:pt x="131" y="140"/>
                  </a:lnTo>
                  <a:lnTo>
                    <a:pt x="159" y="94"/>
                  </a:lnTo>
                  <a:lnTo>
                    <a:pt x="179" y="37"/>
                  </a:lnTo>
                  <a:lnTo>
                    <a:pt x="209" y="7"/>
                  </a:lnTo>
                  <a:lnTo>
                    <a:pt x="252" y="0"/>
                  </a:lnTo>
                  <a:lnTo>
                    <a:pt x="317" y="8"/>
                  </a:lnTo>
                  <a:lnTo>
                    <a:pt x="355" y="7"/>
                  </a:lnTo>
                  <a:lnTo>
                    <a:pt x="411" y="1"/>
                  </a:lnTo>
                  <a:lnTo>
                    <a:pt x="469" y="8"/>
                  </a:lnTo>
                  <a:lnTo>
                    <a:pt x="533" y="19"/>
                  </a:lnTo>
                  <a:lnTo>
                    <a:pt x="589" y="33"/>
                  </a:lnTo>
                  <a:lnTo>
                    <a:pt x="644" y="37"/>
                  </a:lnTo>
                  <a:lnTo>
                    <a:pt x="443" y="85"/>
                  </a:lnTo>
                  <a:lnTo>
                    <a:pt x="568" y="41"/>
                  </a:lnTo>
                  <a:lnTo>
                    <a:pt x="521" y="29"/>
                  </a:lnTo>
                  <a:lnTo>
                    <a:pt x="467" y="25"/>
                  </a:lnTo>
                  <a:lnTo>
                    <a:pt x="424" y="17"/>
                  </a:lnTo>
                  <a:lnTo>
                    <a:pt x="372" y="17"/>
                  </a:lnTo>
                  <a:lnTo>
                    <a:pt x="337" y="28"/>
                  </a:lnTo>
                  <a:lnTo>
                    <a:pt x="287" y="23"/>
                  </a:lnTo>
                  <a:lnTo>
                    <a:pt x="243" y="17"/>
                  </a:lnTo>
                  <a:lnTo>
                    <a:pt x="215" y="29"/>
                  </a:lnTo>
                  <a:lnTo>
                    <a:pt x="194" y="49"/>
                  </a:lnTo>
                  <a:lnTo>
                    <a:pt x="176" y="94"/>
                  </a:lnTo>
                  <a:lnTo>
                    <a:pt x="151" y="136"/>
                  </a:lnTo>
                  <a:lnTo>
                    <a:pt x="117" y="185"/>
                  </a:lnTo>
                  <a:lnTo>
                    <a:pt x="192" y="148"/>
                  </a:lnTo>
                  <a:lnTo>
                    <a:pt x="252" y="133"/>
                  </a:lnTo>
                  <a:lnTo>
                    <a:pt x="311" y="107"/>
                  </a:lnTo>
                  <a:lnTo>
                    <a:pt x="355" y="99"/>
                  </a:lnTo>
                  <a:lnTo>
                    <a:pt x="420" y="88"/>
                  </a:lnTo>
                  <a:lnTo>
                    <a:pt x="355" y="114"/>
                  </a:lnTo>
                  <a:lnTo>
                    <a:pt x="298" y="130"/>
                  </a:lnTo>
                  <a:lnTo>
                    <a:pt x="247" y="152"/>
                  </a:lnTo>
                  <a:lnTo>
                    <a:pt x="185" y="170"/>
                  </a:lnTo>
                  <a:lnTo>
                    <a:pt x="138" y="191"/>
                  </a:lnTo>
                  <a:lnTo>
                    <a:pt x="101" y="207"/>
                  </a:lnTo>
                  <a:lnTo>
                    <a:pt x="42" y="242"/>
                  </a:lnTo>
                  <a:lnTo>
                    <a:pt x="0" y="268"/>
                  </a:lnTo>
                  <a:lnTo>
                    <a:pt x="77" y="187"/>
                  </a:lnTo>
                  <a:lnTo>
                    <a:pt x="86" y="19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30" name="Freeform 92"/>
            <p:cNvSpPr>
              <a:spLocks/>
            </p:cNvSpPr>
            <p:nvPr/>
          </p:nvSpPr>
          <p:spPr bwMode="auto">
            <a:xfrm>
              <a:off x="3037" y="2668"/>
              <a:ext cx="729" cy="314"/>
            </a:xfrm>
            <a:custGeom>
              <a:avLst/>
              <a:gdLst>
                <a:gd name="T0" fmla="*/ 1 w 1042"/>
                <a:gd name="T1" fmla="*/ 1 h 597"/>
                <a:gd name="T2" fmla="*/ 1 w 1042"/>
                <a:gd name="T3" fmla="*/ 1 h 597"/>
                <a:gd name="T4" fmla="*/ 2 w 1042"/>
                <a:gd name="T5" fmla="*/ 1 h 597"/>
                <a:gd name="T6" fmla="*/ 2 w 1042"/>
                <a:gd name="T7" fmla="*/ 1 h 597"/>
                <a:gd name="T8" fmla="*/ 2 w 1042"/>
                <a:gd name="T9" fmla="*/ 1 h 597"/>
                <a:gd name="T10" fmla="*/ 3 w 1042"/>
                <a:gd name="T11" fmla="*/ 1 h 597"/>
                <a:gd name="T12" fmla="*/ 3 w 1042"/>
                <a:gd name="T13" fmla="*/ 1 h 597"/>
                <a:gd name="T14" fmla="*/ 3 w 1042"/>
                <a:gd name="T15" fmla="*/ 1 h 597"/>
                <a:gd name="T16" fmla="*/ 3 w 1042"/>
                <a:gd name="T17" fmla="*/ 1 h 597"/>
                <a:gd name="T18" fmla="*/ 4 w 1042"/>
                <a:gd name="T19" fmla="*/ 1 h 597"/>
                <a:gd name="T20" fmla="*/ 4 w 1042"/>
                <a:gd name="T21" fmla="*/ 1 h 597"/>
                <a:gd name="T22" fmla="*/ 5 w 1042"/>
                <a:gd name="T23" fmla="*/ 1 h 597"/>
                <a:gd name="T24" fmla="*/ 4 w 1042"/>
                <a:gd name="T25" fmla="*/ 1 h 597"/>
                <a:gd name="T26" fmla="*/ 3 w 1042"/>
                <a:gd name="T27" fmla="*/ 1 h 597"/>
                <a:gd name="T28" fmla="*/ 3 w 1042"/>
                <a:gd name="T29" fmla="*/ 1 h 597"/>
                <a:gd name="T30" fmla="*/ 2 w 1042"/>
                <a:gd name="T31" fmla="*/ 1 h 597"/>
                <a:gd name="T32" fmla="*/ 2 w 1042"/>
                <a:gd name="T33" fmla="*/ 1 h 597"/>
                <a:gd name="T34" fmla="*/ 1 w 1042"/>
                <a:gd name="T35" fmla="*/ 1 h 597"/>
                <a:gd name="T36" fmla="*/ 1 w 1042"/>
                <a:gd name="T37" fmla="*/ 1 h 597"/>
                <a:gd name="T38" fmla="*/ 1 w 1042"/>
                <a:gd name="T39" fmla="*/ 1 h 597"/>
                <a:gd name="T40" fmla="*/ 1 w 1042"/>
                <a:gd name="T41" fmla="*/ 1 h 597"/>
                <a:gd name="T42" fmla="*/ 1 w 1042"/>
                <a:gd name="T43" fmla="*/ 1 h 597"/>
                <a:gd name="T44" fmla="*/ 1 w 1042"/>
                <a:gd name="T45" fmla="*/ 1 h 597"/>
                <a:gd name="T46" fmla="*/ 1 w 1042"/>
                <a:gd name="T47" fmla="*/ 1 h 597"/>
                <a:gd name="T48" fmla="*/ 1 w 1042"/>
                <a:gd name="T49" fmla="*/ 1 h 597"/>
                <a:gd name="T50" fmla="*/ 0 w 1042"/>
                <a:gd name="T51" fmla="*/ 1 h 597"/>
                <a:gd name="T52" fmla="*/ 1 w 1042"/>
                <a:gd name="T53" fmla="*/ 1 h 597"/>
                <a:gd name="T54" fmla="*/ 1 w 1042"/>
                <a:gd name="T55" fmla="*/ 1 h 597"/>
                <a:gd name="T56" fmla="*/ 1 w 1042"/>
                <a:gd name="T57" fmla="*/ 1 h 597"/>
                <a:gd name="T58" fmla="*/ 1 w 1042"/>
                <a:gd name="T59" fmla="*/ 1 h 597"/>
                <a:gd name="T60" fmla="*/ 1 w 1042"/>
                <a:gd name="T61" fmla="*/ 1 h 597"/>
                <a:gd name="T62" fmla="*/ 1 w 1042"/>
                <a:gd name="T63" fmla="*/ 1 h 597"/>
                <a:gd name="T64" fmla="*/ 1 w 1042"/>
                <a:gd name="T65" fmla="*/ 1 h 597"/>
                <a:gd name="T66" fmla="*/ 1 w 1042"/>
                <a:gd name="T67" fmla="*/ 1 h 597"/>
                <a:gd name="T68" fmla="*/ 1 w 1042"/>
                <a:gd name="T69" fmla="*/ 1 h 597"/>
                <a:gd name="T70" fmla="*/ 2 w 1042"/>
                <a:gd name="T71" fmla="*/ 1 h 597"/>
                <a:gd name="T72" fmla="*/ 2 w 1042"/>
                <a:gd name="T73" fmla="*/ 1 h 597"/>
                <a:gd name="T74" fmla="*/ 2 w 1042"/>
                <a:gd name="T75" fmla="*/ 1 h 597"/>
                <a:gd name="T76" fmla="*/ 2 w 1042"/>
                <a:gd name="T77" fmla="*/ 1 h 597"/>
                <a:gd name="T78" fmla="*/ 2 w 1042"/>
                <a:gd name="T79" fmla="*/ 1 h 597"/>
                <a:gd name="T80" fmla="*/ 2 w 1042"/>
                <a:gd name="T81" fmla="*/ 1 h 597"/>
                <a:gd name="T82" fmla="*/ 1 w 1042"/>
                <a:gd name="T83" fmla="*/ 1 h 597"/>
                <a:gd name="T84" fmla="*/ 1 w 1042"/>
                <a:gd name="T85" fmla="*/ 1 h 597"/>
                <a:gd name="T86" fmla="*/ 1 w 1042"/>
                <a:gd name="T87" fmla="*/ 1 h 597"/>
                <a:gd name="T88" fmla="*/ 1 w 1042"/>
                <a:gd name="T89" fmla="*/ 1 h 597"/>
                <a:gd name="T90" fmla="*/ 1 w 1042"/>
                <a:gd name="T91" fmla="*/ 1 h 597"/>
                <a:gd name="T92" fmla="*/ 1 w 1042"/>
                <a:gd name="T93" fmla="*/ 0 h 59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42"/>
                <a:gd name="T142" fmla="*/ 0 h 597"/>
                <a:gd name="T143" fmla="*/ 1042 w 1042"/>
                <a:gd name="T144" fmla="*/ 597 h 59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42" h="597">
                  <a:moveTo>
                    <a:pt x="258" y="0"/>
                  </a:moveTo>
                  <a:lnTo>
                    <a:pt x="298" y="8"/>
                  </a:lnTo>
                  <a:lnTo>
                    <a:pt x="326" y="23"/>
                  </a:lnTo>
                  <a:lnTo>
                    <a:pt x="354" y="53"/>
                  </a:lnTo>
                  <a:lnTo>
                    <a:pt x="383" y="83"/>
                  </a:lnTo>
                  <a:lnTo>
                    <a:pt x="428" y="119"/>
                  </a:lnTo>
                  <a:lnTo>
                    <a:pt x="458" y="134"/>
                  </a:lnTo>
                  <a:lnTo>
                    <a:pt x="479" y="167"/>
                  </a:lnTo>
                  <a:lnTo>
                    <a:pt x="513" y="189"/>
                  </a:lnTo>
                  <a:lnTo>
                    <a:pt x="544" y="230"/>
                  </a:lnTo>
                  <a:lnTo>
                    <a:pt x="571" y="300"/>
                  </a:lnTo>
                  <a:lnTo>
                    <a:pt x="582" y="329"/>
                  </a:lnTo>
                  <a:lnTo>
                    <a:pt x="582" y="363"/>
                  </a:lnTo>
                  <a:lnTo>
                    <a:pt x="573" y="433"/>
                  </a:lnTo>
                  <a:lnTo>
                    <a:pt x="567" y="477"/>
                  </a:lnTo>
                  <a:lnTo>
                    <a:pt x="597" y="469"/>
                  </a:lnTo>
                  <a:lnTo>
                    <a:pt x="623" y="453"/>
                  </a:lnTo>
                  <a:lnTo>
                    <a:pt x="687" y="448"/>
                  </a:lnTo>
                  <a:lnTo>
                    <a:pt x="761" y="451"/>
                  </a:lnTo>
                  <a:lnTo>
                    <a:pt x="829" y="464"/>
                  </a:lnTo>
                  <a:lnTo>
                    <a:pt x="887" y="481"/>
                  </a:lnTo>
                  <a:lnTo>
                    <a:pt x="939" y="508"/>
                  </a:lnTo>
                  <a:lnTo>
                    <a:pt x="990" y="532"/>
                  </a:lnTo>
                  <a:lnTo>
                    <a:pt x="1042" y="571"/>
                  </a:lnTo>
                  <a:lnTo>
                    <a:pt x="978" y="553"/>
                  </a:lnTo>
                  <a:lnTo>
                    <a:pt x="932" y="529"/>
                  </a:lnTo>
                  <a:lnTo>
                    <a:pt x="863" y="502"/>
                  </a:lnTo>
                  <a:lnTo>
                    <a:pt x="803" y="480"/>
                  </a:lnTo>
                  <a:lnTo>
                    <a:pt x="744" y="476"/>
                  </a:lnTo>
                  <a:lnTo>
                    <a:pt x="688" y="476"/>
                  </a:lnTo>
                  <a:lnTo>
                    <a:pt x="634" y="484"/>
                  </a:lnTo>
                  <a:lnTo>
                    <a:pt x="567" y="497"/>
                  </a:lnTo>
                  <a:lnTo>
                    <a:pt x="495" y="508"/>
                  </a:lnTo>
                  <a:lnTo>
                    <a:pt x="419" y="521"/>
                  </a:lnTo>
                  <a:lnTo>
                    <a:pt x="328" y="536"/>
                  </a:lnTo>
                  <a:lnTo>
                    <a:pt x="242" y="560"/>
                  </a:lnTo>
                  <a:lnTo>
                    <a:pt x="189" y="572"/>
                  </a:lnTo>
                  <a:lnTo>
                    <a:pt x="119" y="594"/>
                  </a:lnTo>
                  <a:lnTo>
                    <a:pt x="76" y="597"/>
                  </a:lnTo>
                  <a:lnTo>
                    <a:pt x="140" y="569"/>
                  </a:lnTo>
                  <a:lnTo>
                    <a:pt x="219" y="543"/>
                  </a:lnTo>
                  <a:lnTo>
                    <a:pt x="277" y="529"/>
                  </a:lnTo>
                  <a:lnTo>
                    <a:pt x="352" y="520"/>
                  </a:lnTo>
                  <a:lnTo>
                    <a:pt x="389" y="509"/>
                  </a:lnTo>
                  <a:lnTo>
                    <a:pt x="324" y="497"/>
                  </a:lnTo>
                  <a:lnTo>
                    <a:pt x="279" y="487"/>
                  </a:lnTo>
                  <a:lnTo>
                    <a:pt x="218" y="477"/>
                  </a:lnTo>
                  <a:lnTo>
                    <a:pt x="162" y="477"/>
                  </a:lnTo>
                  <a:lnTo>
                    <a:pt x="106" y="472"/>
                  </a:lnTo>
                  <a:lnTo>
                    <a:pt x="48" y="464"/>
                  </a:lnTo>
                  <a:lnTo>
                    <a:pt x="12" y="457"/>
                  </a:lnTo>
                  <a:lnTo>
                    <a:pt x="0" y="432"/>
                  </a:lnTo>
                  <a:lnTo>
                    <a:pt x="9" y="396"/>
                  </a:lnTo>
                  <a:lnTo>
                    <a:pt x="43" y="359"/>
                  </a:lnTo>
                  <a:lnTo>
                    <a:pt x="90" y="291"/>
                  </a:lnTo>
                  <a:lnTo>
                    <a:pt x="132" y="211"/>
                  </a:lnTo>
                  <a:lnTo>
                    <a:pt x="176" y="135"/>
                  </a:lnTo>
                  <a:lnTo>
                    <a:pt x="210" y="57"/>
                  </a:lnTo>
                  <a:lnTo>
                    <a:pt x="193" y="126"/>
                  </a:lnTo>
                  <a:lnTo>
                    <a:pt x="169" y="182"/>
                  </a:lnTo>
                  <a:lnTo>
                    <a:pt x="137" y="239"/>
                  </a:lnTo>
                  <a:lnTo>
                    <a:pt x="95" y="302"/>
                  </a:lnTo>
                  <a:lnTo>
                    <a:pt x="63" y="355"/>
                  </a:lnTo>
                  <a:lnTo>
                    <a:pt x="39" y="388"/>
                  </a:lnTo>
                  <a:lnTo>
                    <a:pt x="29" y="404"/>
                  </a:lnTo>
                  <a:lnTo>
                    <a:pt x="25" y="428"/>
                  </a:lnTo>
                  <a:lnTo>
                    <a:pt x="38" y="446"/>
                  </a:lnTo>
                  <a:lnTo>
                    <a:pt x="123" y="461"/>
                  </a:lnTo>
                  <a:lnTo>
                    <a:pt x="247" y="466"/>
                  </a:lnTo>
                  <a:lnTo>
                    <a:pt x="328" y="480"/>
                  </a:lnTo>
                  <a:lnTo>
                    <a:pt x="414" y="499"/>
                  </a:lnTo>
                  <a:lnTo>
                    <a:pt x="465" y="499"/>
                  </a:lnTo>
                  <a:lnTo>
                    <a:pt x="539" y="484"/>
                  </a:lnTo>
                  <a:lnTo>
                    <a:pt x="548" y="432"/>
                  </a:lnTo>
                  <a:lnTo>
                    <a:pt x="560" y="373"/>
                  </a:lnTo>
                  <a:lnTo>
                    <a:pt x="556" y="332"/>
                  </a:lnTo>
                  <a:lnTo>
                    <a:pt x="543" y="284"/>
                  </a:lnTo>
                  <a:lnTo>
                    <a:pt x="525" y="241"/>
                  </a:lnTo>
                  <a:lnTo>
                    <a:pt x="505" y="210"/>
                  </a:lnTo>
                  <a:lnTo>
                    <a:pt x="478" y="184"/>
                  </a:lnTo>
                  <a:lnTo>
                    <a:pt x="452" y="167"/>
                  </a:lnTo>
                  <a:lnTo>
                    <a:pt x="435" y="148"/>
                  </a:lnTo>
                  <a:lnTo>
                    <a:pt x="397" y="119"/>
                  </a:lnTo>
                  <a:lnTo>
                    <a:pt x="367" y="89"/>
                  </a:lnTo>
                  <a:lnTo>
                    <a:pt x="333" y="67"/>
                  </a:lnTo>
                  <a:lnTo>
                    <a:pt x="315" y="40"/>
                  </a:lnTo>
                  <a:lnTo>
                    <a:pt x="286" y="26"/>
                  </a:lnTo>
                  <a:lnTo>
                    <a:pt x="255" y="17"/>
                  </a:lnTo>
                  <a:lnTo>
                    <a:pt x="236" y="35"/>
                  </a:lnTo>
                  <a:lnTo>
                    <a:pt x="218" y="63"/>
                  </a:lnTo>
                  <a:lnTo>
                    <a:pt x="221" y="30"/>
                  </a:lnTo>
                  <a:lnTo>
                    <a:pt x="236" y="5"/>
                  </a:lnTo>
                  <a:lnTo>
                    <a:pt x="25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31" name="Freeform 93"/>
            <p:cNvSpPr>
              <a:spLocks/>
            </p:cNvSpPr>
            <p:nvPr/>
          </p:nvSpPr>
          <p:spPr bwMode="auto">
            <a:xfrm>
              <a:off x="3166" y="2672"/>
              <a:ext cx="45" cy="69"/>
            </a:xfrm>
            <a:custGeom>
              <a:avLst/>
              <a:gdLst>
                <a:gd name="T0" fmla="*/ 1 w 65"/>
                <a:gd name="T1" fmla="*/ 1 h 130"/>
                <a:gd name="T2" fmla="*/ 1 w 65"/>
                <a:gd name="T3" fmla="*/ 1 h 130"/>
                <a:gd name="T4" fmla="*/ 0 w 65"/>
                <a:gd name="T5" fmla="*/ 1 h 130"/>
                <a:gd name="T6" fmla="*/ 1 w 65"/>
                <a:gd name="T7" fmla="*/ 1 h 130"/>
                <a:gd name="T8" fmla="*/ 1 w 65"/>
                <a:gd name="T9" fmla="*/ 1 h 130"/>
                <a:gd name="T10" fmla="*/ 1 w 65"/>
                <a:gd name="T11" fmla="*/ 0 h 130"/>
                <a:gd name="T12" fmla="*/ 1 w 65"/>
                <a:gd name="T13" fmla="*/ 1 h 130"/>
                <a:gd name="T14" fmla="*/ 1 w 65"/>
                <a:gd name="T15" fmla="*/ 1 h 130"/>
                <a:gd name="T16" fmla="*/ 0 60000 65536"/>
                <a:gd name="T17" fmla="*/ 0 60000 65536"/>
                <a:gd name="T18" fmla="*/ 0 60000 65536"/>
                <a:gd name="T19" fmla="*/ 0 60000 65536"/>
                <a:gd name="T20" fmla="*/ 0 60000 65536"/>
                <a:gd name="T21" fmla="*/ 0 60000 65536"/>
                <a:gd name="T22" fmla="*/ 0 60000 65536"/>
                <a:gd name="T23" fmla="*/ 0 60000 65536"/>
                <a:gd name="T24" fmla="*/ 0 w 65"/>
                <a:gd name="T25" fmla="*/ 0 h 130"/>
                <a:gd name="T26" fmla="*/ 65 w 65"/>
                <a:gd name="T27" fmla="*/ 130 h 1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5" h="130">
                  <a:moveTo>
                    <a:pt x="65" y="6"/>
                  </a:moveTo>
                  <a:lnTo>
                    <a:pt x="35" y="69"/>
                  </a:lnTo>
                  <a:lnTo>
                    <a:pt x="0" y="130"/>
                  </a:lnTo>
                  <a:lnTo>
                    <a:pt x="11" y="64"/>
                  </a:lnTo>
                  <a:lnTo>
                    <a:pt x="30" y="22"/>
                  </a:lnTo>
                  <a:lnTo>
                    <a:pt x="52" y="0"/>
                  </a:lnTo>
                  <a:lnTo>
                    <a:pt x="65"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32" name="Freeform 94"/>
            <p:cNvSpPr>
              <a:spLocks/>
            </p:cNvSpPr>
            <p:nvPr/>
          </p:nvSpPr>
          <p:spPr bwMode="auto">
            <a:xfrm>
              <a:off x="3664" y="2914"/>
              <a:ext cx="461" cy="187"/>
            </a:xfrm>
            <a:custGeom>
              <a:avLst/>
              <a:gdLst>
                <a:gd name="T0" fmla="*/ 1 w 658"/>
                <a:gd name="T1" fmla="*/ 1 h 355"/>
                <a:gd name="T2" fmla="*/ 1 w 658"/>
                <a:gd name="T3" fmla="*/ 1 h 355"/>
                <a:gd name="T4" fmla="*/ 1 w 658"/>
                <a:gd name="T5" fmla="*/ 1 h 355"/>
                <a:gd name="T6" fmla="*/ 1 w 658"/>
                <a:gd name="T7" fmla="*/ 1 h 355"/>
                <a:gd name="T8" fmla="*/ 1 w 658"/>
                <a:gd name="T9" fmla="*/ 1 h 355"/>
                <a:gd name="T10" fmla="*/ 1 w 658"/>
                <a:gd name="T11" fmla="*/ 1 h 355"/>
                <a:gd name="T12" fmla="*/ 1 w 658"/>
                <a:gd name="T13" fmla="*/ 0 h 355"/>
                <a:gd name="T14" fmla="*/ 1 w 658"/>
                <a:gd name="T15" fmla="*/ 1 h 355"/>
                <a:gd name="T16" fmla="*/ 1 w 658"/>
                <a:gd name="T17" fmla="*/ 1 h 355"/>
                <a:gd name="T18" fmla="*/ 1 w 658"/>
                <a:gd name="T19" fmla="*/ 1 h 355"/>
                <a:gd name="T20" fmla="*/ 2 w 658"/>
                <a:gd name="T21" fmla="*/ 1 h 355"/>
                <a:gd name="T22" fmla="*/ 2 w 658"/>
                <a:gd name="T23" fmla="*/ 1 h 355"/>
                <a:gd name="T24" fmla="*/ 2 w 658"/>
                <a:gd name="T25" fmla="*/ 1 h 355"/>
                <a:gd name="T26" fmla="*/ 2 w 658"/>
                <a:gd name="T27" fmla="*/ 1 h 355"/>
                <a:gd name="T28" fmla="*/ 2 w 658"/>
                <a:gd name="T29" fmla="*/ 1 h 355"/>
                <a:gd name="T30" fmla="*/ 2 w 658"/>
                <a:gd name="T31" fmla="*/ 1 h 355"/>
                <a:gd name="T32" fmla="*/ 2 w 658"/>
                <a:gd name="T33" fmla="*/ 1 h 355"/>
                <a:gd name="T34" fmla="*/ 2 w 658"/>
                <a:gd name="T35" fmla="*/ 1 h 355"/>
                <a:gd name="T36" fmla="*/ 3 w 658"/>
                <a:gd name="T37" fmla="*/ 1 h 355"/>
                <a:gd name="T38" fmla="*/ 3 w 658"/>
                <a:gd name="T39" fmla="*/ 1 h 355"/>
                <a:gd name="T40" fmla="*/ 3 w 658"/>
                <a:gd name="T41" fmla="*/ 1 h 355"/>
                <a:gd name="T42" fmla="*/ 3 w 658"/>
                <a:gd name="T43" fmla="*/ 1 h 355"/>
                <a:gd name="T44" fmla="*/ 3 w 658"/>
                <a:gd name="T45" fmla="*/ 1 h 355"/>
                <a:gd name="T46" fmla="*/ 3 w 658"/>
                <a:gd name="T47" fmla="*/ 1 h 355"/>
                <a:gd name="T48" fmla="*/ 3 w 658"/>
                <a:gd name="T49" fmla="*/ 1 h 355"/>
                <a:gd name="T50" fmla="*/ 3 w 658"/>
                <a:gd name="T51" fmla="*/ 1 h 355"/>
                <a:gd name="T52" fmla="*/ 3 w 658"/>
                <a:gd name="T53" fmla="*/ 1 h 355"/>
                <a:gd name="T54" fmla="*/ 3 w 658"/>
                <a:gd name="T55" fmla="*/ 1 h 355"/>
                <a:gd name="T56" fmla="*/ 2 w 658"/>
                <a:gd name="T57" fmla="*/ 1 h 355"/>
                <a:gd name="T58" fmla="*/ 2 w 658"/>
                <a:gd name="T59" fmla="*/ 1 h 355"/>
                <a:gd name="T60" fmla="*/ 1 w 658"/>
                <a:gd name="T61" fmla="*/ 1 h 355"/>
                <a:gd name="T62" fmla="*/ 1 w 658"/>
                <a:gd name="T63" fmla="*/ 1 h 355"/>
                <a:gd name="T64" fmla="*/ 1 w 658"/>
                <a:gd name="T65" fmla="*/ 1 h 355"/>
                <a:gd name="T66" fmla="*/ 1 w 658"/>
                <a:gd name="T67" fmla="*/ 1 h 355"/>
                <a:gd name="T68" fmla="*/ 0 w 658"/>
                <a:gd name="T69" fmla="*/ 1 h 355"/>
                <a:gd name="T70" fmla="*/ 1 w 658"/>
                <a:gd name="T71" fmla="*/ 1 h 355"/>
                <a:gd name="T72" fmla="*/ 1 w 658"/>
                <a:gd name="T73" fmla="*/ 1 h 355"/>
                <a:gd name="T74" fmla="*/ 1 w 658"/>
                <a:gd name="T75" fmla="*/ 1 h 355"/>
                <a:gd name="T76" fmla="*/ 2 w 658"/>
                <a:gd name="T77" fmla="*/ 1 h 355"/>
                <a:gd name="T78" fmla="*/ 2 w 658"/>
                <a:gd name="T79" fmla="*/ 1 h 355"/>
                <a:gd name="T80" fmla="*/ 2 w 658"/>
                <a:gd name="T81" fmla="*/ 1 h 355"/>
                <a:gd name="T82" fmla="*/ 2 w 658"/>
                <a:gd name="T83" fmla="*/ 1 h 355"/>
                <a:gd name="T84" fmla="*/ 2 w 658"/>
                <a:gd name="T85" fmla="*/ 1 h 355"/>
                <a:gd name="T86" fmla="*/ 2 w 658"/>
                <a:gd name="T87" fmla="*/ 1 h 355"/>
                <a:gd name="T88" fmla="*/ 2 w 658"/>
                <a:gd name="T89" fmla="*/ 1 h 355"/>
                <a:gd name="T90" fmla="*/ 2 w 658"/>
                <a:gd name="T91" fmla="*/ 1 h 355"/>
                <a:gd name="T92" fmla="*/ 1 w 658"/>
                <a:gd name="T93" fmla="*/ 1 h 355"/>
                <a:gd name="T94" fmla="*/ 1 w 658"/>
                <a:gd name="T95" fmla="*/ 1 h 355"/>
                <a:gd name="T96" fmla="*/ 1 w 658"/>
                <a:gd name="T97" fmla="*/ 1 h 355"/>
                <a:gd name="T98" fmla="*/ 1 w 658"/>
                <a:gd name="T99" fmla="*/ 1 h 355"/>
                <a:gd name="T100" fmla="*/ 1 w 658"/>
                <a:gd name="T101" fmla="*/ 1 h 355"/>
                <a:gd name="T102" fmla="*/ 1 w 658"/>
                <a:gd name="T103" fmla="*/ 1 h 355"/>
                <a:gd name="T104" fmla="*/ 1 w 658"/>
                <a:gd name="T105" fmla="*/ 1 h 355"/>
                <a:gd name="T106" fmla="*/ 1 w 658"/>
                <a:gd name="T107" fmla="*/ 1 h 355"/>
                <a:gd name="T108" fmla="*/ 1 w 658"/>
                <a:gd name="T109" fmla="*/ 1 h 355"/>
                <a:gd name="T110" fmla="*/ 1 w 658"/>
                <a:gd name="T111" fmla="*/ 1 h 355"/>
                <a:gd name="T112" fmla="*/ 1 w 658"/>
                <a:gd name="T113" fmla="*/ 1 h 355"/>
                <a:gd name="T114" fmla="*/ 1 w 658"/>
                <a:gd name="T115" fmla="*/ 1 h 355"/>
                <a:gd name="T116" fmla="*/ 1 w 658"/>
                <a:gd name="T117" fmla="*/ 1 h 35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58"/>
                <a:gd name="T178" fmla="*/ 0 h 355"/>
                <a:gd name="T179" fmla="*/ 658 w 658"/>
                <a:gd name="T180" fmla="*/ 355 h 35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58" h="355">
                  <a:moveTo>
                    <a:pt x="85" y="63"/>
                  </a:moveTo>
                  <a:lnTo>
                    <a:pt x="119" y="77"/>
                  </a:lnTo>
                  <a:lnTo>
                    <a:pt x="144" y="82"/>
                  </a:lnTo>
                  <a:lnTo>
                    <a:pt x="166" y="74"/>
                  </a:lnTo>
                  <a:lnTo>
                    <a:pt x="183" y="29"/>
                  </a:lnTo>
                  <a:lnTo>
                    <a:pt x="204" y="5"/>
                  </a:lnTo>
                  <a:lnTo>
                    <a:pt x="231" y="0"/>
                  </a:lnTo>
                  <a:lnTo>
                    <a:pt x="249" y="4"/>
                  </a:lnTo>
                  <a:lnTo>
                    <a:pt x="283" y="19"/>
                  </a:lnTo>
                  <a:lnTo>
                    <a:pt x="316" y="19"/>
                  </a:lnTo>
                  <a:lnTo>
                    <a:pt x="346" y="20"/>
                  </a:lnTo>
                  <a:lnTo>
                    <a:pt x="368" y="34"/>
                  </a:lnTo>
                  <a:lnTo>
                    <a:pt x="386" y="56"/>
                  </a:lnTo>
                  <a:lnTo>
                    <a:pt x="390" y="89"/>
                  </a:lnTo>
                  <a:lnTo>
                    <a:pt x="420" y="116"/>
                  </a:lnTo>
                  <a:lnTo>
                    <a:pt x="427" y="135"/>
                  </a:lnTo>
                  <a:lnTo>
                    <a:pt x="429" y="161"/>
                  </a:lnTo>
                  <a:lnTo>
                    <a:pt x="439" y="178"/>
                  </a:lnTo>
                  <a:lnTo>
                    <a:pt x="500" y="199"/>
                  </a:lnTo>
                  <a:lnTo>
                    <a:pt x="578" y="236"/>
                  </a:lnTo>
                  <a:lnTo>
                    <a:pt x="624" y="271"/>
                  </a:lnTo>
                  <a:lnTo>
                    <a:pt x="650" y="310"/>
                  </a:lnTo>
                  <a:lnTo>
                    <a:pt x="658" y="343"/>
                  </a:lnTo>
                  <a:lnTo>
                    <a:pt x="624" y="355"/>
                  </a:lnTo>
                  <a:lnTo>
                    <a:pt x="625" y="317"/>
                  </a:lnTo>
                  <a:lnTo>
                    <a:pt x="593" y="271"/>
                  </a:lnTo>
                  <a:lnTo>
                    <a:pt x="551" y="240"/>
                  </a:lnTo>
                  <a:lnTo>
                    <a:pt x="490" y="219"/>
                  </a:lnTo>
                  <a:lnTo>
                    <a:pt x="422" y="197"/>
                  </a:lnTo>
                  <a:lnTo>
                    <a:pt x="338" y="171"/>
                  </a:lnTo>
                  <a:lnTo>
                    <a:pt x="256" y="145"/>
                  </a:lnTo>
                  <a:lnTo>
                    <a:pt x="188" y="129"/>
                  </a:lnTo>
                  <a:lnTo>
                    <a:pt x="130" y="112"/>
                  </a:lnTo>
                  <a:lnTo>
                    <a:pt x="61" y="82"/>
                  </a:lnTo>
                  <a:lnTo>
                    <a:pt x="0" y="43"/>
                  </a:lnTo>
                  <a:lnTo>
                    <a:pt x="111" y="90"/>
                  </a:lnTo>
                  <a:lnTo>
                    <a:pt x="180" y="111"/>
                  </a:lnTo>
                  <a:lnTo>
                    <a:pt x="273" y="134"/>
                  </a:lnTo>
                  <a:lnTo>
                    <a:pt x="364" y="155"/>
                  </a:lnTo>
                  <a:lnTo>
                    <a:pt x="394" y="163"/>
                  </a:lnTo>
                  <a:lnTo>
                    <a:pt x="394" y="140"/>
                  </a:lnTo>
                  <a:lnTo>
                    <a:pt x="379" y="121"/>
                  </a:lnTo>
                  <a:lnTo>
                    <a:pt x="364" y="104"/>
                  </a:lnTo>
                  <a:lnTo>
                    <a:pt x="364" y="82"/>
                  </a:lnTo>
                  <a:lnTo>
                    <a:pt x="349" y="54"/>
                  </a:lnTo>
                  <a:lnTo>
                    <a:pt x="336" y="46"/>
                  </a:lnTo>
                  <a:lnTo>
                    <a:pt x="313" y="45"/>
                  </a:lnTo>
                  <a:lnTo>
                    <a:pt x="282" y="46"/>
                  </a:lnTo>
                  <a:lnTo>
                    <a:pt x="265" y="40"/>
                  </a:lnTo>
                  <a:lnTo>
                    <a:pt x="243" y="31"/>
                  </a:lnTo>
                  <a:lnTo>
                    <a:pt x="223" y="31"/>
                  </a:lnTo>
                  <a:lnTo>
                    <a:pt x="206" y="48"/>
                  </a:lnTo>
                  <a:lnTo>
                    <a:pt x="201" y="66"/>
                  </a:lnTo>
                  <a:lnTo>
                    <a:pt x="197" y="86"/>
                  </a:lnTo>
                  <a:lnTo>
                    <a:pt x="179" y="97"/>
                  </a:lnTo>
                  <a:lnTo>
                    <a:pt x="154" y="101"/>
                  </a:lnTo>
                  <a:lnTo>
                    <a:pt x="70" y="66"/>
                  </a:lnTo>
                  <a:lnTo>
                    <a:pt x="85" y="6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33" name="Freeform 95"/>
            <p:cNvSpPr>
              <a:spLocks/>
            </p:cNvSpPr>
            <p:nvPr/>
          </p:nvSpPr>
          <p:spPr bwMode="auto">
            <a:xfrm>
              <a:off x="3706" y="2945"/>
              <a:ext cx="125" cy="37"/>
            </a:xfrm>
            <a:custGeom>
              <a:avLst/>
              <a:gdLst>
                <a:gd name="T0" fmla="*/ 1 w 177"/>
                <a:gd name="T1" fmla="*/ 1 h 68"/>
                <a:gd name="T2" fmla="*/ 1 w 177"/>
                <a:gd name="T3" fmla="*/ 1 h 68"/>
                <a:gd name="T4" fmla="*/ 1 w 177"/>
                <a:gd name="T5" fmla="*/ 1 h 68"/>
                <a:gd name="T6" fmla="*/ 1 w 177"/>
                <a:gd name="T7" fmla="*/ 1 h 68"/>
                <a:gd name="T8" fmla="*/ 1 w 177"/>
                <a:gd name="T9" fmla="*/ 1 h 68"/>
                <a:gd name="T10" fmla="*/ 0 w 177"/>
                <a:gd name="T11" fmla="*/ 0 h 68"/>
                <a:gd name="T12" fmla="*/ 1 w 177"/>
                <a:gd name="T13" fmla="*/ 1 h 68"/>
                <a:gd name="T14" fmla="*/ 1 w 177"/>
                <a:gd name="T15" fmla="*/ 1 h 68"/>
                <a:gd name="T16" fmla="*/ 1 w 177"/>
                <a:gd name="T17" fmla="*/ 1 h 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7"/>
                <a:gd name="T28" fmla="*/ 0 h 68"/>
                <a:gd name="T29" fmla="*/ 177 w 177"/>
                <a:gd name="T30" fmla="*/ 68 h 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7" h="68">
                  <a:moveTo>
                    <a:pt x="107" y="28"/>
                  </a:moveTo>
                  <a:lnTo>
                    <a:pt x="125" y="47"/>
                  </a:lnTo>
                  <a:lnTo>
                    <a:pt x="177" y="68"/>
                  </a:lnTo>
                  <a:lnTo>
                    <a:pt x="99" y="54"/>
                  </a:lnTo>
                  <a:lnTo>
                    <a:pt x="30" y="29"/>
                  </a:lnTo>
                  <a:lnTo>
                    <a:pt x="0" y="0"/>
                  </a:lnTo>
                  <a:lnTo>
                    <a:pt x="73" y="25"/>
                  </a:lnTo>
                  <a:lnTo>
                    <a:pt x="107"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34" name="Freeform 96"/>
            <p:cNvSpPr>
              <a:spLocks/>
            </p:cNvSpPr>
            <p:nvPr/>
          </p:nvSpPr>
          <p:spPr bwMode="auto">
            <a:xfrm>
              <a:off x="3398" y="3059"/>
              <a:ext cx="970" cy="436"/>
            </a:xfrm>
            <a:custGeom>
              <a:avLst/>
              <a:gdLst>
                <a:gd name="T0" fmla="*/ 3 w 1385"/>
                <a:gd name="T1" fmla="*/ 1 h 833"/>
                <a:gd name="T2" fmla="*/ 4 w 1385"/>
                <a:gd name="T3" fmla="*/ 1 h 833"/>
                <a:gd name="T4" fmla="*/ 5 w 1385"/>
                <a:gd name="T5" fmla="*/ 1 h 833"/>
                <a:gd name="T6" fmla="*/ 6 w 1385"/>
                <a:gd name="T7" fmla="*/ 1 h 833"/>
                <a:gd name="T8" fmla="*/ 6 w 1385"/>
                <a:gd name="T9" fmla="*/ 1 h 833"/>
                <a:gd name="T10" fmla="*/ 6 w 1385"/>
                <a:gd name="T11" fmla="*/ 1 h 833"/>
                <a:gd name="T12" fmla="*/ 6 w 1385"/>
                <a:gd name="T13" fmla="*/ 1 h 833"/>
                <a:gd name="T14" fmla="*/ 6 w 1385"/>
                <a:gd name="T15" fmla="*/ 1 h 833"/>
                <a:gd name="T16" fmla="*/ 6 w 1385"/>
                <a:gd name="T17" fmla="*/ 1 h 833"/>
                <a:gd name="T18" fmla="*/ 6 w 1385"/>
                <a:gd name="T19" fmla="*/ 1 h 833"/>
                <a:gd name="T20" fmla="*/ 6 w 1385"/>
                <a:gd name="T21" fmla="*/ 1 h 833"/>
                <a:gd name="T22" fmla="*/ 6 w 1385"/>
                <a:gd name="T23" fmla="*/ 1 h 833"/>
                <a:gd name="T24" fmla="*/ 6 w 1385"/>
                <a:gd name="T25" fmla="*/ 1 h 833"/>
                <a:gd name="T26" fmla="*/ 5 w 1385"/>
                <a:gd name="T27" fmla="*/ 1 h 833"/>
                <a:gd name="T28" fmla="*/ 4 w 1385"/>
                <a:gd name="T29" fmla="*/ 1 h 833"/>
                <a:gd name="T30" fmla="*/ 3 w 1385"/>
                <a:gd name="T31" fmla="*/ 1 h 833"/>
                <a:gd name="T32" fmla="*/ 2 w 1385"/>
                <a:gd name="T33" fmla="*/ 1 h 833"/>
                <a:gd name="T34" fmla="*/ 1 w 1385"/>
                <a:gd name="T35" fmla="*/ 1 h 833"/>
                <a:gd name="T36" fmla="*/ 1 w 1385"/>
                <a:gd name="T37" fmla="*/ 1 h 833"/>
                <a:gd name="T38" fmla="*/ 1 w 1385"/>
                <a:gd name="T39" fmla="*/ 1 h 833"/>
                <a:gd name="T40" fmla="*/ 2 w 1385"/>
                <a:gd name="T41" fmla="*/ 1 h 833"/>
                <a:gd name="T42" fmla="*/ 2 w 1385"/>
                <a:gd name="T43" fmla="*/ 1 h 833"/>
                <a:gd name="T44" fmla="*/ 2 w 1385"/>
                <a:gd name="T45" fmla="*/ 1 h 833"/>
                <a:gd name="T46" fmla="*/ 1 w 1385"/>
                <a:gd name="T47" fmla="*/ 1 h 833"/>
                <a:gd name="T48" fmla="*/ 1 w 1385"/>
                <a:gd name="T49" fmla="*/ 1 h 833"/>
                <a:gd name="T50" fmla="*/ 1 w 1385"/>
                <a:gd name="T51" fmla="*/ 1 h 833"/>
                <a:gd name="T52" fmla="*/ 2 w 1385"/>
                <a:gd name="T53" fmla="*/ 1 h 833"/>
                <a:gd name="T54" fmla="*/ 1 w 1385"/>
                <a:gd name="T55" fmla="*/ 1 h 833"/>
                <a:gd name="T56" fmla="*/ 1 w 1385"/>
                <a:gd name="T57" fmla="*/ 1 h 833"/>
                <a:gd name="T58" fmla="*/ 1 w 1385"/>
                <a:gd name="T59" fmla="*/ 1 h 833"/>
                <a:gd name="T60" fmla="*/ 2 w 1385"/>
                <a:gd name="T61" fmla="*/ 1 h 833"/>
                <a:gd name="T62" fmla="*/ 3 w 1385"/>
                <a:gd name="T63" fmla="*/ 1 h 833"/>
                <a:gd name="T64" fmla="*/ 4 w 1385"/>
                <a:gd name="T65" fmla="*/ 1 h 833"/>
                <a:gd name="T66" fmla="*/ 6 w 1385"/>
                <a:gd name="T67" fmla="*/ 1 h 833"/>
                <a:gd name="T68" fmla="*/ 6 w 1385"/>
                <a:gd name="T69" fmla="*/ 1 h 833"/>
                <a:gd name="T70" fmla="*/ 5 w 1385"/>
                <a:gd name="T71" fmla="*/ 1 h 833"/>
                <a:gd name="T72" fmla="*/ 4 w 1385"/>
                <a:gd name="T73" fmla="*/ 1 h 833"/>
                <a:gd name="T74" fmla="*/ 4 w 1385"/>
                <a:gd name="T75" fmla="*/ 1 h 833"/>
                <a:gd name="T76" fmla="*/ 6 w 1385"/>
                <a:gd name="T77" fmla="*/ 1 h 833"/>
                <a:gd name="T78" fmla="*/ 5 w 1385"/>
                <a:gd name="T79" fmla="*/ 1 h 833"/>
                <a:gd name="T80" fmla="*/ 6 w 1385"/>
                <a:gd name="T81" fmla="*/ 1 h 833"/>
                <a:gd name="T82" fmla="*/ 6 w 1385"/>
                <a:gd name="T83" fmla="*/ 1 h 833"/>
                <a:gd name="T84" fmla="*/ 6 w 1385"/>
                <a:gd name="T85" fmla="*/ 1 h 833"/>
                <a:gd name="T86" fmla="*/ 6 w 1385"/>
                <a:gd name="T87" fmla="*/ 1 h 833"/>
                <a:gd name="T88" fmla="*/ 6 w 1385"/>
                <a:gd name="T89" fmla="*/ 1 h 833"/>
                <a:gd name="T90" fmla="*/ 6 w 1385"/>
                <a:gd name="T91" fmla="*/ 1 h 833"/>
                <a:gd name="T92" fmla="*/ 6 w 1385"/>
                <a:gd name="T93" fmla="*/ 1 h 833"/>
                <a:gd name="T94" fmla="*/ 6 w 1385"/>
                <a:gd name="T95" fmla="*/ 1 h 833"/>
                <a:gd name="T96" fmla="*/ 6 w 1385"/>
                <a:gd name="T97" fmla="*/ 1 h 833"/>
                <a:gd name="T98" fmla="*/ 5 w 1385"/>
                <a:gd name="T99" fmla="*/ 1 h 833"/>
                <a:gd name="T100" fmla="*/ 4 w 1385"/>
                <a:gd name="T101" fmla="*/ 1 h 833"/>
                <a:gd name="T102" fmla="*/ 3 w 1385"/>
                <a:gd name="T103" fmla="*/ 1 h 833"/>
                <a:gd name="T104" fmla="*/ 3 w 1385"/>
                <a:gd name="T105" fmla="*/ 1 h 833"/>
                <a:gd name="T106" fmla="*/ 3 w 1385"/>
                <a:gd name="T107" fmla="*/ 1 h 8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85"/>
                <a:gd name="T163" fmla="*/ 0 h 833"/>
                <a:gd name="T164" fmla="*/ 1385 w 1385"/>
                <a:gd name="T165" fmla="*/ 833 h 8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85" h="833">
                  <a:moveTo>
                    <a:pt x="529" y="39"/>
                  </a:moveTo>
                  <a:lnTo>
                    <a:pt x="521" y="61"/>
                  </a:lnTo>
                  <a:lnTo>
                    <a:pt x="530" y="76"/>
                  </a:lnTo>
                  <a:lnTo>
                    <a:pt x="566" y="75"/>
                  </a:lnTo>
                  <a:lnTo>
                    <a:pt x="623" y="53"/>
                  </a:lnTo>
                  <a:lnTo>
                    <a:pt x="696" y="45"/>
                  </a:lnTo>
                  <a:lnTo>
                    <a:pt x="785" y="47"/>
                  </a:lnTo>
                  <a:lnTo>
                    <a:pt x="893" y="60"/>
                  </a:lnTo>
                  <a:lnTo>
                    <a:pt x="982" y="72"/>
                  </a:lnTo>
                  <a:lnTo>
                    <a:pt x="1022" y="63"/>
                  </a:lnTo>
                  <a:lnTo>
                    <a:pt x="1069" y="78"/>
                  </a:lnTo>
                  <a:lnTo>
                    <a:pt x="1127" y="84"/>
                  </a:lnTo>
                  <a:lnTo>
                    <a:pt x="1153" y="49"/>
                  </a:lnTo>
                  <a:lnTo>
                    <a:pt x="1183" y="30"/>
                  </a:lnTo>
                  <a:lnTo>
                    <a:pt x="1221" y="26"/>
                  </a:lnTo>
                  <a:lnTo>
                    <a:pt x="1243" y="41"/>
                  </a:lnTo>
                  <a:lnTo>
                    <a:pt x="1268" y="53"/>
                  </a:lnTo>
                  <a:lnTo>
                    <a:pt x="1308" y="60"/>
                  </a:lnTo>
                  <a:lnTo>
                    <a:pt x="1342" y="70"/>
                  </a:lnTo>
                  <a:lnTo>
                    <a:pt x="1381" y="105"/>
                  </a:lnTo>
                  <a:lnTo>
                    <a:pt x="1385" y="129"/>
                  </a:lnTo>
                  <a:lnTo>
                    <a:pt x="1381" y="159"/>
                  </a:lnTo>
                  <a:lnTo>
                    <a:pt x="1354" y="195"/>
                  </a:lnTo>
                  <a:lnTo>
                    <a:pt x="1324" y="241"/>
                  </a:lnTo>
                  <a:lnTo>
                    <a:pt x="1315" y="274"/>
                  </a:lnTo>
                  <a:lnTo>
                    <a:pt x="1290" y="293"/>
                  </a:lnTo>
                  <a:lnTo>
                    <a:pt x="1260" y="300"/>
                  </a:lnTo>
                  <a:lnTo>
                    <a:pt x="1230" y="303"/>
                  </a:lnTo>
                  <a:lnTo>
                    <a:pt x="1189" y="290"/>
                  </a:lnTo>
                  <a:lnTo>
                    <a:pt x="1157" y="274"/>
                  </a:lnTo>
                  <a:lnTo>
                    <a:pt x="1131" y="269"/>
                  </a:lnTo>
                  <a:lnTo>
                    <a:pt x="1125" y="284"/>
                  </a:lnTo>
                  <a:lnTo>
                    <a:pt x="1127" y="308"/>
                  </a:lnTo>
                  <a:lnTo>
                    <a:pt x="1137" y="330"/>
                  </a:lnTo>
                  <a:lnTo>
                    <a:pt x="1153" y="347"/>
                  </a:lnTo>
                  <a:lnTo>
                    <a:pt x="1192" y="355"/>
                  </a:lnTo>
                  <a:lnTo>
                    <a:pt x="1234" y="381"/>
                  </a:lnTo>
                  <a:lnTo>
                    <a:pt x="1247" y="420"/>
                  </a:lnTo>
                  <a:lnTo>
                    <a:pt x="1232" y="458"/>
                  </a:lnTo>
                  <a:lnTo>
                    <a:pt x="1178" y="513"/>
                  </a:lnTo>
                  <a:lnTo>
                    <a:pt x="1099" y="572"/>
                  </a:lnTo>
                  <a:lnTo>
                    <a:pt x="1022" y="612"/>
                  </a:lnTo>
                  <a:lnTo>
                    <a:pt x="952" y="642"/>
                  </a:lnTo>
                  <a:lnTo>
                    <a:pt x="905" y="657"/>
                  </a:lnTo>
                  <a:lnTo>
                    <a:pt x="785" y="691"/>
                  </a:lnTo>
                  <a:lnTo>
                    <a:pt x="680" y="708"/>
                  </a:lnTo>
                  <a:lnTo>
                    <a:pt x="573" y="717"/>
                  </a:lnTo>
                  <a:lnTo>
                    <a:pt x="510" y="724"/>
                  </a:lnTo>
                  <a:lnTo>
                    <a:pt x="484" y="752"/>
                  </a:lnTo>
                  <a:lnTo>
                    <a:pt x="448" y="782"/>
                  </a:lnTo>
                  <a:lnTo>
                    <a:pt x="381" y="805"/>
                  </a:lnTo>
                  <a:lnTo>
                    <a:pt x="333" y="815"/>
                  </a:lnTo>
                  <a:lnTo>
                    <a:pt x="209" y="827"/>
                  </a:lnTo>
                  <a:lnTo>
                    <a:pt x="97" y="829"/>
                  </a:lnTo>
                  <a:lnTo>
                    <a:pt x="30" y="833"/>
                  </a:lnTo>
                  <a:lnTo>
                    <a:pt x="0" y="798"/>
                  </a:lnTo>
                  <a:lnTo>
                    <a:pt x="65" y="793"/>
                  </a:lnTo>
                  <a:lnTo>
                    <a:pt x="121" y="797"/>
                  </a:lnTo>
                  <a:lnTo>
                    <a:pt x="238" y="792"/>
                  </a:lnTo>
                  <a:lnTo>
                    <a:pt x="333" y="783"/>
                  </a:lnTo>
                  <a:lnTo>
                    <a:pt x="396" y="772"/>
                  </a:lnTo>
                  <a:lnTo>
                    <a:pt x="437" y="756"/>
                  </a:lnTo>
                  <a:lnTo>
                    <a:pt x="473" y="726"/>
                  </a:lnTo>
                  <a:lnTo>
                    <a:pt x="490" y="688"/>
                  </a:lnTo>
                  <a:lnTo>
                    <a:pt x="484" y="654"/>
                  </a:lnTo>
                  <a:lnTo>
                    <a:pt x="450" y="632"/>
                  </a:lnTo>
                  <a:lnTo>
                    <a:pt x="422" y="614"/>
                  </a:lnTo>
                  <a:lnTo>
                    <a:pt x="389" y="605"/>
                  </a:lnTo>
                  <a:lnTo>
                    <a:pt x="342" y="598"/>
                  </a:lnTo>
                  <a:lnTo>
                    <a:pt x="235" y="576"/>
                  </a:lnTo>
                  <a:lnTo>
                    <a:pt x="166" y="561"/>
                  </a:lnTo>
                  <a:lnTo>
                    <a:pt x="106" y="536"/>
                  </a:lnTo>
                  <a:lnTo>
                    <a:pt x="67" y="503"/>
                  </a:lnTo>
                  <a:lnTo>
                    <a:pt x="44" y="477"/>
                  </a:lnTo>
                  <a:lnTo>
                    <a:pt x="93" y="494"/>
                  </a:lnTo>
                  <a:lnTo>
                    <a:pt x="138" y="502"/>
                  </a:lnTo>
                  <a:lnTo>
                    <a:pt x="158" y="443"/>
                  </a:lnTo>
                  <a:lnTo>
                    <a:pt x="223" y="362"/>
                  </a:lnTo>
                  <a:lnTo>
                    <a:pt x="274" y="300"/>
                  </a:lnTo>
                  <a:lnTo>
                    <a:pt x="337" y="264"/>
                  </a:lnTo>
                  <a:lnTo>
                    <a:pt x="373" y="245"/>
                  </a:lnTo>
                  <a:lnTo>
                    <a:pt x="441" y="218"/>
                  </a:lnTo>
                  <a:lnTo>
                    <a:pt x="381" y="259"/>
                  </a:lnTo>
                  <a:lnTo>
                    <a:pt x="330" y="288"/>
                  </a:lnTo>
                  <a:lnTo>
                    <a:pt x="282" y="322"/>
                  </a:lnTo>
                  <a:lnTo>
                    <a:pt x="248" y="363"/>
                  </a:lnTo>
                  <a:lnTo>
                    <a:pt x="222" y="395"/>
                  </a:lnTo>
                  <a:lnTo>
                    <a:pt x="204" y="425"/>
                  </a:lnTo>
                  <a:lnTo>
                    <a:pt x="192" y="475"/>
                  </a:lnTo>
                  <a:lnTo>
                    <a:pt x="179" y="531"/>
                  </a:lnTo>
                  <a:lnTo>
                    <a:pt x="191" y="551"/>
                  </a:lnTo>
                  <a:lnTo>
                    <a:pt x="243" y="565"/>
                  </a:lnTo>
                  <a:lnTo>
                    <a:pt x="355" y="580"/>
                  </a:lnTo>
                  <a:lnTo>
                    <a:pt x="437" y="598"/>
                  </a:lnTo>
                  <a:lnTo>
                    <a:pt x="503" y="642"/>
                  </a:lnTo>
                  <a:lnTo>
                    <a:pt x="504" y="701"/>
                  </a:lnTo>
                  <a:lnTo>
                    <a:pt x="645" y="680"/>
                  </a:lnTo>
                  <a:lnTo>
                    <a:pt x="757" y="668"/>
                  </a:lnTo>
                  <a:lnTo>
                    <a:pt x="909" y="627"/>
                  </a:lnTo>
                  <a:lnTo>
                    <a:pt x="1025" y="567"/>
                  </a:lnTo>
                  <a:lnTo>
                    <a:pt x="1146" y="494"/>
                  </a:lnTo>
                  <a:lnTo>
                    <a:pt x="1204" y="432"/>
                  </a:lnTo>
                  <a:lnTo>
                    <a:pt x="1205" y="393"/>
                  </a:lnTo>
                  <a:lnTo>
                    <a:pt x="1178" y="371"/>
                  </a:lnTo>
                  <a:lnTo>
                    <a:pt x="1139" y="362"/>
                  </a:lnTo>
                  <a:lnTo>
                    <a:pt x="1098" y="351"/>
                  </a:lnTo>
                  <a:lnTo>
                    <a:pt x="1026" y="354"/>
                  </a:lnTo>
                  <a:lnTo>
                    <a:pt x="992" y="344"/>
                  </a:lnTo>
                  <a:lnTo>
                    <a:pt x="962" y="384"/>
                  </a:lnTo>
                  <a:lnTo>
                    <a:pt x="901" y="425"/>
                  </a:lnTo>
                  <a:lnTo>
                    <a:pt x="833" y="450"/>
                  </a:lnTo>
                  <a:lnTo>
                    <a:pt x="789" y="476"/>
                  </a:lnTo>
                  <a:lnTo>
                    <a:pt x="828" y="428"/>
                  </a:lnTo>
                  <a:lnTo>
                    <a:pt x="922" y="381"/>
                  </a:lnTo>
                  <a:lnTo>
                    <a:pt x="969" y="345"/>
                  </a:lnTo>
                  <a:lnTo>
                    <a:pt x="1008" y="288"/>
                  </a:lnTo>
                  <a:lnTo>
                    <a:pt x="1056" y="251"/>
                  </a:lnTo>
                  <a:lnTo>
                    <a:pt x="1021" y="296"/>
                  </a:lnTo>
                  <a:lnTo>
                    <a:pt x="1008" y="326"/>
                  </a:lnTo>
                  <a:lnTo>
                    <a:pt x="1047" y="333"/>
                  </a:lnTo>
                  <a:lnTo>
                    <a:pt x="1090" y="336"/>
                  </a:lnTo>
                  <a:lnTo>
                    <a:pt x="1103" y="314"/>
                  </a:lnTo>
                  <a:lnTo>
                    <a:pt x="1103" y="282"/>
                  </a:lnTo>
                  <a:lnTo>
                    <a:pt x="1086" y="263"/>
                  </a:lnTo>
                  <a:lnTo>
                    <a:pt x="1048" y="269"/>
                  </a:lnTo>
                  <a:lnTo>
                    <a:pt x="1098" y="243"/>
                  </a:lnTo>
                  <a:lnTo>
                    <a:pt x="1148" y="245"/>
                  </a:lnTo>
                  <a:lnTo>
                    <a:pt x="1187" y="258"/>
                  </a:lnTo>
                  <a:lnTo>
                    <a:pt x="1217" y="277"/>
                  </a:lnTo>
                  <a:lnTo>
                    <a:pt x="1242" y="281"/>
                  </a:lnTo>
                  <a:lnTo>
                    <a:pt x="1268" y="281"/>
                  </a:lnTo>
                  <a:lnTo>
                    <a:pt x="1287" y="256"/>
                  </a:lnTo>
                  <a:lnTo>
                    <a:pt x="1298" y="221"/>
                  </a:lnTo>
                  <a:lnTo>
                    <a:pt x="1321" y="197"/>
                  </a:lnTo>
                  <a:lnTo>
                    <a:pt x="1345" y="177"/>
                  </a:lnTo>
                  <a:lnTo>
                    <a:pt x="1354" y="144"/>
                  </a:lnTo>
                  <a:lnTo>
                    <a:pt x="1354" y="116"/>
                  </a:lnTo>
                  <a:lnTo>
                    <a:pt x="1329" y="96"/>
                  </a:lnTo>
                  <a:lnTo>
                    <a:pt x="1307" y="81"/>
                  </a:lnTo>
                  <a:lnTo>
                    <a:pt x="1269" y="71"/>
                  </a:lnTo>
                  <a:lnTo>
                    <a:pt x="1235" y="56"/>
                  </a:lnTo>
                  <a:lnTo>
                    <a:pt x="1217" y="49"/>
                  </a:lnTo>
                  <a:lnTo>
                    <a:pt x="1196" y="49"/>
                  </a:lnTo>
                  <a:lnTo>
                    <a:pt x="1170" y="63"/>
                  </a:lnTo>
                  <a:lnTo>
                    <a:pt x="1157" y="94"/>
                  </a:lnTo>
                  <a:lnTo>
                    <a:pt x="1205" y="87"/>
                  </a:lnTo>
                  <a:lnTo>
                    <a:pt x="1174" y="105"/>
                  </a:lnTo>
                  <a:lnTo>
                    <a:pt x="1137" y="112"/>
                  </a:lnTo>
                  <a:lnTo>
                    <a:pt x="1065" y="107"/>
                  </a:lnTo>
                  <a:lnTo>
                    <a:pt x="996" y="93"/>
                  </a:lnTo>
                  <a:lnTo>
                    <a:pt x="922" y="83"/>
                  </a:lnTo>
                  <a:lnTo>
                    <a:pt x="841" y="72"/>
                  </a:lnTo>
                  <a:lnTo>
                    <a:pt x="759" y="67"/>
                  </a:lnTo>
                  <a:lnTo>
                    <a:pt x="662" y="67"/>
                  </a:lnTo>
                  <a:lnTo>
                    <a:pt x="590" y="83"/>
                  </a:lnTo>
                  <a:lnTo>
                    <a:pt x="530" y="97"/>
                  </a:lnTo>
                  <a:lnTo>
                    <a:pt x="491" y="90"/>
                  </a:lnTo>
                  <a:lnTo>
                    <a:pt x="484" y="75"/>
                  </a:lnTo>
                  <a:lnTo>
                    <a:pt x="493" y="50"/>
                  </a:lnTo>
                  <a:lnTo>
                    <a:pt x="521" y="20"/>
                  </a:lnTo>
                  <a:lnTo>
                    <a:pt x="564" y="0"/>
                  </a:lnTo>
                  <a:lnTo>
                    <a:pt x="529" y="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35" name="Freeform 97"/>
            <p:cNvSpPr>
              <a:spLocks/>
            </p:cNvSpPr>
            <p:nvPr/>
          </p:nvSpPr>
          <p:spPr bwMode="auto">
            <a:xfrm>
              <a:off x="4098" y="3181"/>
              <a:ext cx="113" cy="51"/>
            </a:xfrm>
            <a:custGeom>
              <a:avLst/>
              <a:gdLst>
                <a:gd name="T0" fmla="*/ 1 w 162"/>
                <a:gd name="T1" fmla="*/ 1 h 96"/>
                <a:gd name="T2" fmla="*/ 1 w 162"/>
                <a:gd name="T3" fmla="*/ 1 h 96"/>
                <a:gd name="T4" fmla="*/ 1 w 162"/>
                <a:gd name="T5" fmla="*/ 1 h 96"/>
                <a:gd name="T6" fmla="*/ 0 w 162"/>
                <a:gd name="T7" fmla="*/ 1 h 96"/>
                <a:gd name="T8" fmla="*/ 1 w 162"/>
                <a:gd name="T9" fmla="*/ 1 h 96"/>
                <a:gd name="T10" fmla="*/ 1 w 162"/>
                <a:gd name="T11" fmla="*/ 1 h 96"/>
                <a:gd name="T12" fmla="*/ 1 w 162"/>
                <a:gd name="T13" fmla="*/ 0 h 96"/>
                <a:gd name="T14" fmla="*/ 1 w 162"/>
                <a:gd name="T15" fmla="*/ 1 h 96"/>
                <a:gd name="T16" fmla="*/ 1 w 162"/>
                <a:gd name="T17" fmla="*/ 1 h 96"/>
                <a:gd name="T18" fmla="*/ 1 w 162"/>
                <a:gd name="T19" fmla="*/ 1 h 96"/>
                <a:gd name="T20" fmla="*/ 1 w 162"/>
                <a:gd name="T21" fmla="*/ 1 h 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2"/>
                <a:gd name="T34" fmla="*/ 0 h 96"/>
                <a:gd name="T35" fmla="*/ 162 w 162"/>
                <a:gd name="T36" fmla="*/ 96 h 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2" h="96">
                  <a:moveTo>
                    <a:pt x="104" y="18"/>
                  </a:moveTo>
                  <a:lnTo>
                    <a:pt x="52" y="44"/>
                  </a:lnTo>
                  <a:lnTo>
                    <a:pt x="27" y="65"/>
                  </a:lnTo>
                  <a:lnTo>
                    <a:pt x="0" y="96"/>
                  </a:lnTo>
                  <a:lnTo>
                    <a:pt x="17" y="47"/>
                  </a:lnTo>
                  <a:lnTo>
                    <a:pt x="43" y="17"/>
                  </a:lnTo>
                  <a:lnTo>
                    <a:pt x="78" y="0"/>
                  </a:lnTo>
                  <a:lnTo>
                    <a:pt x="117" y="3"/>
                  </a:lnTo>
                  <a:lnTo>
                    <a:pt x="162" y="24"/>
                  </a:lnTo>
                  <a:lnTo>
                    <a:pt x="104"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36" name="Freeform 98"/>
            <p:cNvSpPr>
              <a:spLocks/>
            </p:cNvSpPr>
            <p:nvPr/>
          </p:nvSpPr>
          <p:spPr bwMode="auto">
            <a:xfrm>
              <a:off x="2960" y="3358"/>
              <a:ext cx="589" cy="65"/>
            </a:xfrm>
            <a:custGeom>
              <a:avLst/>
              <a:gdLst>
                <a:gd name="T0" fmla="*/ 1 w 841"/>
                <a:gd name="T1" fmla="*/ 1 h 124"/>
                <a:gd name="T2" fmla="*/ 1 w 841"/>
                <a:gd name="T3" fmla="*/ 1 h 124"/>
                <a:gd name="T4" fmla="*/ 1 w 841"/>
                <a:gd name="T5" fmla="*/ 1 h 124"/>
                <a:gd name="T6" fmla="*/ 1 w 841"/>
                <a:gd name="T7" fmla="*/ 1 h 124"/>
                <a:gd name="T8" fmla="*/ 1 w 841"/>
                <a:gd name="T9" fmla="*/ 1 h 124"/>
                <a:gd name="T10" fmla="*/ 1 w 841"/>
                <a:gd name="T11" fmla="*/ 1 h 124"/>
                <a:gd name="T12" fmla="*/ 1 w 841"/>
                <a:gd name="T13" fmla="*/ 1 h 124"/>
                <a:gd name="T14" fmla="*/ 1 w 841"/>
                <a:gd name="T15" fmla="*/ 1 h 124"/>
                <a:gd name="T16" fmla="*/ 1 w 841"/>
                <a:gd name="T17" fmla="*/ 1 h 124"/>
                <a:gd name="T18" fmla="*/ 1 w 841"/>
                <a:gd name="T19" fmla="*/ 1 h 124"/>
                <a:gd name="T20" fmla="*/ 1 w 841"/>
                <a:gd name="T21" fmla="*/ 1 h 124"/>
                <a:gd name="T22" fmla="*/ 2 w 841"/>
                <a:gd name="T23" fmla="*/ 1 h 124"/>
                <a:gd name="T24" fmla="*/ 1 w 841"/>
                <a:gd name="T25" fmla="*/ 1 h 124"/>
                <a:gd name="T26" fmla="*/ 2 w 841"/>
                <a:gd name="T27" fmla="*/ 1 h 124"/>
                <a:gd name="T28" fmla="*/ 2 w 841"/>
                <a:gd name="T29" fmla="*/ 1 h 124"/>
                <a:gd name="T30" fmla="*/ 2 w 841"/>
                <a:gd name="T31" fmla="*/ 1 h 124"/>
                <a:gd name="T32" fmla="*/ 2 w 841"/>
                <a:gd name="T33" fmla="*/ 1 h 124"/>
                <a:gd name="T34" fmla="*/ 2 w 841"/>
                <a:gd name="T35" fmla="*/ 1 h 124"/>
                <a:gd name="T36" fmla="*/ 3 w 841"/>
                <a:gd name="T37" fmla="*/ 1 h 124"/>
                <a:gd name="T38" fmla="*/ 2 w 841"/>
                <a:gd name="T39" fmla="*/ 1 h 124"/>
                <a:gd name="T40" fmla="*/ 3 w 841"/>
                <a:gd name="T41" fmla="*/ 1 h 124"/>
                <a:gd name="T42" fmla="*/ 3 w 841"/>
                <a:gd name="T43" fmla="*/ 1 h 124"/>
                <a:gd name="T44" fmla="*/ 3 w 841"/>
                <a:gd name="T45" fmla="*/ 1 h 124"/>
                <a:gd name="T46" fmla="*/ 4 w 841"/>
                <a:gd name="T47" fmla="*/ 1 h 124"/>
                <a:gd name="T48" fmla="*/ 4 w 841"/>
                <a:gd name="T49" fmla="*/ 1 h 124"/>
                <a:gd name="T50" fmla="*/ 4 w 841"/>
                <a:gd name="T51" fmla="*/ 1 h 124"/>
                <a:gd name="T52" fmla="*/ 4 w 841"/>
                <a:gd name="T53" fmla="*/ 1 h 124"/>
                <a:gd name="T54" fmla="*/ 3 w 841"/>
                <a:gd name="T55" fmla="*/ 1 h 124"/>
                <a:gd name="T56" fmla="*/ 3 w 841"/>
                <a:gd name="T57" fmla="*/ 1 h 124"/>
                <a:gd name="T58" fmla="*/ 3 w 841"/>
                <a:gd name="T59" fmla="*/ 1 h 124"/>
                <a:gd name="T60" fmla="*/ 2 w 841"/>
                <a:gd name="T61" fmla="*/ 1 h 124"/>
                <a:gd name="T62" fmla="*/ 2 w 841"/>
                <a:gd name="T63" fmla="*/ 1 h 124"/>
                <a:gd name="T64" fmla="*/ 2 w 841"/>
                <a:gd name="T65" fmla="*/ 1 h 124"/>
                <a:gd name="T66" fmla="*/ 1 w 841"/>
                <a:gd name="T67" fmla="*/ 1 h 124"/>
                <a:gd name="T68" fmla="*/ 1 w 841"/>
                <a:gd name="T69" fmla="*/ 1 h 124"/>
                <a:gd name="T70" fmla="*/ 1 w 841"/>
                <a:gd name="T71" fmla="*/ 1 h 124"/>
                <a:gd name="T72" fmla="*/ 1 w 841"/>
                <a:gd name="T73" fmla="*/ 1 h 124"/>
                <a:gd name="T74" fmla="*/ 1 w 841"/>
                <a:gd name="T75" fmla="*/ 1 h 124"/>
                <a:gd name="T76" fmla="*/ 1 w 841"/>
                <a:gd name="T77" fmla="*/ 1 h 124"/>
                <a:gd name="T78" fmla="*/ 1 w 841"/>
                <a:gd name="T79" fmla="*/ 1 h 124"/>
                <a:gd name="T80" fmla="*/ 0 w 841"/>
                <a:gd name="T81" fmla="*/ 1 h 124"/>
                <a:gd name="T82" fmla="*/ 1 w 841"/>
                <a:gd name="T83" fmla="*/ 1 h 124"/>
                <a:gd name="T84" fmla="*/ 1 w 841"/>
                <a:gd name="T85" fmla="*/ 1 h 1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41"/>
                <a:gd name="T130" fmla="*/ 0 h 124"/>
                <a:gd name="T131" fmla="*/ 841 w 841"/>
                <a:gd name="T132" fmla="*/ 124 h 12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41" h="124">
                  <a:moveTo>
                    <a:pt x="21" y="108"/>
                  </a:moveTo>
                  <a:lnTo>
                    <a:pt x="26" y="98"/>
                  </a:lnTo>
                  <a:lnTo>
                    <a:pt x="75" y="108"/>
                  </a:lnTo>
                  <a:lnTo>
                    <a:pt x="54" y="91"/>
                  </a:lnTo>
                  <a:lnTo>
                    <a:pt x="73" y="91"/>
                  </a:lnTo>
                  <a:lnTo>
                    <a:pt x="110" y="102"/>
                  </a:lnTo>
                  <a:lnTo>
                    <a:pt x="93" y="82"/>
                  </a:lnTo>
                  <a:lnTo>
                    <a:pt x="108" y="80"/>
                  </a:lnTo>
                  <a:lnTo>
                    <a:pt x="125" y="83"/>
                  </a:lnTo>
                  <a:lnTo>
                    <a:pt x="179" y="107"/>
                  </a:lnTo>
                  <a:lnTo>
                    <a:pt x="143" y="80"/>
                  </a:lnTo>
                  <a:lnTo>
                    <a:pt x="166" y="79"/>
                  </a:lnTo>
                  <a:lnTo>
                    <a:pt x="207" y="88"/>
                  </a:lnTo>
                  <a:lnTo>
                    <a:pt x="186" y="63"/>
                  </a:lnTo>
                  <a:lnTo>
                    <a:pt x="201" y="56"/>
                  </a:lnTo>
                  <a:lnTo>
                    <a:pt x="227" y="66"/>
                  </a:lnTo>
                  <a:lnTo>
                    <a:pt x="252" y="77"/>
                  </a:lnTo>
                  <a:lnTo>
                    <a:pt x="229" y="50"/>
                  </a:lnTo>
                  <a:lnTo>
                    <a:pt x="239" y="50"/>
                  </a:lnTo>
                  <a:lnTo>
                    <a:pt x="279" y="72"/>
                  </a:lnTo>
                  <a:lnTo>
                    <a:pt x="265" y="48"/>
                  </a:lnTo>
                  <a:lnTo>
                    <a:pt x="278" y="44"/>
                  </a:lnTo>
                  <a:lnTo>
                    <a:pt x="305" y="54"/>
                  </a:lnTo>
                  <a:lnTo>
                    <a:pt x="352" y="85"/>
                  </a:lnTo>
                  <a:lnTo>
                    <a:pt x="322" y="50"/>
                  </a:lnTo>
                  <a:lnTo>
                    <a:pt x="322" y="35"/>
                  </a:lnTo>
                  <a:lnTo>
                    <a:pt x="326" y="25"/>
                  </a:lnTo>
                  <a:lnTo>
                    <a:pt x="342" y="23"/>
                  </a:lnTo>
                  <a:lnTo>
                    <a:pt x="380" y="54"/>
                  </a:lnTo>
                  <a:lnTo>
                    <a:pt x="368" y="25"/>
                  </a:lnTo>
                  <a:lnTo>
                    <a:pt x="376" y="19"/>
                  </a:lnTo>
                  <a:lnTo>
                    <a:pt x="389" y="21"/>
                  </a:lnTo>
                  <a:lnTo>
                    <a:pt x="437" y="66"/>
                  </a:lnTo>
                  <a:lnTo>
                    <a:pt x="415" y="31"/>
                  </a:lnTo>
                  <a:lnTo>
                    <a:pt x="413" y="19"/>
                  </a:lnTo>
                  <a:lnTo>
                    <a:pt x="428" y="17"/>
                  </a:lnTo>
                  <a:lnTo>
                    <a:pt x="450" y="28"/>
                  </a:lnTo>
                  <a:lnTo>
                    <a:pt x="503" y="85"/>
                  </a:lnTo>
                  <a:lnTo>
                    <a:pt x="476" y="43"/>
                  </a:lnTo>
                  <a:lnTo>
                    <a:pt x="475" y="29"/>
                  </a:lnTo>
                  <a:lnTo>
                    <a:pt x="508" y="58"/>
                  </a:lnTo>
                  <a:lnTo>
                    <a:pt x="521" y="55"/>
                  </a:lnTo>
                  <a:lnTo>
                    <a:pt x="554" y="43"/>
                  </a:lnTo>
                  <a:lnTo>
                    <a:pt x="592" y="37"/>
                  </a:lnTo>
                  <a:lnTo>
                    <a:pt x="641" y="38"/>
                  </a:lnTo>
                  <a:lnTo>
                    <a:pt x="680" y="47"/>
                  </a:lnTo>
                  <a:lnTo>
                    <a:pt x="744" y="61"/>
                  </a:lnTo>
                  <a:lnTo>
                    <a:pt x="793" y="72"/>
                  </a:lnTo>
                  <a:lnTo>
                    <a:pt x="830" y="77"/>
                  </a:lnTo>
                  <a:lnTo>
                    <a:pt x="841" y="73"/>
                  </a:lnTo>
                  <a:lnTo>
                    <a:pt x="840" y="63"/>
                  </a:lnTo>
                  <a:lnTo>
                    <a:pt x="831" y="58"/>
                  </a:lnTo>
                  <a:lnTo>
                    <a:pt x="761" y="50"/>
                  </a:lnTo>
                  <a:lnTo>
                    <a:pt x="711" y="38"/>
                  </a:lnTo>
                  <a:lnTo>
                    <a:pt x="663" y="26"/>
                  </a:lnTo>
                  <a:lnTo>
                    <a:pt x="614" y="18"/>
                  </a:lnTo>
                  <a:lnTo>
                    <a:pt x="573" y="21"/>
                  </a:lnTo>
                  <a:lnTo>
                    <a:pt x="536" y="29"/>
                  </a:lnTo>
                  <a:lnTo>
                    <a:pt x="508" y="35"/>
                  </a:lnTo>
                  <a:lnTo>
                    <a:pt x="485" y="13"/>
                  </a:lnTo>
                  <a:lnTo>
                    <a:pt x="459" y="5"/>
                  </a:lnTo>
                  <a:lnTo>
                    <a:pt x="432" y="4"/>
                  </a:lnTo>
                  <a:lnTo>
                    <a:pt x="408" y="0"/>
                  </a:lnTo>
                  <a:lnTo>
                    <a:pt x="389" y="1"/>
                  </a:lnTo>
                  <a:lnTo>
                    <a:pt x="377" y="8"/>
                  </a:lnTo>
                  <a:lnTo>
                    <a:pt x="350" y="7"/>
                  </a:lnTo>
                  <a:lnTo>
                    <a:pt x="324" y="8"/>
                  </a:lnTo>
                  <a:lnTo>
                    <a:pt x="309" y="13"/>
                  </a:lnTo>
                  <a:lnTo>
                    <a:pt x="299" y="27"/>
                  </a:lnTo>
                  <a:lnTo>
                    <a:pt x="272" y="26"/>
                  </a:lnTo>
                  <a:lnTo>
                    <a:pt x="263" y="29"/>
                  </a:lnTo>
                  <a:lnTo>
                    <a:pt x="238" y="31"/>
                  </a:lnTo>
                  <a:lnTo>
                    <a:pt x="226" y="39"/>
                  </a:lnTo>
                  <a:lnTo>
                    <a:pt x="199" y="39"/>
                  </a:lnTo>
                  <a:lnTo>
                    <a:pt x="179" y="48"/>
                  </a:lnTo>
                  <a:lnTo>
                    <a:pt x="162" y="59"/>
                  </a:lnTo>
                  <a:lnTo>
                    <a:pt x="126" y="59"/>
                  </a:lnTo>
                  <a:lnTo>
                    <a:pt x="86" y="67"/>
                  </a:lnTo>
                  <a:lnTo>
                    <a:pt x="64" y="74"/>
                  </a:lnTo>
                  <a:lnTo>
                    <a:pt x="32" y="75"/>
                  </a:lnTo>
                  <a:lnTo>
                    <a:pt x="10" y="81"/>
                  </a:lnTo>
                  <a:lnTo>
                    <a:pt x="0" y="90"/>
                  </a:lnTo>
                  <a:lnTo>
                    <a:pt x="0" y="101"/>
                  </a:lnTo>
                  <a:lnTo>
                    <a:pt x="8" y="110"/>
                  </a:lnTo>
                  <a:lnTo>
                    <a:pt x="39" y="124"/>
                  </a:lnTo>
                  <a:lnTo>
                    <a:pt x="21" y="1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37" name="Freeform 99"/>
            <p:cNvSpPr>
              <a:spLocks/>
            </p:cNvSpPr>
            <p:nvPr/>
          </p:nvSpPr>
          <p:spPr bwMode="auto">
            <a:xfrm>
              <a:off x="2438" y="3309"/>
              <a:ext cx="564" cy="337"/>
            </a:xfrm>
            <a:custGeom>
              <a:avLst/>
              <a:gdLst>
                <a:gd name="T0" fmla="*/ 1 w 806"/>
                <a:gd name="T1" fmla="*/ 1 h 643"/>
                <a:gd name="T2" fmla="*/ 1 w 806"/>
                <a:gd name="T3" fmla="*/ 1 h 643"/>
                <a:gd name="T4" fmla="*/ 1 w 806"/>
                <a:gd name="T5" fmla="*/ 1 h 643"/>
                <a:gd name="T6" fmla="*/ 2 w 806"/>
                <a:gd name="T7" fmla="*/ 1 h 643"/>
                <a:gd name="T8" fmla="*/ 2 w 806"/>
                <a:gd name="T9" fmla="*/ 1 h 643"/>
                <a:gd name="T10" fmla="*/ 3 w 806"/>
                <a:gd name="T11" fmla="*/ 1 h 643"/>
                <a:gd name="T12" fmla="*/ 3 w 806"/>
                <a:gd name="T13" fmla="*/ 1 h 643"/>
                <a:gd name="T14" fmla="*/ 3 w 806"/>
                <a:gd name="T15" fmla="*/ 1 h 643"/>
                <a:gd name="T16" fmla="*/ 3 w 806"/>
                <a:gd name="T17" fmla="*/ 1 h 643"/>
                <a:gd name="T18" fmla="*/ 3 w 806"/>
                <a:gd name="T19" fmla="*/ 1 h 643"/>
                <a:gd name="T20" fmla="*/ 2 w 806"/>
                <a:gd name="T21" fmla="*/ 1 h 643"/>
                <a:gd name="T22" fmla="*/ 1 w 806"/>
                <a:gd name="T23" fmla="*/ 1 h 643"/>
                <a:gd name="T24" fmla="*/ 1 w 806"/>
                <a:gd name="T25" fmla="*/ 1 h 643"/>
                <a:gd name="T26" fmla="*/ 1 w 806"/>
                <a:gd name="T27" fmla="*/ 1 h 643"/>
                <a:gd name="T28" fmla="*/ 0 w 806"/>
                <a:gd name="T29" fmla="*/ 0 h 643"/>
                <a:gd name="T30" fmla="*/ 1 w 806"/>
                <a:gd name="T31" fmla="*/ 1 h 643"/>
                <a:gd name="T32" fmla="*/ 1 w 806"/>
                <a:gd name="T33" fmla="*/ 1 h 643"/>
                <a:gd name="T34" fmla="*/ 1 w 806"/>
                <a:gd name="T35" fmla="*/ 1 h 6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06"/>
                <a:gd name="T55" fmla="*/ 0 h 643"/>
                <a:gd name="T56" fmla="*/ 806 w 806"/>
                <a:gd name="T57" fmla="*/ 643 h 6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06" h="643">
                  <a:moveTo>
                    <a:pt x="128" y="197"/>
                  </a:moveTo>
                  <a:lnTo>
                    <a:pt x="228" y="303"/>
                  </a:lnTo>
                  <a:lnTo>
                    <a:pt x="339" y="403"/>
                  </a:lnTo>
                  <a:lnTo>
                    <a:pt x="421" y="455"/>
                  </a:lnTo>
                  <a:lnTo>
                    <a:pt x="522" y="503"/>
                  </a:lnTo>
                  <a:lnTo>
                    <a:pt x="637" y="550"/>
                  </a:lnTo>
                  <a:lnTo>
                    <a:pt x="705" y="581"/>
                  </a:lnTo>
                  <a:lnTo>
                    <a:pt x="806" y="643"/>
                  </a:lnTo>
                  <a:lnTo>
                    <a:pt x="702" y="561"/>
                  </a:lnTo>
                  <a:lnTo>
                    <a:pt x="590" y="509"/>
                  </a:lnTo>
                  <a:lnTo>
                    <a:pt x="454" y="447"/>
                  </a:lnTo>
                  <a:lnTo>
                    <a:pt x="333" y="367"/>
                  </a:lnTo>
                  <a:lnTo>
                    <a:pt x="189" y="240"/>
                  </a:lnTo>
                  <a:lnTo>
                    <a:pt x="94" y="143"/>
                  </a:lnTo>
                  <a:lnTo>
                    <a:pt x="0" y="0"/>
                  </a:lnTo>
                  <a:lnTo>
                    <a:pt x="77" y="133"/>
                  </a:lnTo>
                  <a:lnTo>
                    <a:pt x="128" y="1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38" name="Freeform 100"/>
            <p:cNvSpPr>
              <a:spLocks/>
            </p:cNvSpPr>
            <p:nvPr/>
          </p:nvSpPr>
          <p:spPr bwMode="auto">
            <a:xfrm>
              <a:off x="3064" y="3651"/>
              <a:ext cx="183" cy="36"/>
            </a:xfrm>
            <a:custGeom>
              <a:avLst/>
              <a:gdLst>
                <a:gd name="T0" fmla="*/ 0 w 262"/>
                <a:gd name="T1" fmla="*/ 0 h 69"/>
                <a:gd name="T2" fmla="*/ 1 w 262"/>
                <a:gd name="T3" fmla="*/ 1 h 69"/>
                <a:gd name="T4" fmla="*/ 1 w 262"/>
                <a:gd name="T5" fmla="*/ 1 h 69"/>
                <a:gd name="T6" fmla="*/ 1 w 262"/>
                <a:gd name="T7" fmla="*/ 1 h 69"/>
                <a:gd name="T8" fmla="*/ 1 w 262"/>
                <a:gd name="T9" fmla="*/ 1 h 69"/>
                <a:gd name="T10" fmla="*/ 1 w 262"/>
                <a:gd name="T11" fmla="*/ 1 h 69"/>
                <a:gd name="T12" fmla="*/ 1 w 262"/>
                <a:gd name="T13" fmla="*/ 1 h 69"/>
                <a:gd name="T14" fmla="*/ 0 w 262"/>
                <a:gd name="T15" fmla="*/ 0 h 69"/>
                <a:gd name="T16" fmla="*/ 0 w 262"/>
                <a:gd name="T17" fmla="*/ 0 h 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2"/>
                <a:gd name="T28" fmla="*/ 0 h 69"/>
                <a:gd name="T29" fmla="*/ 262 w 262"/>
                <a:gd name="T30" fmla="*/ 69 h 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2" h="69">
                  <a:moveTo>
                    <a:pt x="0" y="0"/>
                  </a:moveTo>
                  <a:lnTo>
                    <a:pt x="98" y="33"/>
                  </a:lnTo>
                  <a:lnTo>
                    <a:pt x="187" y="50"/>
                  </a:lnTo>
                  <a:lnTo>
                    <a:pt x="262" y="69"/>
                  </a:lnTo>
                  <a:lnTo>
                    <a:pt x="181" y="65"/>
                  </a:lnTo>
                  <a:lnTo>
                    <a:pt x="107" y="48"/>
                  </a:lnTo>
                  <a:lnTo>
                    <a:pt x="55" y="2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39" name="Freeform 101"/>
            <p:cNvSpPr>
              <a:spLocks/>
            </p:cNvSpPr>
            <p:nvPr/>
          </p:nvSpPr>
          <p:spPr bwMode="auto">
            <a:xfrm>
              <a:off x="3243" y="3668"/>
              <a:ext cx="369" cy="200"/>
            </a:xfrm>
            <a:custGeom>
              <a:avLst/>
              <a:gdLst>
                <a:gd name="T0" fmla="*/ 1 w 527"/>
                <a:gd name="T1" fmla="*/ 0 h 381"/>
                <a:gd name="T2" fmla="*/ 1 w 527"/>
                <a:gd name="T3" fmla="*/ 1 h 381"/>
                <a:gd name="T4" fmla="*/ 1 w 527"/>
                <a:gd name="T5" fmla="*/ 1 h 381"/>
                <a:gd name="T6" fmla="*/ 1 w 527"/>
                <a:gd name="T7" fmla="*/ 1 h 381"/>
                <a:gd name="T8" fmla="*/ 1 w 527"/>
                <a:gd name="T9" fmla="*/ 1 h 381"/>
                <a:gd name="T10" fmla="*/ 1 w 527"/>
                <a:gd name="T11" fmla="*/ 1 h 381"/>
                <a:gd name="T12" fmla="*/ 0 w 527"/>
                <a:gd name="T13" fmla="*/ 1 h 381"/>
                <a:gd name="T14" fmla="*/ 0 w 527"/>
                <a:gd name="T15" fmla="*/ 1 h 381"/>
                <a:gd name="T16" fmla="*/ 1 w 527"/>
                <a:gd name="T17" fmla="*/ 1 h 381"/>
                <a:gd name="T18" fmla="*/ 1 w 527"/>
                <a:gd name="T19" fmla="*/ 1 h 381"/>
                <a:gd name="T20" fmla="*/ 1 w 527"/>
                <a:gd name="T21" fmla="*/ 1 h 381"/>
                <a:gd name="T22" fmla="*/ 1 w 527"/>
                <a:gd name="T23" fmla="*/ 1 h 381"/>
                <a:gd name="T24" fmla="*/ 1 w 527"/>
                <a:gd name="T25" fmla="*/ 1 h 381"/>
                <a:gd name="T26" fmla="*/ 1 w 527"/>
                <a:gd name="T27" fmla="*/ 1 h 381"/>
                <a:gd name="T28" fmla="*/ 1 w 527"/>
                <a:gd name="T29" fmla="*/ 1 h 381"/>
                <a:gd name="T30" fmla="*/ 1 w 527"/>
                <a:gd name="T31" fmla="*/ 1 h 381"/>
                <a:gd name="T32" fmla="*/ 2 w 527"/>
                <a:gd name="T33" fmla="*/ 1 h 381"/>
                <a:gd name="T34" fmla="*/ 1 w 527"/>
                <a:gd name="T35" fmla="*/ 1 h 381"/>
                <a:gd name="T36" fmla="*/ 1 w 527"/>
                <a:gd name="T37" fmla="*/ 1 h 381"/>
                <a:gd name="T38" fmla="*/ 1 w 527"/>
                <a:gd name="T39" fmla="*/ 1 h 381"/>
                <a:gd name="T40" fmla="*/ 1 w 527"/>
                <a:gd name="T41" fmla="*/ 1 h 381"/>
                <a:gd name="T42" fmla="*/ 1 w 527"/>
                <a:gd name="T43" fmla="*/ 1 h 381"/>
                <a:gd name="T44" fmla="*/ 1 w 527"/>
                <a:gd name="T45" fmla="*/ 1 h 381"/>
                <a:gd name="T46" fmla="*/ 1 w 527"/>
                <a:gd name="T47" fmla="*/ 1 h 381"/>
                <a:gd name="T48" fmla="*/ 1 w 527"/>
                <a:gd name="T49" fmla="*/ 1 h 381"/>
                <a:gd name="T50" fmla="*/ 2 w 527"/>
                <a:gd name="T51" fmla="*/ 1 h 381"/>
                <a:gd name="T52" fmla="*/ 2 w 527"/>
                <a:gd name="T53" fmla="*/ 1 h 381"/>
                <a:gd name="T54" fmla="*/ 2 w 527"/>
                <a:gd name="T55" fmla="*/ 1 h 381"/>
                <a:gd name="T56" fmla="*/ 3 w 527"/>
                <a:gd name="T57" fmla="*/ 1 h 381"/>
                <a:gd name="T58" fmla="*/ 3 w 527"/>
                <a:gd name="T59" fmla="*/ 1 h 381"/>
                <a:gd name="T60" fmla="*/ 2 w 527"/>
                <a:gd name="T61" fmla="*/ 1 h 381"/>
                <a:gd name="T62" fmla="*/ 2 w 527"/>
                <a:gd name="T63" fmla="*/ 1 h 381"/>
                <a:gd name="T64" fmla="*/ 1 w 527"/>
                <a:gd name="T65" fmla="*/ 1 h 381"/>
                <a:gd name="T66" fmla="*/ 1 w 527"/>
                <a:gd name="T67" fmla="*/ 1 h 381"/>
                <a:gd name="T68" fmla="*/ 1 w 527"/>
                <a:gd name="T69" fmla="*/ 1 h 381"/>
                <a:gd name="T70" fmla="*/ 1 w 527"/>
                <a:gd name="T71" fmla="*/ 1 h 381"/>
                <a:gd name="T72" fmla="*/ 1 w 527"/>
                <a:gd name="T73" fmla="*/ 1 h 381"/>
                <a:gd name="T74" fmla="*/ 1 w 527"/>
                <a:gd name="T75" fmla="*/ 1 h 381"/>
                <a:gd name="T76" fmla="*/ 1 w 527"/>
                <a:gd name="T77" fmla="*/ 1 h 381"/>
                <a:gd name="T78" fmla="*/ 1 w 527"/>
                <a:gd name="T79" fmla="*/ 1 h 381"/>
                <a:gd name="T80" fmla="*/ 1 w 527"/>
                <a:gd name="T81" fmla="*/ 1 h 381"/>
                <a:gd name="T82" fmla="*/ 1 w 527"/>
                <a:gd name="T83" fmla="*/ 1 h 381"/>
                <a:gd name="T84" fmla="*/ 1 w 527"/>
                <a:gd name="T85" fmla="*/ 1 h 381"/>
                <a:gd name="T86" fmla="*/ 1 w 527"/>
                <a:gd name="T87" fmla="*/ 1 h 381"/>
                <a:gd name="T88" fmla="*/ 1 w 527"/>
                <a:gd name="T89" fmla="*/ 1 h 381"/>
                <a:gd name="T90" fmla="*/ 1 w 527"/>
                <a:gd name="T91" fmla="*/ 1 h 381"/>
                <a:gd name="T92" fmla="*/ 1 w 527"/>
                <a:gd name="T93" fmla="*/ 1 h 381"/>
                <a:gd name="T94" fmla="*/ 1 w 527"/>
                <a:gd name="T95" fmla="*/ 1 h 381"/>
                <a:gd name="T96" fmla="*/ 1 w 527"/>
                <a:gd name="T97" fmla="*/ 1 h 381"/>
                <a:gd name="T98" fmla="*/ 1 w 527"/>
                <a:gd name="T99" fmla="*/ 1 h 381"/>
                <a:gd name="T100" fmla="*/ 1 w 527"/>
                <a:gd name="T101" fmla="*/ 1 h 381"/>
                <a:gd name="T102" fmla="*/ 1 w 527"/>
                <a:gd name="T103" fmla="*/ 1 h 381"/>
                <a:gd name="T104" fmla="*/ 1 w 527"/>
                <a:gd name="T105" fmla="*/ 1 h 381"/>
                <a:gd name="T106" fmla="*/ 1 w 527"/>
                <a:gd name="T107" fmla="*/ 1 h 381"/>
                <a:gd name="T108" fmla="*/ 1 w 527"/>
                <a:gd name="T109" fmla="*/ 1 h 381"/>
                <a:gd name="T110" fmla="*/ 1 w 527"/>
                <a:gd name="T111" fmla="*/ 0 h 381"/>
                <a:gd name="T112" fmla="*/ 1 w 527"/>
                <a:gd name="T113" fmla="*/ 0 h 38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27"/>
                <a:gd name="T172" fmla="*/ 0 h 381"/>
                <a:gd name="T173" fmla="*/ 527 w 527"/>
                <a:gd name="T174" fmla="*/ 381 h 38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27" h="381">
                  <a:moveTo>
                    <a:pt x="271" y="0"/>
                  </a:moveTo>
                  <a:lnTo>
                    <a:pt x="210" y="7"/>
                  </a:lnTo>
                  <a:lnTo>
                    <a:pt x="141" y="33"/>
                  </a:lnTo>
                  <a:lnTo>
                    <a:pt x="84" y="59"/>
                  </a:lnTo>
                  <a:lnTo>
                    <a:pt x="34" y="87"/>
                  </a:lnTo>
                  <a:lnTo>
                    <a:pt x="11" y="111"/>
                  </a:lnTo>
                  <a:lnTo>
                    <a:pt x="0" y="147"/>
                  </a:lnTo>
                  <a:lnTo>
                    <a:pt x="0" y="184"/>
                  </a:lnTo>
                  <a:lnTo>
                    <a:pt x="15" y="221"/>
                  </a:lnTo>
                  <a:lnTo>
                    <a:pt x="39" y="257"/>
                  </a:lnTo>
                  <a:lnTo>
                    <a:pt x="91" y="297"/>
                  </a:lnTo>
                  <a:lnTo>
                    <a:pt x="151" y="324"/>
                  </a:lnTo>
                  <a:lnTo>
                    <a:pt x="189" y="349"/>
                  </a:lnTo>
                  <a:lnTo>
                    <a:pt x="240" y="358"/>
                  </a:lnTo>
                  <a:lnTo>
                    <a:pt x="270" y="358"/>
                  </a:lnTo>
                  <a:lnTo>
                    <a:pt x="322" y="376"/>
                  </a:lnTo>
                  <a:lnTo>
                    <a:pt x="374" y="381"/>
                  </a:lnTo>
                  <a:lnTo>
                    <a:pt x="267" y="328"/>
                  </a:lnTo>
                  <a:lnTo>
                    <a:pt x="240" y="306"/>
                  </a:lnTo>
                  <a:lnTo>
                    <a:pt x="218" y="284"/>
                  </a:lnTo>
                  <a:lnTo>
                    <a:pt x="203" y="247"/>
                  </a:lnTo>
                  <a:lnTo>
                    <a:pt x="210" y="203"/>
                  </a:lnTo>
                  <a:lnTo>
                    <a:pt x="237" y="166"/>
                  </a:lnTo>
                  <a:lnTo>
                    <a:pt x="266" y="135"/>
                  </a:lnTo>
                  <a:lnTo>
                    <a:pt x="302" y="111"/>
                  </a:lnTo>
                  <a:lnTo>
                    <a:pt x="350" y="96"/>
                  </a:lnTo>
                  <a:lnTo>
                    <a:pt x="398" y="88"/>
                  </a:lnTo>
                  <a:lnTo>
                    <a:pt x="443" y="80"/>
                  </a:lnTo>
                  <a:lnTo>
                    <a:pt x="492" y="85"/>
                  </a:lnTo>
                  <a:lnTo>
                    <a:pt x="527" y="72"/>
                  </a:lnTo>
                  <a:lnTo>
                    <a:pt x="466" y="66"/>
                  </a:lnTo>
                  <a:lnTo>
                    <a:pt x="389" y="72"/>
                  </a:lnTo>
                  <a:lnTo>
                    <a:pt x="331" y="84"/>
                  </a:lnTo>
                  <a:lnTo>
                    <a:pt x="279" y="104"/>
                  </a:lnTo>
                  <a:lnTo>
                    <a:pt x="233" y="133"/>
                  </a:lnTo>
                  <a:lnTo>
                    <a:pt x="201" y="172"/>
                  </a:lnTo>
                  <a:lnTo>
                    <a:pt x="184" y="210"/>
                  </a:lnTo>
                  <a:lnTo>
                    <a:pt x="177" y="247"/>
                  </a:lnTo>
                  <a:lnTo>
                    <a:pt x="193" y="283"/>
                  </a:lnTo>
                  <a:lnTo>
                    <a:pt x="220" y="315"/>
                  </a:lnTo>
                  <a:lnTo>
                    <a:pt x="254" y="338"/>
                  </a:lnTo>
                  <a:lnTo>
                    <a:pt x="214" y="336"/>
                  </a:lnTo>
                  <a:lnTo>
                    <a:pt x="167" y="312"/>
                  </a:lnTo>
                  <a:lnTo>
                    <a:pt x="98" y="276"/>
                  </a:lnTo>
                  <a:lnTo>
                    <a:pt x="55" y="243"/>
                  </a:lnTo>
                  <a:lnTo>
                    <a:pt x="26" y="208"/>
                  </a:lnTo>
                  <a:lnTo>
                    <a:pt x="17" y="176"/>
                  </a:lnTo>
                  <a:lnTo>
                    <a:pt x="22" y="143"/>
                  </a:lnTo>
                  <a:lnTo>
                    <a:pt x="38" y="111"/>
                  </a:lnTo>
                  <a:lnTo>
                    <a:pt x="78" y="81"/>
                  </a:lnTo>
                  <a:lnTo>
                    <a:pt x="129" y="58"/>
                  </a:lnTo>
                  <a:lnTo>
                    <a:pt x="189" y="40"/>
                  </a:lnTo>
                  <a:lnTo>
                    <a:pt x="223" y="23"/>
                  </a:lnTo>
                  <a:lnTo>
                    <a:pt x="288" y="17"/>
                  </a:lnTo>
                  <a:lnTo>
                    <a:pt x="323" y="13"/>
                  </a:lnTo>
                  <a:lnTo>
                    <a:pt x="27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40" name="Freeform 102"/>
            <p:cNvSpPr>
              <a:spLocks/>
            </p:cNvSpPr>
            <p:nvPr/>
          </p:nvSpPr>
          <p:spPr bwMode="auto">
            <a:xfrm>
              <a:off x="2927" y="3763"/>
              <a:ext cx="382" cy="110"/>
            </a:xfrm>
            <a:custGeom>
              <a:avLst/>
              <a:gdLst>
                <a:gd name="T0" fmla="*/ 0 w 545"/>
                <a:gd name="T1" fmla="*/ 1 h 211"/>
                <a:gd name="T2" fmla="*/ 1 w 545"/>
                <a:gd name="T3" fmla="*/ 1 h 211"/>
                <a:gd name="T4" fmla="*/ 1 w 545"/>
                <a:gd name="T5" fmla="*/ 1 h 211"/>
                <a:gd name="T6" fmla="*/ 1 w 545"/>
                <a:gd name="T7" fmla="*/ 0 h 211"/>
                <a:gd name="T8" fmla="*/ 1 w 545"/>
                <a:gd name="T9" fmla="*/ 1 h 211"/>
                <a:gd name="T10" fmla="*/ 1 w 545"/>
                <a:gd name="T11" fmla="*/ 1 h 211"/>
                <a:gd name="T12" fmla="*/ 1 w 545"/>
                <a:gd name="T13" fmla="*/ 1 h 211"/>
                <a:gd name="T14" fmla="*/ 1 w 545"/>
                <a:gd name="T15" fmla="*/ 1 h 211"/>
                <a:gd name="T16" fmla="*/ 1 w 545"/>
                <a:gd name="T17" fmla="*/ 1 h 211"/>
                <a:gd name="T18" fmla="*/ 1 w 545"/>
                <a:gd name="T19" fmla="*/ 1 h 211"/>
                <a:gd name="T20" fmla="*/ 1 w 545"/>
                <a:gd name="T21" fmla="*/ 1 h 211"/>
                <a:gd name="T22" fmla="*/ 1 w 545"/>
                <a:gd name="T23" fmla="*/ 1 h 211"/>
                <a:gd name="T24" fmla="*/ 1 w 545"/>
                <a:gd name="T25" fmla="*/ 1 h 211"/>
                <a:gd name="T26" fmla="*/ 1 w 545"/>
                <a:gd name="T27" fmla="*/ 1 h 211"/>
                <a:gd name="T28" fmla="*/ 1 w 545"/>
                <a:gd name="T29" fmla="*/ 1 h 211"/>
                <a:gd name="T30" fmla="*/ 1 w 545"/>
                <a:gd name="T31" fmla="*/ 1 h 211"/>
                <a:gd name="T32" fmla="*/ 2 w 545"/>
                <a:gd name="T33" fmla="*/ 1 h 211"/>
                <a:gd name="T34" fmla="*/ 3 w 545"/>
                <a:gd name="T35" fmla="*/ 1 h 211"/>
                <a:gd name="T36" fmla="*/ 2 w 545"/>
                <a:gd name="T37" fmla="*/ 1 h 211"/>
                <a:gd name="T38" fmla="*/ 1 w 545"/>
                <a:gd name="T39" fmla="*/ 1 h 211"/>
                <a:gd name="T40" fmla="*/ 1 w 545"/>
                <a:gd name="T41" fmla="*/ 1 h 211"/>
                <a:gd name="T42" fmla="*/ 1 w 545"/>
                <a:gd name="T43" fmla="*/ 1 h 211"/>
                <a:gd name="T44" fmla="*/ 1 w 545"/>
                <a:gd name="T45" fmla="*/ 1 h 211"/>
                <a:gd name="T46" fmla="*/ 1 w 545"/>
                <a:gd name="T47" fmla="*/ 1 h 211"/>
                <a:gd name="T48" fmla="*/ 1 w 545"/>
                <a:gd name="T49" fmla="*/ 1 h 211"/>
                <a:gd name="T50" fmla="*/ 1 w 545"/>
                <a:gd name="T51" fmla="*/ 1 h 211"/>
                <a:gd name="T52" fmla="*/ 1 w 545"/>
                <a:gd name="T53" fmla="*/ 1 h 211"/>
                <a:gd name="T54" fmla="*/ 1 w 545"/>
                <a:gd name="T55" fmla="*/ 1 h 211"/>
                <a:gd name="T56" fmla="*/ 1 w 545"/>
                <a:gd name="T57" fmla="*/ 1 h 211"/>
                <a:gd name="T58" fmla="*/ 1 w 545"/>
                <a:gd name="T59" fmla="*/ 1 h 211"/>
                <a:gd name="T60" fmla="*/ 1 w 545"/>
                <a:gd name="T61" fmla="*/ 1 h 211"/>
                <a:gd name="T62" fmla="*/ 1 w 545"/>
                <a:gd name="T63" fmla="*/ 1 h 211"/>
                <a:gd name="T64" fmla="*/ 1 w 545"/>
                <a:gd name="T65" fmla="*/ 1 h 211"/>
                <a:gd name="T66" fmla="*/ 1 w 545"/>
                <a:gd name="T67" fmla="*/ 1 h 211"/>
                <a:gd name="T68" fmla="*/ 1 w 545"/>
                <a:gd name="T69" fmla="*/ 1 h 211"/>
                <a:gd name="T70" fmla="*/ 1 w 545"/>
                <a:gd name="T71" fmla="*/ 1 h 211"/>
                <a:gd name="T72" fmla="*/ 1 w 545"/>
                <a:gd name="T73" fmla="*/ 1 h 211"/>
                <a:gd name="T74" fmla="*/ 1 w 545"/>
                <a:gd name="T75" fmla="*/ 1 h 211"/>
                <a:gd name="T76" fmla="*/ 1 w 545"/>
                <a:gd name="T77" fmla="*/ 1 h 211"/>
                <a:gd name="T78" fmla="*/ 1 w 545"/>
                <a:gd name="T79" fmla="*/ 1 h 211"/>
                <a:gd name="T80" fmla="*/ 1 w 545"/>
                <a:gd name="T81" fmla="*/ 1 h 211"/>
                <a:gd name="T82" fmla="*/ 1 w 545"/>
                <a:gd name="T83" fmla="*/ 1 h 211"/>
                <a:gd name="T84" fmla="*/ 1 w 545"/>
                <a:gd name="T85" fmla="*/ 1 h 211"/>
                <a:gd name="T86" fmla="*/ 1 w 545"/>
                <a:gd name="T87" fmla="*/ 1 h 211"/>
                <a:gd name="T88" fmla="*/ 1 w 545"/>
                <a:gd name="T89" fmla="*/ 1 h 211"/>
                <a:gd name="T90" fmla="*/ 1 w 545"/>
                <a:gd name="T91" fmla="*/ 1 h 211"/>
                <a:gd name="T92" fmla="*/ 1 w 545"/>
                <a:gd name="T93" fmla="*/ 1 h 211"/>
                <a:gd name="T94" fmla="*/ 1 w 545"/>
                <a:gd name="T95" fmla="*/ 1 h 211"/>
                <a:gd name="T96" fmla="*/ 1 w 545"/>
                <a:gd name="T97" fmla="*/ 1 h 211"/>
                <a:gd name="T98" fmla="*/ 0 w 545"/>
                <a:gd name="T99" fmla="*/ 1 h 211"/>
                <a:gd name="T100" fmla="*/ 0 w 545"/>
                <a:gd name="T101" fmla="*/ 1 h 21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45"/>
                <a:gd name="T154" fmla="*/ 0 h 211"/>
                <a:gd name="T155" fmla="*/ 545 w 545"/>
                <a:gd name="T156" fmla="*/ 211 h 21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45" h="211">
                  <a:moveTo>
                    <a:pt x="0" y="10"/>
                  </a:moveTo>
                  <a:lnTo>
                    <a:pt x="40" y="9"/>
                  </a:lnTo>
                  <a:lnTo>
                    <a:pt x="73" y="5"/>
                  </a:lnTo>
                  <a:lnTo>
                    <a:pt x="104" y="0"/>
                  </a:lnTo>
                  <a:lnTo>
                    <a:pt x="143" y="3"/>
                  </a:lnTo>
                  <a:lnTo>
                    <a:pt x="152" y="14"/>
                  </a:lnTo>
                  <a:lnTo>
                    <a:pt x="178" y="13"/>
                  </a:lnTo>
                  <a:lnTo>
                    <a:pt x="199" y="30"/>
                  </a:lnTo>
                  <a:lnTo>
                    <a:pt x="221" y="48"/>
                  </a:lnTo>
                  <a:lnTo>
                    <a:pt x="247" y="60"/>
                  </a:lnTo>
                  <a:lnTo>
                    <a:pt x="256" y="72"/>
                  </a:lnTo>
                  <a:lnTo>
                    <a:pt x="277" y="82"/>
                  </a:lnTo>
                  <a:lnTo>
                    <a:pt x="290" y="94"/>
                  </a:lnTo>
                  <a:lnTo>
                    <a:pt x="289" y="104"/>
                  </a:lnTo>
                  <a:lnTo>
                    <a:pt x="280" y="117"/>
                  </a:lnTo>
                  <a:lnTo>
                    <a:pt x="315" y="141"/>
                  </a:lnTo>
                  <a:lnTo>
                    <a:pt x="430" y="178"/>
                  </a:lnTo>
                  <a:lnTo>
                    <a:pt x="545" y="211"/>
                  </a:lnTo>
                  <a:lnTo>
                    <a:pt x="390" y="178"/>
                  </a:lnTo>
                  <a:lnTo>
                    <a:pt x="226" y="130"/>
                  </a:lnTo>
                  <a:lnTo>
                    <a:pt x="264" y="111"/>
                  </a:lnTo>
                  <a:lnTo>
                    <a:pt x="265" y="99"/>
                  </a:lnTo>
                  <a:lnTo>
                    <a:pt x="261" y="91"/>
                  </a:lnTo>
                  <a:lnTo>
                    <a:pt x="216" y="103"/>
                  </a:lnTo>
                  <a:lnTo>
                    <a:pt x="237" y="91"/>
                  </a:lnTo>
                  <a:lnTo>
                    <a:pt x="237" y="79"/>
                  </a:lnTo>
                  <a:lnTo>
                    <a:pt x="228" y="72"/>
                  </a:lnTo>
                  <a:lnTo>
                    <a:pt x="204" y="76"/>
                  </a:lnTo>
                  <a:lnTo>
                    <a:pt x="144" y="89"/>
                  </a:lnTo>
                  <a:lnTo>
                    <a:pt x="179" y="73"/>
                  </a:lnTo>
                  <a:lnTo>
                    <a:pt x="205" y="64"/>
                  </a:lnTo>
                  <a:lnTo>
                    <a:pt x="204" y="55"/>
                  </a:lnTo>
                  <a:lnTo>
                    <a:pt x="196" y="54"/>
                  </a:lnTo>
                  <a:lnTo>
                    <a:pt x="176" y="58"/>
                  </a:lnTo>
                  <a:lnTo>
                    <a:pt x="103" y="73"/>
                  </a:lnTo>
                  <a:lnTo>
                    <a:pt x="155" y="51"/>
                  </a:lnTo>
                  <a:lnTo>
                    <a:pt x="172" y="42"/>
                  </a:lnTo>
                  <a:lnTo>
                    <a:pt x="163" y="35"/>
                  </a:lnTo>
                  <a:lnTo>
                    <a:pt x="147" y="34"/>
                  </a:lnTo>
                  <a:lnTo>
                    <a:pt x="118" y="44"/>
                  </a:lnTo>
                  <a:lnTo>
                    <a:pt x="83" y="51"/>
                  </a:lnTo>
                  <a:lnTo>
                    <a:pt x="31" y="53"/>
                  </a:lnTo>
                  <a:lnTo>
                    <a:pt x="101" y="36"/>
                  </a:lnTo>
                  <a:lnTo>
                    <a:pt x="131" y="25"/>
                  </a:lnTo>
                  <a:lnTo>
                    <a:pt x="130" y="19"/>
                  </a:lnTo>
                  <a:lnTo>
                    <a:pt x="116" y="15"/>
                  </a:lnTo>
                  <a:lnTo>
                    <a:pt x="100" y="15"/>
                  </a:lnTo>
                  <a:lnTo>
                    <a:pt x="48" y="23"/>
                  </a:lnTo>
                  <a:lnTo>
                    <a:pt x="1" y="21"/>
                  </a:ln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41" name="Freeform 103"/>
            <p:cNvSpPr>
              <a:spLocks/>
            </p:cNvSpPr>
            <p:nvPr/>
          </p:nvSpPr>
          <p:spPr bwMode="auto">
            <a:xfrm>
              <a:off x="3651" y="3767"/>
              <a:ext cx="28" cy="19"/>
            </a:xfrm>
            <a:custGeom>
              <a:avLst/>
              <a:gdLst>
                <a:gd name="T0" fmla="*/ 1 w 40"/>
                <a:gd name="T1" fmla="*/ 0 h 36"/>
                <a:gd name="T2" fmla="*/ 1 w 40"/>
                <a:gd name="T3" fmla="*/ 0 h 36"/>
                <a:gd name="T4" fmla="*/ 1 w 40"/>
                <a:gd name="T5" fmla="*/ 1 h 36"/>
                <a:gd name="T6" fmla="*/ 1 w 40"/>
                <a:gd name="T7" fmla="*/ 1 h 36"/>
                <a:gd name="T8" fmla="*/ 1 w 40"/>
                <a:gd name="T9" fmla="*/ 1 h 36"/>
                <a:gd name="T10" fmla="*/ 1 w 40"/>
                <a:gd name="T11" fmla="*/ 1 h 36"/>
                <a:gd name="T12" fmla="*/ 0 w 40"/>
                <a:gd name="T13" fmla="*/ 1 h 36"/>
                <a:gd name="T14" fmla="*/ 1 w 40"/>
                <a:gd name="T15" fmla="*/ 1 h 36"/>
                <a:gd name="T16" fmla="*/ 1 w 40"/>
                <a:gd name="T17" fmla="*/ 1 h 36"/>
                <a:gd name="T18" fmla="*/ 1 w 40"/>
                <a:gd name="T19" fmla="*/ 0 h 36"/>
                <a:gd name="T20" fmla="*/ 1 w 40"/>
                <a:gd name="T21" fmla="*/ 0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36"/>
                <a:gd name="T35" fmla="*/ 40 w 40"/>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36">
                  <a:moveTo>
                    <a:pt x="13" y="0"/>
                  </a:moveTo>
                  <a:lnTo>
                    <a:pt x="29" y="0"/>
                  </a:lnTo>
                  <a:lnTo>
                    <a:pt x="39" y="11"/>
                  </a:lnTo>
                  <a:lnTo>
                    <a:pt x="40" y="23"/>
                  </a:lnTo>
                  <a:lnTo>
                    <a:pt x="33" y="34"/>
                  </a:lnTo>
                  <a:lnTo>
                    <a:pt x="17" y="36"/>
                  </a:lnTo>
                  <a:lnTo>
                    <a:pt x="0" y="24"/>
                  </a:lnTo>
                  <a:lnTo>
                    <a:pt x="18" y="17"/>
                  </a:lnTo>
                  <a:lnTo>
                    <a:pt x="1" y="9"/>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42" name="Freeform 104"/>
            <p:cNvSpPr>
              <a:spLocks/>
            </p:cNvSpPr>
            <p:nvPr/>
          </p:nvSpPr>
          <p:spPr bwMode="auto">
            <a:xfrm>
              <a:off x="3628" y="3754"/>
              <a:ext cx="74" cy="46"/>
            </a:xfrm>
            <a:custGeom>
              <a:avLst/>
              <a:gdLst>
                <a:gd name="T0" fmla="*/ 1 w 107"/>
                <a:gd name="T1" fmla="*/ 1 h 84"/>
                <a:gd name="T2" fmla="*/ 1 w 107"/>
                <a:gd name="T3" fmla="*/ 1 h 84"/>
                <a:gd name="T4" fmla="*/ 1 w 107"/>
                <a:gd name="T5" fmla="*/ 1 h 84"/>
                <a:gd name="T6" fmla="*/ 1 w 107"/>
                <a:gd name="T7" fmla="*/ 1 h 84"/>
                <a:gd name="T8" fmla="*/ 1 w 107"/>
                <a:gd name="T9" fmla="*/ 1 h 84"/>
                <a:gd name="T10" fmla="*/ 1 w 107"/>
                <a:gd name="T11" fmla="*/ 1 h 84"/>
                <a:gd name="T12" fmla="*/ 1 w 107"/>
                <a:gd name="T13" fmla="*/ 1 h 84"/>
                <a:gd name="T14" fmla="*/ 1 w 107"/>
                <a:gd name="T15" fmla="*/ 1 h 84"/>
                <a:gd name="T16" fmla="*/ 1 w 107"/>
                <a:gd name="T17" fmla="*/ 1 h 84"/>
                <a:gd name="T18" fmla="*/ 1 w 107"/>
                <a:gd name="T19" fmla="*/ 1 h 84"/>
                <a:gd name="T20" fmla="*/ 1 w 107"/>
                <a:gd name="T21" fmla="*/ 1 h 84"/>
                <a:gd name="T22" fmla="*/ 1 w 107"/>
                <a:gd name="T23" fmla="*/ 1 h 84"/>
                <a:gd name="T24" fmla="*/ 1 w 107"/>
                <a:gd name="T25" fmla="*/ 1 h 84"/>
                <a:gd name="T26" fmla="*/ 1 w 107"/>
                <a:gd name="T27" fmla="*/ 1 h 84"/>
                <a:gd name="T28" fmla="*/ 1 w 107"/>
                <a:gd name="T29" fmla="*/ 1 h 84"/>
                <a:gd name="T30" fmla="*/ 1 w 107"/>
                <a:gd name="T31" fmla="*/ 1 h 84"/>
                <a:gd name="T32" fmla="*/ 1 w 107"/>
                <a:gd name="T33" fmla="*/ 1 h 84"/>
                <a:gd name="T34" fmla="*/ 1 w 107"/>
                <a:gd name="T35" fmla="*/ 1 h 84"/>
                <a:gd name="T36" fmla="*/ 1 w 107"/>
                <a:gd name="T37" fmla="*/ 1 h 84"/>
                <a:gd name="T38" fmla="*/ 1 w 107"/>
                <a:gd name="T39" fmla="*/ 1 h 84"/>
                <a:gd name="T40" fmla="*/ 1 w 107"/>
                <a:gd name="T41" fmla="*/ 1 h 84"/>
                <a:gd name="T42" fmla="*/ 1 w 107"/>
                <a:gd name="T43" fmla="*/ 1 h 84"/>
                <a:gd name="T44" fmla="*/ 1 w 107"/>
                <a:gd name="T45" fmla="*/ 1 h 84"/>
                <a:gd name="T46" fmla="*/ 0 w 107"/>
                <a:gd name="T47" fmla="*/ 1 h 84"/>
                <a:gd name="T48" fmla="*/ 0 w 107"/>
                <a:gd name="T49" fmla="*/ 1 h 84"/>
                <a:gd name="T50" fmla="*/ 1 w 107"/>
                <a:gd name="T51" fmla="*/ 1 h 84"/>
                <a:gd name="T52" fmla="*/ 1 w 107"/>
                <a:gd name="T53" fmla="*/ 1 h 84"/>
                <a:gd name="T54" fmla="*/ 1 w 107"/>
                <a:gd name="T55" fmla="*/ 0 h 84"/>
                <a:gd name="T56" fmla="*/ 1 w 107"/>
                <a:gd name="T57" fmla="*/ 1 h 84"/>
                <a:gd name="T58" fmla="*/ 1 w 107"/>
                <a:gd name="T59" fmla="*/ 1 h 8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07"/>
                <a:gd name="T91" fmla="*/ 0 h 84"/>
                <a:gd name="T92" fmla="*/ 107 w 107"/>
                <a:gd name="T93" fmla="*/ 84 h 8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07" h="84">
                  <a:moveTo>
                    <a:pt x="34" y="12"/>
                  </a:moveTo>
                  <a:lnTo>
                    <a:pt x="20" y="30"/>
                  </a:lnTo>
                  <a:lnTo>
                    <a:pt x="18" y="44"/>
                  </a:lnTo>
                  <a:lnTo>
                    <a:pt x="25" y="56"/>
                  </a:lnTo>
                  <a:lnTo>
                    <a:pt x="37" y="65"/>
                  </a:lnTo>
                  <a:lnTo>
                    <a:pt x="57" y="69"/>
                  </a:lnTo>
                  <a:lnTo>
                    <a:pt x="72" y="69"/>
                  </a:lnTo>
                  <a:lnTo>
                    <a:pt x="85" y="56"/>
                  </a:lnTo>
                  <a:lnTo>
                    <a:pt x="86" y="40"/>
                  </a:lnTo>
                  <a:lnTo>
                    <a:pt x="83" y="24"/>
                  </a:lnTo>
                  <a:lnTo>
                    <a:pt x="68" y="15"/>
                  </a:lnTo>
                  <a:lnTo>
                    <a:pt x="48" y="11"/>
                  </a:lnTo>
                  <a:lnTo>
                    <a:pt x="73" y="9"/>
                  </a:lnTo>
                  <a:lnTo>
                    <a:pt x="91" y="18"/>
                  </a:lnTo>
                  <a:lnTo>
                    <a:pt x="103" y="29"/>
                  </a:lnTo>
                  <a:lnTo>
                    <a:pt x="107" y="40"/>
                  </a:lnTo>
                  <a:lnTo>
                    <a:pt x="103" y="58"/>
                  </a:lnTo>
                  <a:lnTo>
                    <a:pt x="93" y="69"/>
                  </a:lnTo>
                  <a:lnTo>
                    <a:pt x="80" y="78"/>
                  </a:lnTo>
                  <a:lnTo>
                    <a:pt x="60" y="84"/>
                  </a:lnTo>
                  <a:lnTo>
                    <a:pt x="44" y="82"/>
                  </a:lnTo>
                  <a:lnTo>
                    <a:pt x="22" y="72"/>
                  </a:lnTo>
                  <a:lnTo>
                    <a:pt x="8" y="60"/>
                  </a:lnTo>
                  <a:lnTo>
                    <a:pt x="0" y="41"/>
                  </a:lnTo>
                  <a:lnTo>
                    <a:pt x="0" y="26"/>
                  </a:lnTo>
                  <a:lnTo>
                    <a:pt x="12" y="11"/>
                  </a:lnTo>
                  <a:lnTo>
                    <a:pt x="33" y="1"/>
                  </a:lnTo>
                  <a:lnTo>
                    <a:pt x="57" y="0"/>
                  </a:lnTo>
                  <a:lnTo>
                    <a:pt x="34"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3643" name="Freeform 105"/>
            <p:cNvSpPr>
              <a:spLocks/>
            </p:cNvSpPr>
            <p:nvPr/>
          </p:nvSpPr>
          <p:spPr bwMode="auto">
            <a:xfrm>
              <a:off x="3639" y="3754"/>
              <a:ext cx="59" cy="18"/>
            </a:xfrm>
            <a:custGeom>
              <a:avLst/>
              <a:gdLst>
                <a:gd name="T0" fmla="*/ 0 w 83"/>
                <a:gd name="T1" fmla="*/ 1 h 34"/>
                <a:gd name="T2" fmla="*/ 1 w 83"/>
                <a:gd name="T3" fmla="*/ 1 h 34"/>
                <a:gd name="T4" fmla="*/ 1 w 83"/>
                <a:gd name="T5" fmla="*/ 1 h 34"/>
                <a:gd name="T6" fmla="*/ 1 w 83"/>
                <a:gd name="T7" fmla="*/ 1 h 34"/>
                <a:gd name="T8" fmla="*/ 1 w 83"/>
                <a:gd name="T9" fmla="*/ 1 h 34"/>
                <a:gd name="T10" fmla="*/ 1 w 83"/>
                <a:gd name="T11" fmla="*/ 1 h 34"/>
                <a:gd name="T12" fmla="*/ 1 w 83"/>
                <a:gd name="T13" fmla="*/ 1 h 34"/>
                <a:gd name="T14" fmla="*/ 1 w 83"/>
                <a:gd name="T15" fmla="*/ 0 h 34"/>
                <a:gd name="T16" fmla="*/ 1 w 83"/>
                <a:gd name="T17" fmla="*/ 0 h 34"/>
                <a:gd name="T18" fmla="*/ 0 w 83"/>
                <a:gd name="T19" fmla="*/ 1 h 34"/>
                <a:gd name="T20" fmla="*/ 0 w 83"/>
                <a:gd name="T21" fmla="*/ 1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3"/>
                <a:gd name="T34" fmla="*/ 0 h 34"/>
                <a:gd name="T35" fmla="*/ 83 w 83"/>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3" h="34">
                  <a:moveTo>
                    <a:pt x="0" y="22"/>
                  </a:moveTo>
                  <a:lnTo>
                    <a:pt x="26" y="15"/>
                  </a:lnTo>
                  <a:lnTo>
                    <a:pt x="39" y="15"/>
                  </a:lnTo>
                  <a:lnTo>
                    <a:pt x="68" y="24"/>
                  </a:lnTo>
                  <a:lnTo>
                    <a:pt x="83" y="34"/>
                  </a:lnTo>
                  <a:lnTo>
                    <a:pt x="79" y="18"/>
                  </a:lnTo>
                  <a:lnTo>
                    <a:pt x="66" y="7"/>
                  </a:lnTo>
                  <a:lnTo>
                    <a:pt x="46" y="0"/>
                  </a:lnTo>
                  <a:lnTo>
                    <a:pt x="22" y="0"/>
                  </a:lnTo>
                  <a:lnTo>
                    <a:pt x="0"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pic>
          <p:nvPicPr>
            <p:cNvPr id="23644" name="Picture 106" descr="WB01296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 y="2208"/>
              <a:ext cx="403"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45" name="Picture 107" descr="WB01296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3" y="2879"/>
              <a:ext cx="423" cy="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46" name="Picture 108" descr="WB01296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7" y="3484"/>
              <a:ext cx="423" cy="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47" name="Picture 109" descr="WB01296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8" y="2057"/>
              <a:ext cx="403"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48" name="Picture 110" descr="WB01296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8" y="2496"/>
              <a:ext cx="403"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43890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9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99601">
            <a:off x="7329488" y="3500438"/>
            <a:ext cx="923925"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9266" name="Rectangle 2"/>
          <p:cNvSpPr>
            <a:spLocks noChangeArrowheads="1"/>
          </p:cNvSpPr>
          <p:nvPr/>
        </p:nvSpPr>
        <p:spPr bwMode="auto">
          <a:xfrm>
            <a:off x="704850" y="333375"/>
            <a:ext cx="8763000" cy="2959100"/>
          </a:xfrm>
          <a:prstGeom prst="rect">
            <a:avLst/>
          </a:prstGeom>
          <a:noFill/>
          <a:ln w="9525">
            <a:noFill/>
            <a:miter lim="800000"/>
            <a:headEnd/>
            <a:tailEnd/>
          </a:ln>
          <a:effectLst/>
        </p:spPr>
        <p:txBody>
          <a:bodyPr>
            <a:spAutoFit/>
          </a:bodyPr>
          <a:lstStyle/>
          <a:p>
            <a:pPr>
              <a:spcBef>
                <a:spcPct val="0"/>
              </a:spcBef>
              <a:tabLst>
                <a:tab pos="476250" algn="l"/>
              </a:tabLst>
              <a:defRPr/>
            </a:pPr>
            <a:r>
              <a:rPr lang="it-IT" sz="3200" u="sng" dirty="0">
                <a:solidFill>
                  <a:schemeClr val="hlink"/>
                </a:solidFill>
                <a:effectLst>
                  <a:outerShdw blurRad="38100" dist="38100" dir="2700000" algn="tl">
                    <a:srgbClr val="000000"/>
                  </a:outerShdw>
                </a:effectLst>
                <a:cs typeface="Times New Roman" pitchFamily="18" charset="0"/>
              </a:rPr>
              <a:t>CONTRAFFAZIONE</a:t>
            </a:r>
          </a:p>
          <a:p>
            <a:pPr algn="just">
              <a:spcBef>
                <a:spcPct val="0"/>
              </a:spcBef>
              <a:tabLst>
                <a:tab pos="476250" algn="l"/>
              </a:tabLst>
              <a:defRPr/>
            </a:pPr>
            <a:endParaRPr lang="it-IT" sz="1600" u="sng" dirty="0">
              <a:solidFill>
                <a:schemeClr val="hlink"/>
              </a:solidFill>
              <a:cs typeface="Times New Roman" pitchFamily="18" charset="0"/>
            </a:endParaRPr>
          </a:p>
          <a:p>
            <a:pPr algn="just">
              <a:spcBef>
                <a:spcPct val="0"/>
              </a:spcBef>
              <a:tabLst>
                <a:tab pos="476250" algn="l"/>
              </a:tabLst>
              <a:defRPr/>
            </a:pPr>
            <a:r>
              <a:rPr lang="it-IT" sz="2800" u="sng" dirty="0">
                <a:solidFill>
                  <a:schemeClr val="hlink"/>
                </a:solidFill>
                <a:cs typeface="Times New Roman" pitchFamily="18" charset="0"/>
              </a:rPr>
              <a:t>E’ la totale o parziale </a:t>
            </a:r>
            <a:r>
              <a:rPr lang="it-IT" sz="2800" u="sng" dirty="0">
                <a:solidFill>
                  <a:srgbClr val="FF0000"/>
                </a:solidFill>
                <a:cs typeface="Times New Roman" pitchFamily="18" charset="0"/>
              </a:rPr>
              <a:t>sostituzione di una sostanza alimentare con altra di minore pregio</a:t>
            </a:r>
            <a:r>
              <a:rPr lang="it-IT" sz="2800" u="sng" dirty="0">
                <a:solidFill>
                  <a:srgbClr val="CCECFF"/>
                </a:solidFill>
                <a:cs typeface="Times New Roman" pitchFamily="18" charset="0"/>
              </a:rPr>
              <a:t> </a:t>
            </a:r>
            <a:r>
              <a:rPr lang="it-IT" sz="2800" dirty="0">
                <a:solidFill>
                  <a:srgbClr val="CCECFF"/>
                </a:solidFill>
                <a:cs typeface="Times New Roman" pitchFamily="18" charset="0"/>
              </a:rPr>
              <a:t>in maniera tale da indurre in inganno il compratore (olio di semi per olio di oliva, margarina per burro, vino fatto con zuccheri diversi dall’uva, ecc.). </a:t>
            </a:r>
          </a:p>
        </p:txBody>
      </p:sp>
      <p:grpSp>
        <p:nvGrpSpPr>
          <p:cNvPr id="2" name="Group 11"/>
          <p:cNvGrpSpPr>
            <a:grpSpLocks/>
          </p:cNvGrpSpPr>
          <p:nvPr/>
        </p:nvGrpSpPr>
        <p:grpSpPr bwMode="auto">
          <a:xfrm>
            <a:off x="4448175" y="4076700"/>
            <a:ext cx="2030413" cy="2447925"/>
            <a:chOff x="2456" y="2448"/>
            <a:chExt cx="1423" cy="1782"/>
          </a:xfrm>
        </p:grpSpPr>
        <p:graphicFrame>
          <p:nvGraphicFramePr>
            <p:cNvPr id="24819" name="Object 12"/>
            <p:cNvGraphicFramePr>
              <a:graphicFrameLocks noChangeAspect="1"/>
            </p:cNvGraphicFramePr>
            <p:nvPr/>
          </p:nvGraphicFramePr>
          <p:xfrm>
            <a:off x="2456" y="2448"/>
            <a:ext cx="1423" cy="1782"/>
          </p:xfrm>
          <a:graphic>
            <a:graphicData uri="http://schemas.openxmlformats.org/presentationml/2006/ole">
              <mc:AlternateContent xmlns:mc="http://schemas.openxmlformats.org/markup-compatibility/2006">
                <mc:Choice xmlns:v="urn:schemas-microsoft-com:vml" Requires="v">
                  <p:oleObj spid="_x0000_s36871" name="Immagine bitmap" r:id="rId4" imgW="2561905" imgH="3209524" progId="Paint.Picture">
                    <p:embed/>
                  </p:oleObj>
                </mc:Choice>
                <mc:Fallback>
                  <p:oleObj name="Immagine bitmap" r:id="rId4" imgW="2561905" imgH="3209524" progId="Paint.Picture">
                    <p:embed/>
                    <p:pic>
                      <p:nvPicPr>
                        <p:cNvPr id="24819" name="Object 12"/>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56" y="2448"/>
                          <a:ext cx="1423" cy="1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820" name="WordArt 13"/>
            <p:cNvSpPr>
              <a:spLocks noChangeArrowheads="1" noChangeShapeType="1" noTextEdit="1"/>
            </p:cNvSpPr>
            <p:nvPr/>
          </p:nvSpPr>
          <p:spPr bwMode="auto">
            <a:xfrm rot="588064">
              <a:off x="2493" y="2798"/>
              <a:ext cx="861" cy="36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it-IT" sz="1400" kern="10">
                  <a:solidFill>
                    <a:srgbClr val="009900"/>
                  </a:solidFill>
                  <a:latin typeface="Arial Black"/>
                </a:rPr>
                <a:t>olio extra-vergine </a:t>
              </a:r>
            </a:p>
            <a:p>
              <a:r>
                <a:rPr lang="it-IT" sz="1400" kern="10">
                  <a:solidFill>
                    <a:srgbClr val="009900"/>
                  </a:solidFill>
                  <a:latin typeface="Arial Black"/>
                </a:rPr>
                <a:t>di oliva</a:t>
              </a:r>
            </a:p>
          </p:txBody>
        </p:sp>
        <p:pic>
          <p:nvPicPr>
            <p:cNvPr id="24821" name="Picture 14" descr="FD01105_"/>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92" y="3216"/>
              <a:ext cx="443" cy="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16"/>
          <p:cNvGrpSpPr>
            <a:grpSpLocks/>
          </p:cNvGrpSpPr>
          <p:nvPr/>
        </p:nvGrpSpPr>
        <p:grpSpPr bwMode="auto">
          <a:xfrm>
            <a:off x="415925" y="3500438"/>
            <a:ext cx="6781800" cy="2827337"/>
            <a:chOff x="1680" y="1248"/>
            <a:chExt cx="2832" cy="2016"/>
          </a:xfrm>
        </p:grpSpPr>
        <p:grpSp>
          <p:nvGrpSpPr>
            <p:cNvPr id="24583" name="Group 17"/>
            <p:cNvGrpSpPr>
              <a:grpSpLocks/>
            </p:cNvGrpSpPr>
            <p:nvPr/>
          </p:nvGrpSpPr>
          <p:grpSpPr bwMode="auto">
            <a:xfrm>
              <a:off x="1680" y="1248"/>
              <a:ext cx="1296" cy="2016"/>
              <a:chOff x="1680" y="1440"/>
              <a:chExt cx="1296" cy="2016"/>
            </a:xfrm>
          </p:grpSpPr>
          <p:grpSp>
            <p:nvGrpSpPr>
              <p:cNvPr id="24662" name="Group 18"/>
              <p:cNvGrpSpPr>
                <a:grpSpLocks/>
              </p:cNvGrpSpPr>
              <p:nvPr/>
            </p:nvGrpSpPr>
            <p:grpSpPr bwMode="auto">
              <a:xfrm>
                <a:off x="1680" y="2420"/>
                <a:ext cx="1133" cy="1036"/>
                <a:chOff x="3747" y="1269"/>
                <a:chExt cx="1633" cy="1784"/>
              </a:xfrm>
            </p:grpSpPr>
            <p:sp>
              <p:nvSpPr>
                <p:cNvPr id="24695" name="Freeform 19"/>
                <p:cNvSpPr>
                  <a:spLocks/>
                </p:cNvSpPr>
                <p:nvPr/>
              </p:nvSpPr>
              <p:spPr bwMode="auto">
                <a:xfrm>
                  <a:off x="4163" y="1270"/>
                  <a:ext cx="1216" cy="1439"/>
                </a:xfrm>
                <a:custGeom>
                  <a:avLst/>
                  <a:gdLst>
                    <a:gd name="T0" fmla="*/ 0 w 2433"/>
                    <a:gd name="T1" fmla="*/ 1 h 2877"/>
                    <a:gd name="T2" fmla="*/ 0 w 2433"/>
                    <a:gd name="T3" fmla="*/ 1 h 2877"/>
                    <a:gd name="T4" fmla="*/ 0 w 2433"/>
                    <a:gd name="T5" fmla="*/ 1 h 2877"/>
                    <a:gd name="T6" fmla="*/ 0 w 2433"/>
                    <a:gd name="T7" fmla="*/ 1 h 2877"/>
                    <a:gd name="T8" fmla="*/ 0 w 2433"/>
                    <a:gd name="T9" fmla="*/ 0 h 2877"/>
                    <a:gd name="T10" fmla="*/ 0 w 2433"/>
                    <a:gd name="T11" fmla="*/ 1 h 2877"/>
                    <a:gd name="T12" fmla="*/ 0 w 2433"/>
                    <a:gd name="T13" fmla="*/ 1 h 2877"/>
                    <a:gd name="T14" fmla="*/ 0 w 2433"/>
                    <a:gd name="T15" fmla="*/ 1 h 2877"/>
                    <a:gd name="T16" fmla="*/ 0 w 2433"/>
                    <a:gd name="T17" fmla="*/ 1 h 2877"/>
                    <a:gd name="T18" fmla="*/ 0 w 2433"/>
                    <a:gd name="T19" fmla="*/ 1 h 2877"/>
                    <a:gd name="T20" fmla="*/ 0 w 2433"/>
                    <a:gd name="T21" fmla="*/ 1 h 2877"/>
                    <a:gd name="T22" fmla="*/ 0 w 2433"/>
                    <a:gd name="T23" fmla="*/ 1 h 2877"/>
                    <a:gd name="T24" fmla="*/ 0 w 2433"/>
                    <a:gd name="T25" fmla="*/ 1 h 2877"/>
                    <a:gd name="T26" fmla="*/ 0 w 2433"/>
                    <a:gd name="T27" fmla="*/ 1 h 2877"/>
                    <a:gd name="T28" fmla="*/ 0 w 2433"/>
                    <a:gd name="T29" fmla="*/ 1 h 2877"/>
                    <a:gd name="T30" fmla="*/ 0 w 2433"/>
                    <a:gd name="T31" fmla="*/ 1 h 2877"/>
                    <a:gd name="T32" fmla="*/ 0 w 2433"/>
                    <a:gd name="T33" fmla="*/ 1 h 2877"/>
                    <a:gd name="T34" fmla="*/ 0 w 2433"/>
                    <a:gd name="T35" fmla="*/ 1 h 2877"/>
                    <a:gd name="T36" fmla="*/ 0 w 2433"/>
                    <a:gd name="T37" fmla="*/ 1 h 2877"/>
                    <a:gd name="T38" fmla="*/ 0 w 2433"/>
                    <a:gd name="T39" fmla="*/ 1 h 2877"/>
                    <a:gd name="T40" fmla="*/ 0 w 2433"/>
                    <a:gd name="T41" fmla="*/ 1 h 2877"/>
                    <a:gd name="T42" fmla="*/ 0 w 2433"/>
                    <a:gd name="T43" fmla="*/ 1 h 2877"/>
                    <a:gd name="T44" fmla="*/ 0 w 2433"/>
                    <a:gd name="T45" fmla="*/ 1 h 2877"/>
                    <a:gd name="T46" fmla="*/ 0 w 2433"/>
                    <a:gd name="T47" fmla="*/ 1 h 2877"/>
                    <a:gd name="T48" fmla="*/ 0 w 2433"/>
                    <a:gd name="T49" fmla="*/ 1 h 2877"/>
                    <a:gd name="T50" fmla="*/ 0 w 2433"/>
                    <a:gd name="T51" fmla="*/ 1 h 2877"/>
                    <a:gd name="T52" fmla="*/ 0 w 2433"/>
                    <a:gd name="T53" fmla="*/ 1 h 2877"/>
                    <a:gd name="T54" fmla="*/ 0 w 2433"/>
                    <a:gd name="T55" fmla="*/ 1 h 2877"/>
                    <a:gd name="T56" fmla="*/ 0 w 2433"/>
                    <a:gd name="T57" fmla="*/ 1 h 2877"/>
                    <a:gd name="T58" fmla="*/ 0 w 2433"/>
                    <a:gd name="T59" fmla="*/ 1 h 2877"/>
                    <a:gd name="T60" fmla="*/ 0 w 2433"/>
                    <a:gd name="T61" fmla="*/ 1 h 2877"/>
                    <a:gd name="T62" fmla="*/ 0 w 2433"/>
                    <a:gd name="T63" fmla="*/ 1 h 2877"/>
                    <a:gd name="T64" fmla="*/ 0 w 2433"/>
                    <a:gd name="T65" fmla="*/ 1 h 2877"/>
                    <a:gd name="T66" fmla="*/ 0 w 2433"/>
                    <a:gd name="T67" fmla="*/ 1 h 2877"/>
                    <a:gd name="T68" fmla="*/ 0 w 2433"/>
                    <a:gd name="T69" fmla="*/ 1 h 2877"/>
                    <a:gd name="T70" fmla="*/ 0 w 2433"/>
                    <a:gd name="T71" fmla="*/ 1 h 2877"/>
                    <a:gd name="T72" fmla="*/ 0 w 2433"/>
                    <a:gd name="T73" fmla="*/ 1 h 2877"/>
                    <a:gd name="T74" fmla="*/ 0 w 2433"/>
                    <a:gd name="T75" fmla="*/ 1 h 2877"/>
                    <a:gd name="T76" fmla="*/ 0 w 2433"/>
                    <a:gd name="T77" fmla="*/ 1 h 2877"/>
                    <a:gd name="T78" fmla="*/ 0 w 2433"/>
                    <a:gd name="T79" fmla="*/ 1 h 2877"/>
                    <a:gd name="T80" fmla="*/ 0 w 2433"/>
                    <a:gd name="T81" fmla="*/ 1 h 2877"/>
                    <a:gd name="T82" fmla="*/ 0 w 2433"/>
                    <a:gd name="T83" fmla="*/ 1 h 2877"/>
                    <a:gd name="T84" fmla="*/ 0 w 2433"/>
                    <a:gd name="T85" fmla="*/ 1 h 2877"/>
                    <a:gd name="T86" fmla="*/ 0 w 2433"/>
                    <a:gd name="T87" fmla="*/ 1 h 2877"/>
                    <a:gd name="T88" fmla="*/ 0 w 2433"/>
                    <a:gd name="T89" fmla="*/ 1 h 2877"/>
                    <a:gd name="T90" fmla="*/ 0 w 2433"/>
                    <a:gd name="T91" fmla="*/ 1 h 2877"/>
                    <a:gd name="T92" fmla="*/ 0 w 2433"/>
                    <a:gd name="T93" fmla="*/ 1 h 2877"/>
                    <a:gd name="T94" fmla="*/ 0 w 2433"/>
                    <a:gd name="T95" fmla="*/ 1 h 2877"/>
                    <a:gd name="T96" fmla="*/ 0 w 2433"/>
                    <a:gd name="T97" fmla="*/ 1 h 2877"/>
                    <a:gd name="T98" fmla="*/ 0 w 2433"/>
                    <a:gd name="T99" fmla="*/ 1 h 2877"/>
                    <a:gd name="T100" fmla="*/ 0 w 2433"/>
                    <a:gd name="T101" fmla="*/ 1 h 2877"/>
                    <a:gd name="T102" fmla="*/ 0 w 2433"/>
                    <a:gd name="T103" fmla="*/ 1 h 2877"/>
                    <a:gd name="T104" fmla="*/ 0 w 2433"/>
                    <a:gd name="T105" fmla="*/ 1 h 2877"/>
                    <a:gd name="T106" fmla="*/ 0 w 2433"/>
                    <a:gd name="T107" fmla="*/ 1 h 2877"/>
                    <a:gd name="T108" fmla="*/ 0 w 2433"/>
                    <a:gd name="T109" fmla="*/ 1 h 28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433"/>
                    <a:gd name="T166" fmla="*/ 0 h 2877"/>
                    <a:gd name="T167" fmla="*/ 2433 w 2433"/>
                    <a:gd name="T168" fmla="*/ 2877 h 28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433" h="2877">
                      <a:moveTo>
                        <a:pt x="0" y="1068"/>
                      </a:moveTo>
                      <a:lnTo>
                        <a:pt x="2" y="1059"/>
                      </a:lnTo>
                      <a:lnTo>
                        <a:pt x="8" y="1038"/>
                      </a:lnTo>
                      <a:lnTo>
                        <a:pt x="13" y="1006"/>
                      </a:lnTo>
                      <a:lnTo>
                        <a:pt x="27" y="964"/>
                      </a:lnTo>
                      <a:lnTo>
                        <a:pt x="38" y="909"/>
                      </a:lnTo>
                      <a:lnTo>
                        <a:pt x="53" y="852"/>
                      </a:lnTo>
                      <a:lnTo>
                        <a:pt x="69" y="787"/>
                      </a:lnTo>
                      <a:lnTo>
                        <a:pt x="84" y="720"/>
                      </a:lnTo>
                      <a:lnTo>
                        <a:pt x="99" y="650"/>
                      </a:lnTo>
                      <a:lnTo>
                        <a:pt x="116" y="580"/>
                      </a:lnTo>
                      <a:lnTo>
                        <a:pt x="129" y="511"/>
                      </a:lnTo>
                      <a:lnTo>
                        <a:pt x="145" y="447"/>
                      </a:lnTo>
                      <a:lnTo>
                        <a:pt x="156" y="386"/>
                      </a:lnTo>
                      <a:lnTo>
                        <a:pt x="166" y="333"/>
                      </a:lnTo>
                      <a:lnTo>
                        <a:pt x="173" y="285"/>
                      </a:lnTo>
                      <a:lnTo>
                        <a:pt x="177" y="251"/>
                      </a:lnTo>
                      <a:lnTo>
                        <a:pt x="186" y="218"/>
                      </a:lnTo>
                      <a:lnTo>
                        <a:pt x="209" y="190"/>
                      </a:lnTo>
                      <a:lnTo>
                        <a:pt x="247" y="160"/>
                      </a:lnTo>
                      <a:lnTo>
                        <a:pt x="295" y="135"/>
                      </a:lnTo>
                      <a:lnTo>
                        <a:pt x="352" y="108"/>
                      </a:lnTo>
                      <a:lnTo>
                        <a:pt x="420" y="83"/>
                      </a:lnTo>
                      <a:lnTo>
                        <a:pt x="494" y="63"/>
                      </a:lnTo>
                      <a:lnTo>
                        <a:pt x="578" y="45"/>
                      </a:lnTo>
                      <a:lnTo>
                        <a:pt x="663" y="28"/>
                      </a:lnTo>
                      <a:lnTo>
                        <a:pt x="755" y="15"/>
                      </a:lnTo>
                      <a:lnTo>
                        <a:pt x="850" y="7"/>
                      </a:lnTo>
                      <a:lnTo>
                        <a:pt x="949" y="2"/>
                      </a:lnTo>
                      <a:lnTo>
                        <a:pt x="1044" y="0"/>
                      </a:lnTo>
                      <a:lnTo>
                        <a:pt x="1140" y="4"/>
                      </a:lnTo>
                      <a:lnTo>
                        <a:pt x="1237" y="11"/>
                      </a:lnTo>
                      <a:lnTo>
                        <a:pt x="1332" y="25"/>
                      </a:lnTo>
                      <a:lnTo>
                        <a:pt x="1418" y="40"/>
                      </a:lnTo>
                      <a:lnTo>
                        <a:pt x="1494" y="57"/>
                      </a:lnTo>
                      <a:lnTo>
                        <a:pt x="1561" y="74"/>
                      </a:lnTo>
                      <a:lnTo>
                        <a:pt x="1618" y="95"/>
                      </a:lnTo>
                      <a:lnTo>
                        <a:pt x="1667" y="112"/>
                      </a:lnTo>
                      <a:lnTo>
                        <a:pt x="1709" y="133"/>
                      </a:lnTo>
                      <a:lnTo>
                        <a:pt x="1743" y="156"/>
                      </a:lnTo>
                      <a:lnTo>
                        <a:pt x="1771" y="177"/>
                      </a:lnTo>
                      <a:lnTo>
                        <a:pt x="1794" y="198"/>
                      </a:lnTo>
                      <a:lnTo>
                        <a:pt x="1811" y="220"/>
                      </a:lnTo>
                      <a:lnTo>
                        <a:pt x="1825" y="241"/>
                      </a:lnTo>
                      <a:lnTo>
                        <a:pt x="1834" y="264"/>
                      </a:lnTo>
                      <a:lnTo>
                        <a:pt x="1840" y="285"/>
                      </a:lnTo>
                      <a:lnTo>
                        <a:pt x="1846" y="308"/>
                      </a:lnTo>
                      <a:lnTo>
                        <a:pt x="1848" y="329"/>
                      </a:lnTo>
                      <a:lnTo>
                        <a:pt x="1849" y="352"/>
                      </a:lnTo>
                      <a:lnTo>
                        <a:pt x="1851" y="386"/>
                      </a:lnTo>
                      <a:lnTo>
                        <a:pt x="1863" y="447"/>
                      </a:lnTo>
                      <a:lnTo>
                        <a:pt x="1878" y="528"/>
                      </a:lnTo>
                      <a:lnTo>
                        <a:pt x="1899" y="631"/>
                      </a:lnTo>
                      <a:lnTo>
                        <a:pt x="1924" y="749"/>
                      </a:lnTo>
                      <a:lnTo>
                        <a:pt x="1954" y="882"/>
                      </a:lnTo>
                      <a:lnTo>
                        <a:pt x="1990" y="1023"/>
                      </a:lnTo>
                      <a:lnTo>
                        <a:pt x="2028" y="1173"/>
                      </a:lnTo>
                      <a:lnTo>
                        <a:pt x="2070" y="1325"/>
                      </a:lnTo>
                      <a:lnTo>
                        <a:pt x="2115" y="1481"/>
                      </a:lnTo>
                      <a:lnTo>
                        <a:pt x="2161" y="1633"/>
                      </a:lnTo>
                      <a:lnTo>
                        <a:pt x="2212" y="1781"/>
                      </a:lnTo>
                      <a:lnTo>
                        <a:pt x="2264" y="1920"/>
                      </a:lnTo>
                      <a:lnTo>
                        <a:pt x="2319" y="2051"/>
                      </a:lnTo>
                      <a:lnTo>
                        <a:pt x="2374" y="2166"/>
                      </a:lnTo>
                      <a:lnTo>
                        <a:pt x="2433" y="2264"/>
                      </a:lnTo>
                      <a:lnTo>
                        <a:pt x="2431" y="2268"/>
                      </a:lnTo>
                      <a:lnTo>
                        <a:pt x="2431" y="2280"/>
                      </a:lnTo>
                      <a:lnTo>
                        <a:pt x="2429" y="2299"/>
                      </a:lnTo>
                      <a:lnTo>
                        <a:pt x="2427" y="2323"/>
                      </a:lnTo>
                      <a:lnTo>
                        <a:pt x="2420" y="2352"/>
                      </a:lnTo>
                      <a:lnTo>
                        <a:pt x="2412" y="2386"/>
                      </a:lnTo>
                      <a:lnTo>
                        <a:pt x="2401" y="2422"/>
                      </a:lnTo>
                      <a:lnTo>
                        <a:pt x="2387" y="2462"/>
                      </a:lnTo>
                      <a:lnTo>
                        <a:pt x="2366" y="2500"/>
                      </a:lnTo>
                      <a:lnTo>
                        <a:pt x="2342" y="2540"/>
                      </a:lnTo>
                      <a:lnTo>
                        <a:pt x="2311" y="2580"/>
                      </a:lnTo>
                      <a:lnTo>
                        <a:pt x="2277" y="2620"/>
                      </a:lnTo>
                      <a:lnTo>
                        <a:pt x="2235" y="2656"/>
                      </a:lnTo>
                      <a:lnTo>
                        <a:pt x="2188" y="2688"/>
                      </a:lnTo>
                      <a:lnTo>
                        <a:pt x="2131" y="2717"/>
                      </a:lnTo>
                      <a:lnTo>
                        <a:pt x="2068" y="2742"/>
                      </a:lnTo>
                      <a:lnTo>
                        <a:pt x="1998" y="2761"/>
                      </a:lnTo>
                      <a:lnTo>
                        <a:pt x="1929" y="2778"/>
                      </a:lnTo>
                      <a:lnTo>
                        <a:pt x="1865" y="2791"/>
                      </a:lnTo>
                      <a:lnTo>
                        <a:pt x="1800" y="2808"/>
                      </a:lnTo>
                      <a:lnTo>
                        <a:pt x="1737" y="2820"/>
                      </a:lnTo>
                      <a:lnTo>
                        <a:pt x="1678" y="2829"/>
                      </a:lnTo>
                      <a:lnTo>
                        <a:pt x="1623" y="2839"/>
                      </a:lnTo>
                      <a:lnTo>
                        <a:pt x="1572" y="2850"/>
                      </a:lnTo>
                      <a:lnTo>
                        <a:pt x="1524" y="2856"/>
                      </a:lnTo>
                      <a:lnTo>
                        <a:pt x="1481" y="2861"/>
                      </a:lnTo>
                      <a:lnTo>
                        <a:pt x="1443" y="2865"/>
                      </a:lnTo>
                      <a:lnTo>
                        <a:pt x="1412" y="2869"/>
                      </a:lnTo>
                      <a:lnTo>
                        <a:pt x="1386" y="2873"/>
                      </a:lnTo>
                      <a:lnTo>
                        <a:pt x="1369" y="2875"/>
                      </a:lnTo>
                      <a:lnTo>
                        <a:pt x="1357" y="2877"/>
                      </a:lnTo>
                      <a:lnTo>
                        <a:pt x="1353" y="2877"/>
                      </a:lnTo>
                      <a:lnTo>
                        <a:pt x="1350" y="2873"/>
                      </a:lnTo>
                      <a:lnTo>
                        <a:pt x="1340" y="2865"/>
                      </a:lnTo>
                      <a:lnTo>
                        <a:pt x="1334" y="2858"/>
                      </a:lnTo>
                      <a:lnTo>
                        <a:pt x="1327" y="2852"/>
                      </a:lnTo>
                      <a:lnTo>
                        <a:pt x="1317" y="2846"/>
                      </a:lnTo>
                      <a:lnTo>
                        <a:pt x="1308" y="2839"/>
                      </a:lnTo>
                      <a:lnTo>
                        <a:pt x="1296" y="2833"/>
                      </a:lnTo>
                      <a:lnTo>
                        <a:pt x="1285" y="2825"/>
                      </a:lnTo>
                      <a:lnTo>
                        <a:pt x="1272" y="2818"/>
                      </a:lnTo>
                      <a:lnTo>
                        <a:pt x="1258" y="2812"/>
                      </a:lnTo>
                      <a:lnTo>
                        <a:pt x="1243" y="2806"/>
                      </a:lnTo>
                      <a:lnTo>
                        <a:pt x="1228" y="2804"/>
                      </a:lnTo>
                      <a:lnTo>
                        <a:pt x="1213" y="2803"/>
                      </a:lnTo>
                      <a:lnTo>
                        <a:pt x="1198" y="2803"/>
                      </a:lnTo>
                      <a:lnTo>
                        <a:pt x="1198" y="2799"/>
                      </a:lnTo>
                      <a:lnTo>
                        <a:pt x="1201" y="2795"/>
                      </a:lnTo>
                      <a:lnTo>
                        <a:pt x="1205" y="2787"/>
                      </a:lnTo>
                      <a:lnTo>
                        <a:pt x="1213" y="2778"/>
                      </a:lnTo>
                      <a:lnTo>
                        <a:pt x="1218" y="2764"/>
                      </a:lnTo>
                      <a:lnTo>
                        <a:pt x="1226" y="2751"/>
                      </a:lnTo>
                      <a:lnTo>
                        <a:pt x="1234" y="2736"/>
                      </a:lnTo>
                      <a:lnTo>
                        <a:pt x="1241" y="2721"/>
                      </a:lnTo>
                      <a:lnTo>
                        <a:pt x="1245" y="2700"/>
                      </a:lnTo>
                      <a:lnTo>
                        <a:pt x="1253" y="2681"/>
                      </a:lnTo>
                      <a:lnTo>
                        <a:pt x="1255" y="2660"/>
                      </a:lnTo>
                      <a:lnTo>
                        <a:pt x="1256" y="2641"/>
                      </a:lnTo>
                      <a:lnTo>
                        <a:pt x="1253" y="2618"/>
                      </a:lnTo>
                      <a:lnTo>
                        <a:pt x="1249" y="2597"/>
                      </a:lnTo>
                      <a:lnTo>
                        <a:pt x="1241" y="2576"/>
                      </a:lnTo>
                      <a:lnTo>
                        <a:pt x="1230" y="2557"/>
                      </a:lnTo>
                      <a:lnTo>
                        <a:pt x="1215" y="2536"/>
                      </a:lnTo>
                      <a:lnTo>
                        <a:pt x="1201" y="2519"/>
                      </a:lnTo>
                      <a:lnTo>
                        <a:pt x="1188" y="2506"/>
                      </a:lnTo>
                      <a:lnTo>
                        <a:pt x="1177" y="2496"/>
                      </a:lnTo>
                      <a:lnTo>
                        <a:pt x="1165" y="2485"/>
                      </a:lnTo>
                      <a:lnTo>
                        <a:pt x="1154" y="2479"/>
                      </a:lnTo>
                      <a:lnTo>
                        <a:pt x="1144" y="2472"/>
                      </a:lnTo>
                      <a:lnTo>
                        <a:pt x="1135" y="2470"/>
                      </a:lnTo>
                      <a:lnTo>
                        <a:pt x="1125" y="2466"/>
                      </a:lnTo>
                      <a:lnTo>
                        <a:pt x="1118" y="2462"/>
                      </a:lnTo>
                      <a:lnTo>
                        <a:pt x="1110" y="2462"/>
                      </a:lnTo>
                      <a:lnTo>
                        <a:pt x="1106" y="2462"/>
                      </a:lnTo>
                      <a:lnTo>
                        <a:pt x="1099" y="2462"/>
                      </a:lnTo>
                      <a:lnTo>
                        <a:pt x="1097" y="2462"/>
                      </a:lnTo>
                      <a:lnTo>
                        <a:pt x="1093" y="2458"/>
                      </a:lnTo>
                      <a:lnTo>
                        <a:pt x="1089" y="2453"/>
                      </a:lnTo>
                      <a:lnTo>
                        <a:pt x="1082" y="2441"/>
                      </a:lnTo>
                      <a:lnTo>
                        <a:pt x="1072" y="2426"/>
                      </a:lnTo>
                      <a:lnTo>
                        <a:pt x="1059" y="2407"/>
                      </a:lnTo>
                      <a:lnTo>
                        <a:pt x="1045" y="2386"/>
                      </a:lnTo>
                      <a:lnTo>
                        <a:pt x="1032" y="2363"/>
                      </a:lnTo>
                      <a:lnTo>
                        <a:pt x="1019" y="2340"/>
                      </a:lnTo>
                      <a:lnTo>
                        <a:pt x="1004" y="2312"/>
                      </a:lnTo>
                      <a:lnTo>
                        <a:pt x="988" y="2287"/>
                      </a:lnTo>
                      <a:lnTo>
                        <a:pt x="975" y="2263"/>
                      </a:lnTo>
                      <a:lnTo>
                        <a:pt x="966" y="2238"/>
                      </a:lnTo>
                      <a:lnTo>
                        <a:pt x="954" y="2211"/>
                      </a:lnTo>
                      <a:lnTo>
                        <a:pt x="947" y="2190"/>
                      </a:lnTo>
                      <a:lnTo>
                        <a:pt x="941" y="2169"/>
                      </a:lnTo>
                      <a:lnTo>
                        <a:pt x="941" y="2154"/>
                      </a:lnTo>
                      <a:lnTo>
                        <a:pt x="945" y="2154"/>
                      </a:lnTo>
                      <a:lnTo>
                        <a:pt x="949" y="2152"/>
                      </a:lnTo>
                      <a:lnTo>
                        <a:pt x="956" y="2150"/>
                      </a:lnTo>
                      <a:lnTo>
                        <a:pt x="964" y="2148"/>
                      </a:lnTo>
                      <a:lnTo>
                        <a:pt x="973" y="2147"/>
                      </a:lnTo>
                      <a:lnTo>
                        <a:pt x="985" y="2143"/>
                      </a:lnTo>
                      <a:lnTo>
                        <a:pt x="996" y="2141"/>
                      </a:lnTo>
                      <a:lnTo>
                        <a:pt x="1006" y="2137"/>
                      </a:lnTo>
                      <a:lnTo>
                        <a:pt x="1019" y="2129"/>
                      </a:lnTo>
                      <a:lnTo>
                        <a:pt x="1030" y="2122"/>
                      </a:lnTo>
                      <a:lnTo>
                        <a:pt x="1042" y="2116"/>
                      </a:lnTo>
                      <a:lnTo>
                        <a:pt x="1051" y="2107"/>
                      </a:lnTo>
                      <a:lnTo>
                        <a:pt x="1063" y="2097"/>
                      </a:lnTo>
                      <a:lnTo>
                        <a:pt x="1072" y="2086"/>
                      </a:lnTo>
                      <a:lnTo>
                        <a:pt x="1080" y="2074"/>
                      </a:lnTo>
                      <a:lnTo>
                        <a:pt x="1078" y="2070"/>
                      </a:lnTo>
                      <a:lnTo>
                        <a:pt x="1072" y="2069"/>
                      </a:lnTo>
                      <a:lnTo>
                        <a:pt x="1066" y="2065"/>
                      </a:lnTo>
                      <a:lnTo>
                        <a:pt x="1057" y="2059"/>
                      </a:lnTo>
                      <a:lnTo>
                        <a:pt x="1044" y="2051"/>
                      </a:lnTo>
                      <a:lnTo>
                        <a:pt x="1030" y="2044"/>
                      </a:lnTo>
                      <a:lnTo>
                        <a:pt x="1015" y="2034"/>
                      </a:lnTo>
                      <a:lnTo>
                        <a:pt x="1002" y="2027"/>
                      </a:lnTo>
                      <a:lnTo>
                        <a:pt x="988" y="2015"/>
                      </a:lnTo>
                      <a:lnTo>
                        <a:pt x="973" y="2004"/>
                      </a:lnTo>
                      <a:lnTo>
                        <a:pt x="960" y="1993"/>
                      </a:lnTo>
                      <a:lnTo>
                        <a:pt x="949" y="1983"/>
                      </a:lnTo>
                      <a:lnTo>
                        <a:pt x="937" y="1972"/>
                      </a:lnTo>
                      <a:lnTo>
                        <a:pt x="931" y="1960"/>
                      </a:lnTo>
                      <a:lnTo>
                        <a:pt x="928" y="1949"/>
                      </a:lnTo>
                      <a:lnTo>
                        <a:pt x="926" y="1939"/>
                      </a:lnTo>
                      <a:lnTo>
                        <a:pt x="928" y="1926"/>
                      </a:lnTo>
                      <a:lnTo>
                        <a:pt x="931" y="1913"/>
                      </a:lnTo>
                      <a:lnTo>
                        <a:pt x="939" y="1897"/>
                      </a:lnTo>
                      <a:lnTo>
                        <a:pt x="950" y="1880"/>
                      </a:lnTo>
                      <a:lnTo>
                        <a:pt x="964" y="1861"/>
                      </a:lnTo>
                      <a:lnTo>
                        <a:pt x="979" y="1842"/>
                      </a:lnTo>
                      <a:lnTo>
                        <a:pt x="994" y="1823"/>
                      </a:lnTo>
                      <a:lnTo>
                        <a:pt x="1011" y="1806"/>
                      </a:lnTo>
                      <a:lnTo>
                        <a:pt x="1026" y="1787"/>
                      </a:lnTo>
                      <a:lnTo>
                        <a:pt x="1042" y="1770"/>
                      </a:lnTo>
                      <a:lnTo>
                        <a:pt x="1055" y="1755"/>
                      </a:lnTo>
                      <a:lnTo>
                        <a:pt x="1070" y="1742"/>
                      </a:lnTo>
                      <a:lnTo>
                        <a:pt x="1080" y="1728"/>
                      </a:lnTo>
                      <a:lnTo>
                        <a:pt x="1087" y="1721"/>
                      </a:lnTo>
                      <a:lnTo>
                        <a:pt x="1093" y="1715"/>
                      </a:lnTo>
                      <a:lnTo>
                        <a:pt x="1097" y="1715"/>
                      </a:lnTo>
                      <a:lnTo>
                        <a:pt x="1093" y="1713"/>
                      </a:lnTo>
                      <a:lnTo>
                        <a:pt x="1087" y="1711"/>
                      </a:lnTo>
                      <a:lnTo>
                        <a:pt x="1076" y="1707"/>
                      </a:lnTo>
                      <a:lnTo>
                        <a:pt x="1063" y="1705"/>
                      </a:lnTo>
                      <a:lnTo>
                        <a:pt x="1044" y="1702"/>
                      </a:lnTo>
                      <a:lnTo>
                        <a:pt x="1026" y="1698"/>
                      </a:lnTo>
                      <a:lnTo>
                        <a:pt x="1004" y="1694"/>
                      </a:lnTo>
                      <a:lnTo>
                        <a:pt x="983" y="1690"/>
                      </a:lnTo>
                      <a:lnTo>
                        <a:pt x="958" y="1688"/>
                      </a:lnTo>
                      <a:lnTo>
                        <a:pt x="937" y="1688"/>
                      </a:lnTo>
                      <a:lnTo>
                        <a:pt x="914" y="1688"/>
                      </a:lnTo>
                      <a:lnTo>
                        <a:pt x="892" y="1690"/>
                      </a:lnTo>
                      <a:lnTo>
                        <a:pt x="871" y="1692"/>
                      </a:lnTo>
                      <a:lnTo>
                        <a:pt x="854" y="1700"/>
                      </a:lnTo>
                      <a:lnTo>
                        <a:pt x="836" y="1707"/>
                      </a:lnTo>
                      <a:lnTo>
                        <a:pt x="823" y="1721"/>
                      </a:lnTo>
                      <a:lnTo>
                        <a:pt x="823" y="1719"/>
                      </a:lnTo>
                      <a:lnTo>
                        <a:pt x="821" y="1715"/>
                      </a:lnTo>
                      <a:lnTo>
                        <a:pt x="819" y="1709"/>
                      </a:lnTo>
                      <a:lnTo>
                        <a:pt x="819" y="1703"/>
                      </a:lnTo>
                      <a:lnTo>
                        <a:pt x="819" y="1694"/>
                      </a:lnTo>
                      <a:lnTo>
                        <a:pt x="817" y="1683"/>
                      </a:lnTo>
                      <a:lnTo>
                        <a:pt x="817" y="1671"/>
                      </a:lnTo>
                      <a:lnTo>
                        <a:pt x="819" y="1658"/>
                      </a:lnTo>
                      <a:lnTo>
                        <a:pt x="819" y="1643"/>
                      </a:lnTo>
                      <a:lnTo>
                        <a:pt x="819" y="1627"/>
                      </a:lnTo>
                      <a:lnTo>
                        <a:pt x="821" y="1608"/>
                      </a:lnTo>
                      <a:lnTo>
                        <a:pt x="825" y="1591"/>
                      </a:lnTo>
                      <a:lnTo>
                        <a:pt x="829" y="1572"/>
                      </a:lnTo>
                      <a:lnTo>
                        <a:pt x="835" y="1551"/>
                      </a:lnTo>
                      <a:lnTo>
                        <a:pt x="840" y="1530"/>
                      </a:lnTo>
                      <a:lnTo>
                        <a:pt x="850" y="1511"/>
                      </a:lnTo>
                      <a:lnTo>
                        <a:pt x="646" y="1559"/>
                      </a:lnTo>
                      <a:lnTo>
                        <a:pt x="646" y="1555"/>
                      </a:lnTo>
                      <a:lnTo>
                        <a:pt x="644" y="1549"/>
                      </a:lnTo>
                      <a:lnTo>
                        <a:pt x="643" y="1538"/>
                      </a:lnTo>
                      <a:lnTo>
                        <a:pt x="641" y="1527"/>
                      </a:lnTo>
                      <a:lnTo>
                        <a:pt x="637" y="1510"/>
                      </a:lnTo>
                      <a:lnTo>
                        <a:pt x="633" y="1492"/>
                      </a:lnTo>
                      <a:lnTo>
                        <a:pt x="631" y="1472"/>
                      </a:lnTo>
                      <a:lnTo>
                        <a:pt x="629" y="1451"/>
                      </a:lnTo>
                      <a:lnTo>
                        <a:pt x="625" y="1428"/>
                      </a:lnTo>
                      <a:lnTo>
                        <a:pt x="624" y="1405"/>
                      </a:lnTo>
                      <a:lnTo>
                        <a:pt x="620" y="1380"/>
                      </a:lnTo>
                      <a:lnTo>
                        <a:pt x="620" y="1357"/>
                      </a:lnTo>
                      <a:lnTo>
                        <a:pt x="620" y="1335"/>
                      </a:lnTo>
                      <a:lnTo>
                        <a:pt x="620" y="1314"/>
                      </a:lnTo>
                      <a:lnTo>
                        <a:pt x="622" y="1295"/>
                      </a:lnTo>
                      <a:lnTo>
                        <a:pt x="625" y="1278"/>
                      </a:lnTo>
                      <a:lnTo>
                        <a:pt x="624" y="1278"/>
                      </a:lnTo>
                      <a:lnTo>
                        <a:pt x="620" y="1279"/>
                      </a:lnTo>
                      <a:lnTo>
                        <a:pt x="612" y="1283"/>
                      </a:lnTo>
                      <a:lnTo>
                        <a:pt x="605" y="1287"/>
                      </a:lnTo>
                      <a:lnTo>
                        <a:pt x="593" y="1293"/>
                      </a:lnTo>
                      <a:lnTo>
                        <a:pt x="580" y="1300"/>
                      </a:lnTo>
                      <a:lnTo>
                        <a:pt x="567" y="1306"/>
                      </a:lnTo>
                      <a:lnTo>
                        <a:pt x="553" y="1318"/>
                      </a:lnTo>
                      <a:lnTo>
                        <a:pt x="538" y="1327"/>
                      </a:lnTo>
                      <a:lnTo>
                        <a:pt x="525" y="1340"/>
                      </a:lnTo>
                      <a:lnTo>
                        <a:pt x="510" y="1352"/>
                      </a:lnTo>
                      <a:lnTo>
                        <a:pt x="496" y="1369"/>
                      </a:lnTo>
                      <a:lnTo>
                        <a:pt x="483" y="1382"/>
                      </a:lnTo>
                      <a:lnTo>
                        <a:pt x="471" y="1399"/>
                      </a:lnTo>
                      <a:lnTo>
                        <a:pt x="462" y="1416"/>
                      </a:lnTo>
                      <a:lnTo>
                        <a:pt x="456" y="1435"/>
                      </a:lnTo>
                      <a:lnTo>
                        <a:pt x="454" y="1433"/>
                      </a:lnTo>
                      <a:lnTo>
                        <a:pt x="451" y="1424"/>
                      </a:lnTo>
                      <a:lnTo>
                        <a:pt x="447" y="1411"/>
                      </a:lnTo>
                      <a:lnTo>
                        <a:pt x="443" y="1394"/>
                      </a:lnTo>
                      <a:lnTo>
                        <a:pt x="437" y="1373"/>
                      </a:lnTo>
                      <a:lnTo>
                        <a:pt x="432" y="1348"/>
                      </a:lnTo>
                      <a:lnTo>
                        <a:pt x="426" y="1319"/>
                      </a:lnTo>
                      <a:lnTo>
                        <a:pt x="420" y="1289"/>
                      </a:lnTo>
                      <a:lnTo>
                        <a:pt x="414" y="1257"/>
                      </a:lnTo>
                      <a:lnTo>
                        <a:pt x="411" y="1224"/>
                      </a:lnTo>
                      <a:lnTo>
                        <a:pt x="407" y="1190"/>
                      </a:lnTo>
                      <a:lnTo>
                        <a:pt x="405" y="1156"/>
                      </a:lnTo>
                      <a:lnTo>
                        <a:pt x="403" y="1120"/>
                      </a:lnTo>
                      <a:lnTo>
                        <a:pt x="407" y="1087"/>
                      </a:lnTo>
                      <a:lnTo>
                        <a:pt x="409" y="1055"/>
                      </a:lnTo>
                      <a:lnTo>
                        <a:pt x="416" y="1025"/>
                      </a:lnTo>
                      <a:lnTo>
                        <a:pt x="414" y="1025"/>
                      </a:lnTo>
                      <a:lnTo>
                        <a:pt x="411" y="1025"/>
                      </a:lnTo>
                      <a:lnTo>
                        <a:pt x="405" y="1027"/>
                      </a:lnTo>
                      <a:lnTo>
                        <a:pt x="397" y="1028"/>
                      </a:lnTo>
                      <a:lnTo>
                        <a:pt x="388" y="1030"/>
                      </a:lnTo>
                      <a:lnTo>
                        <a:pt x="376" y="1034"/>
                      </a:lnTo>
                      <a:lnTo>
                        <a:pt x="365" y="1038"/>
                      </a:lnTo>
                      <a:lnTo>
                        <a:pt x="354" y="1042"/>
                      </a:lnTo>
                      <a:lnTo>
                        <a:pt x="340" y="1046"/>
                      </a:lnTo>
                      <a:lnTo>
                        <a:pt x="329" y="1051"/>
                      </a:lnTo>
                      <a:lnTo>
                        <a:pt x="316" y="1059"/>
                      </a:lnTo>
                      <a:lnTo>
                        <a:pt x="304" y="1067"/>
                      </a:lnTo>
                      <a:lnTo>
                        <a:pt x="291" y="1072"/>
                      </a:lnTo>
                      <a:lnTo>
                        <a:pt x="281" y="1082"/>
                      </a:lnTo>
                      <a:lnTo>
                        <a:pt x="274" y="1089"/>
                      </a:lnTo>
                      <a:lnTo>
                        <a:pt x="268" y="1101"/>
                      </a:lnTo>
                      <a:lnTo>
                        <a:pt x="266" y="1097"/>
                      </a:lnTo>
                      <a:lnTo>
                        <a:pt x="264" y="1091"/>
                      </a:lnTo>
                      <a:lnTo>
                        <a:pt x="261" y="1082"/>
                      </a:lnTo>
                      <a:lnTo>
                        <a:pt x="259" y="1068"/>
                      </a:lnTo>
                      <a:lnTo>
                        <a:pt x="255" y="1051"/>
                      </a:lnTo>
                      <a:lnTo>
                        <a:pt x="251" y="1034"/>
                      </a:lnTo>
                      <a:lnTo>
                        <a:pt x="247" y="1015"/>
                      </a:lnTo>
                      <a:lnTo>
                        <a:pt x="243" y="998"/>
                      </a:lnTo>
                      <a:lnTo>
                        <a:pt x="240" y="977"/>
                      </a:lnTo>
                      <a:lnTo>
                        <a:pt x="236" y="956"/>
                      </a:lnTo>
                      <a:lnTo>
                        <a:pt x="232" y="939"/>
                      </a:lnTo>
                      <a:lnTo>
                        <a:pt x="230" y="922"/>
                      </a:lnTo>
                      <a:lnTo>
                        <a:pt x="226" y="905"/>
                      </a:lnTo>
                      <a:lnTo>
                        <a:pt x="224" y="892"/>
                      </a:lnTo>
                      <a:lnTo>
                        <a:pt x="224" y="882"/>
                      </a:lnTo>
                      <a:lnTo>
                        <a:pt x="226" y="876"/>
                      </a:lnTo>
                      <a:lnTo>
                        <a:pt x="223" y="873"/>
                      </a:lnTo>
                      <a:lnTo>
                        <a:pt x="217" y="876"/>
                      </a:lnTo>
                      <a:lnTo>
                        <a:pt x="207" y="882"/>
                      </a:lnTo>
                      <a:lnTo>
                        <a:pt x="192" y="893"/>
                      </a:lnTo>
                      <a:lnTo>
                        <a:pt x="173" y="905"/>
                      </a:lnTo>
                      <a:lnTo>
                        <a:pt x="156" y="922"/>
                      </a:lnTo>
                      <a:lnTo>
                        <a:pt x="135" y="941"/>
                      </a:lnTo>
                      <a:lnTo>
                        <a:pt x="116" y="960"/>
                      </a:lnTo>
                      <a:lnTo>
                        <a:pt x="93" y="979"/>
                      </a:lnTo>
                      <a:lnTo>
                        <a:pt x="72" y="998"/>
                      </a:lnTo>
                      <a:lnTo>
                        <a:pt x="53" y="1015"/>
                      </a:lnTo>
                      <a:lnTo>
                        <a:pt x="36" y="1034"/>
                      </a:lnTo>
                      <a:lnTo>
                        <a:pt x="21" y="1048"/>
                      </a:lnTo>
                      <a:lnTo>
                        <a:pt x="10" y="1059"/>
                      </a:lnTo>
                      <a:lnTo>
                        <a:pt x="2" y="1065"/>
                      </a:lnTo>
                      <a:lnTo>
                        <a:pt x="0" y="1068"/>
                      </a:lnTo>
                      <a:close/>
                    </a:path>
                  </a:pathLst>
                </a:custGeom>
                <a:solidFill>
                  <a:srgbClr val="7869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96" name="Freeform 20"/>
                <p:cNvSpPr>
                  <a:spLocks/>
                </p:cNvSpPr>
                <p:nvPr/>
              </p:nvSpPr>
              <p:spPr bwMode="auto">
                <a:xfrm>
                  <a:off x="4754" y="1388"/>
                  <a:ext cx="97" cy="41"/>
                </a:xfrm>
                <a:custGeom>
                  <a:avLst/>
                  <a:gdLst>
                    <a:gd name="T0" fmla="*/ 0 w 194"/>
                    <a:gd name="T1" fmla="*/ 1 h 81"/>
                    <a:gd name="T2" fmla="*/ 0 w 194"/>
                    <a:gd name="T3" fmla="*/ 1 h 81"/>
                    <a:gd name="T4" fmla="*/ 1 w 194"/>
                    <a:gd name="T5" fmla="*/ 1 h 81"/>
                    <a:gd name="T6" fmla="*/ 1 w 194"/>
                    <a:gd name="T7" fmla="*/ 1 h 81"/>
                    <a:gd name="T8" fmla="*/ 1 w 194"/>
                    <a:gd name="T9" fmla="*/ 1 h 81"/>
                    <a:gd name="T10" fmla="*/ 1 w 194"/>
                    <a:gd name="T11" fmla="*/ 1 h 81"/>
                    <a:gd name="T12" fmla="*/ 1 w 194"/>
                    <a:gd name="T13" fmla="*/ 1 h 81"/>
                    <a:gd name="T14" fmla="*/ 1 w 194"/>
                    <a:gd name="T15" fmla="*/ 1 h 81"/>
                    <a:gd name="T16" fmla="*/ 1 w 194"/>
                    <a:gd name="T17" fmla="*/ 1 h 81"/>
                    <a:gd name="T18" fmla="*/ 1 w 194"/>
                    <a:gd name="T19" fmla="*/ 1 h 81"/>
                    <a:gd name="T20" fmla="*/ 1 w 194"/>
                    <a:gd name="T21" fmla="*/ 1 h 81"/>
                    <a:gd name="T22" fmla="*/ 1 w 194"/>
                    <a:gd name="T23" fmla="*/ 1 h 81"/>
                    <a:gd name="T24" fmla="*/ 1 w 194"/>
                    <a:gd name="T25" fmla="*/ 1 h 81"/>
                    <a:gd name="T26" fmla="*/ 1 w 194"/>
                    <a:gd name="T27" fmla="*/ 1 h 81"/>
                    <a:gd name="T28" fmla="*/ 1 w 194"/>
                    <a:gd name="T29" fmla="*/ 1 h 81"/>
                    <a:gd name="T30" fmla="*/ 1 w 194"/>
                    <a:gd name="T31" fmla="*/ 1 h 81"/>
                    <a:gd name="T32" fmla="*/ 1 w 194"/>
                    <a:gd name="T33" fmla="*/ 1 h 81"/>
                    <a:gd name="T34" fmla="*/ 1 w 194"/>
                    <a:gd name="T35" fmla="*/ 1 h 81"/>
                    <a:gd name="T36" fmla="*/ 1 w 194"/>
                    <a:gd name="T37" fmla="*/ 1 h 81"/>
                    <a:gd name="T38" fmla="*/ 1 w 194"/>
                    <a:gd name="T39" fmla="*/ 1 h 81"/>
                    <a:gd name="T40" fmla="*/ 1 w 194"/>
                    <a:gd name="T41" fmla="*/ 1 h 81"/>
                    <a:gd name="T42" fmla="*/ 1 w 194"/>
                    <a:gd name="T43" fmla="*/ 1 h 81"/>
                    <a:gd name="T44" fmla="*/ 1 w 194"/>
                    <a:gd name="T45" fmla="*/ 1 h 81"/>
                    <a:gd name="T46" fmla="*/ 1 w 194"/>
                    <a:gd name="T47" fmla="*/ 1 h 81"/>
                    <a:gd name="T48" fmla="*/ 1 w 194"/>
                    <a:gd name="T49" fmla="*/ 1 h 81"/>
                    <a:gd name="T50" fmla="*/ 1 w 194"/>
                    <a:gd name="T51" fmla="*/ 1 h 81"/>
                    <a:gd name="T52" fmla="*/ 1 w 194"/>
                    <a:gd name="T53" fmla="*/ 1 h 81"/>
                    <a:gd name="T54" fmla="*/ 1 w 194"/>
                    <a:gd name="T55" fmla="*/ 1 h 81"/>
                    <a:gd name="T56" fmla="*/ 1 w 194"/>
                    <a:gd name="T57" fmla="*/ 1 h 81"/>
                    <a:gd name="T58" fmla="*/ 1 w 194"/>
                    <a:gd name="T59" fmla="*/ 1 h 81"/>
                    <a:gd name="T60" fmla="*/ 1 w 194"/>
                    <a:gd name="T61" fmla="*/ 1 h 81"/>
                    <a:gd name="T62" fmla="*/ 1 w 194"/>
                    <a:gd name="T63" fmla="*/ 1 h 81"/>
                    <a:gd name="T64" fmla="*/ 1 w 194"/>
                    <a:gd name="T65" fmla="*/ 1 h 81"/>
                    <a:gd name="T66" fmla="*/ 1 w 194"/>
                    <a:gd name="T67" fmla="*/ 1 h 81"/>
                    <a:gd name="T68" fmla="*/ 1 w 194"/>
                    <a:gd name="T69" fmla="*/ 1 h 81"/>
                    <a:gd name="T70" fmla="*/ 1 w 194"/>
                    <a:gd name="T71" fmla="*/ 1 h 81"/>
                    <a:gd name="T72" fmla="*/ 1 w 194"/>
                    <a:gd name="T73" fmla="*/ 0 h 81"/>
                    <a:gd name="T74" fmla="*/ 1 w 194"/>
                    <a:gd name="T75" fmla="*/ 0 h 81"/>
                    <a:gd name="T76" fmla="*/ 1 w 194"/>
                    <a:gd name="T77" fmla="*/ 0 h 81"/>
                    <a:gd name="T78" fmla="*/ 1 w 194"/>
                    <a:gd name="T79" fmla="*/ 0 h 81"/>
                    <a:gd name="T80" fmla="*/ 1 w 194"/>
                    <a:gd name="T81" fmla="*/ 1 h 81"/>
                    <a:gd name="T82" fmla="*/ 1 w 194"/>
                    <a:gd name="T83" fmla="*/ 1 h 81"/>
                    <a:gd name="T84" fmla="*/ 1 w 194"/>
                    <a:gd name="T85" fmla="*/ 1 h 81"/>
                    <a:gd name="T86" fmla="*/ 1 w 194"/>
                    <a:gd name="T87" fmla="*/ 1 h 81"/>
                    <a:gd name="T88" fmla="*/ 1 w 194"/>
                    <a:gd name="T89" fmla="*/ 1 h 81"/>
                    <a:gd name="T90" fmla="*/ 1 w 194"/>
                    <a:gd name="T91" fmla="*/ 1 h 81"/>
                    <a:gd name="T92" fmla="*/ 1 w 194"/>
                    <a:gd name="T93" fmla="*/ 1 h 81"/>
                    <a:gd name="T94" fmla="*/ 1 w 194"/>
                    <a:gd name="T95" fmla="*/ 1 h 81"/>
                    <a:gd name="T96" fmla="*/ 1 w 194"/>
                    <a:gd name="T97" fmla="*/ 1 h 81"/>
                    <a:gd name="T98" fmla="*/ 1 w 194"/>
                    <a:gd name="T99" fmla="*/ 1 h 81"/>
                    <a:gd name="T100" fmla="*/ 0 w 194"/>
                    <a:gd name="T101" fmla="*/ 1 h 81"/>
                    <a:gd name="T102" fmla="*/ 0 w 194"/>
                    <a:gd name="T103" fmla="*/ 1 h 8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94"/>
                    <a:gd name="T157" fmla="*/ 0 h 81"/>
                    <a:gd name="T158" fmla="*/ 194 w 194"/>
                    <a:gd name="T159" fmla="*/ 81 h 8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94" h="81">
                      <a:moveTo>
                        <a:pt x="0" y="38"/>
                      </a:moveTo>
                      <a:lnTo>
                        <a:pt x="0" y="49"/>
                      </a:lnTo>
                      <a:lnTo>
                        <a:pt x="6" y="60"/>
                      </a:lnTo>
                      <a:lnTo>
                        <a:pt x="14" y="64"/>
                      </a:lnTo>
                      <a:lnTo>
                        <a:pt x="19" y="68"/>
                      </a:lnTo>
                      <a:lnTo>
                        <a:pt x="29" y="72"/>
                      </a:lnTo>
                      <a:lnTo>
                        <a:pt x="40" y="76"/>
                      </a:lnTo>
                      <a:lnTo>
                        <a:pt x="50" y="78"/>
                      </a:lnTo>
                      <a:lnTo>
                        <a:pt x="61" y="79"/>
                      </a:lnTo>
                      <a:lnTo>
                        <a:pt x="73" y="79"/>
                      </a:lnTo>
                      <a:lnTo>
                        <a:pt x="84" y="81"/>
                      </a:lnTo>
                      <a:lnTo>
                        <a:pt x="95" y="79"/>
                      </a:lnTo>
                      <a:lnTo>
                        <a:pt x="109" y="79"/>
                      </a:lnTo>
                      <a:lnTo>
                        <a:pt x="120" y="78"/>
                      </a:lnTo>
                      <a:lnTo>
                        <a:pt x="131" y="76"/>
                      </a:lnTo>
                      <a:lnTo>
                        <a:pt x="141" y="72"/>
                      </a:lnTo>
                      <a:lnTo>
                        <a:pt x="150" y="68"/>
                      </a:lnTo>
                      <a:lnTo>
                        <a:pt x="158" y="66"/>
                      </a:lnTo>
                      <a:lnTo>
                        <a:pt x="166" y="64"/>
                      </a:lnTo>
                      <a:lnTo>
                        <a:pt x="171" y="62"/>
                      </a:lnTo>
                      <a:lnTo>
                        <a:pt x="179" y="59"/>
                      </a:lnTo>
                      <a:lnTo>
                        <a:pt x="183" y="57"/>
                      </a:lnTo>
                      <a:lnTo>
                        <a:pt x="188" y="55"/>
                      </a:lnTo>
                      <a:lnTo>
                        <a:pt x="192" y="49"/>
                      </a:lnTo>
                      <a:lnTo>
                        <a:pt x="194" y="45"/>
                      </a:lnTo>
                      <a:lnTo>
                        <a:pt x="190" y="36"/>
                      </a:lnTo>
                      <a:lnTo>
                        <a:pt x="183" y="28"/>
                      </a:lnTo>
                      <a:lnTo>
                        <a:pt x="175" y="22"/>
                      </a:lnTo>
                      <a:lnTo>
                        <a:pt x="169" y="19"/>
                      </a:lnTo>
                      <a:lnTo>
                        <a:pt x="162" y="15"/>
                      </a:lnTo>
                      <a:lnTo>
                        <a:pt x="154" y="11"/>
                      </a:lnTo>
                      <a:lnTo>
                        <a:pt x="145" y="7"/>
                      </a:lnTo>
                      <a:lnTo>
                        <a:pt x="139" y="5"/>
                      </a:lnTo>
                      <a:lnTo>
                        <a:pt x="130" y="3"/>
                      </a:lnTo>
                      <a:lnTo>
                        <a:pt x="122" y="3"/>
                      </a:lnTo>
                      <a:lnTo>
                        <a:pt x="112" y="2"/>
                      </a:lnTo>
                      <a:lnTo>
                        <a:pt x="105" y="0"/>
                      </a:lnTo>
                      <a:lnTo>
                        <a:pt x="95" y="0"/>
                      </a:lnTo>
                      <a:lnTo>
                        <a:pt x="88" y="0"/>
                      </a:lnTo>
                      <a:lnTo>
                        <a:pt x="78" y="0"/>
                      </a:lnTo>
                      <a:lnTo>
                        <a:pt x="71" y="2"/>
                      </a:lnTo>
                      <a:lnTo>
                        <a:pt x="61" y="2"/>
                      </a:lnTo>
                      <a:lnTo>
                        <a:pt x="54" y="3"/>
                      </a:lnTo>
                      <a:lnTo>
                        <a:pt x="44" y="5"/>
                      </a:lnTo>
                      <a:lnTo>
                        <a:pt x="36" y="7"/>
                      </a:lnTo>
                      <a:lnTo>
                        <a:pt x="31" y="9"/>
                      </a:lnTo>
                      <a:lnTo>
                        <a:pt x="25" y="13"/>
                      </a:lnTo>
                      <a:lnTo>
                        <a:pt x="16" y="17"/>
                      </a:lnTo>
                      <a:lnTo>
                        <a:pt x="10" y="24"/>
                      </a:lnTo>
                      <a:lnTo>
                        <a:pt x="2" y="32"/>
                      </a:lnTo>
                      <a:lnTo>
                        <a:pt x="0" y="38"/>
                      </a:lnTo>
                      <a:close/>
                    </a:path>
                  </a:pathLst>
                </a:custGeom>
                <a:solidFill>
                  <a:srgbClr val="470A3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97" name="Freeform 21"/>
                <p:cNvSpPr>
                  <a:spLocks/>
                </p:cNvSpPr>
                <p:nvPr/>
              </p:nvSpPr>
              <p:spPr bwMode="auto">
                <a:xfrm>
                  <a:off x="4620" y="2946"/>
                  <a:ext cx="83" cy="99"/>
                </a:xfrm>
                <a:custGeom>
                  <a:avLst/>
                  <a:gdLst>
                    <a:gd name="T0" fmla="*/ 1 w 166"/>
                    <a:gd name="T1" fmla="*/ 0 h 200"/>
                    <a:gd name="T2" fmla="*/ 1 w 166"/>
                    <a:gd name="T3" fmla="*/ 0 h 200"/>
                    <a:gd name="T4" fmla="*/ 1 w 166"/>
                    <a:gd name="T5" fmla="*/ 0 h 200"/>
                    <a:gd name="T6" fmla="*/ 1 w 166"/>
                    <a:gd name="T7" fmla="*/ 0 h 200"/>
                    <a:gd name="T8" fmla="*/ 1 w 166"/>
                    <a:gd name="T9" fmla="*/ 0 h 200"/>
                    <a:gd name="T10" fmla="*/ 0 w 166"/>
                    <a:gd name="T11" fmla="*/ 0 h 200"/>
                    <a:gd name="T12" fmla="*/ 0 w 166"/>
                    <a:gd name="T13" fmla="*/ 0 h 200"/>
                    <a:gd name="T14" fmla="*/ 0 w 166"/>
                    <a:gd name="T15" fmla="*/ 0 h 200"/>
                    <a:gd name="T16" fmla="*/ 1 w 166"/>
                    <a:gd name="T17" fmla="*/ 0 h 200"/>
                    <a:gd name="T18" fmla="*/ 1 w 166"/>
                    <a:gd name="T19" fmla="*/ 0 h 200"/>
                    <a:gd name="T20" fmla="*/ 1 w 166"/>
                    <a:gd name="T21" fmla="*/ 0 h 200"/>
                    <a:gd name="T22" fmla="*/ 1 w 166"/>
                    <a:gd name="T23" fmla="*/ 0 h 200"/>
                    <a:gd name="T24" fmla="*/ 1 w 166"/>
                    <a:gd name="T25" fmla="*/ 0 h 200"/>
                    <a:gd name="T26" fmla="*/ 1 w 166"/>
                    <a:gd name="T27" fmla="*/ 0 h 200"/>
                    <a:gd name="T28" fmla="*/ 1 w 166"/>
                    <a:gd name="T29" fmla="*/ 0 h 200"/>
                    <a:gd name="T30" fmla="*/ 1 w 166"/>
                    <a:gd name="T31" fmla="*/ 0 h 200"/>
                    <a:gd name="T32" fmla="*/ 1 w 166"/>
                    <a:gd name="T33" fmla="*/ 0 h 200"/>
                    <a:gd name="T34" fmla="*/ 1 w 166"/>
                    <a:gd name="T35" fmla="*/ 0 h 200"/>
                    <a:gd name="T36" fmla="*/ 1 w 166"/>
                    <a:gd name="T37" fmla="*/ 0 h 200"/>
                    <a:gd name="T38" fmla="*/ 1 w 166"/>
                    <a:gd name="T39" fmla="*/ 0 h 200"/>
                    <a:gd name="T40" fmla="*/ 1 w 166"/>
                    <a:gd name="T41" fmla="*/ 0 h 200"/>
                    <a:gd name="T42" fmla="*/ 1 w 166"/>
                    <a:gd name="T43" fmla="*/ 0 h 200"/>
                    <a:gd name="T44" fmla="*/ 1 w 166"/>
                    <a:gd name="T45" fmla="*/ 0 h 200"/>
                    <a:gd name="T46" fmla="*/ 1 w 166"/>
                    <a:gd name="T47" fmla="*/ 0 h 200"/>
                    <a:gd name="T48" fmla="*/ 1 w 166"/>
                    <a:gd name="T49" fmla="*/ 0 h 200"/>
                    <a:gd name="T50" fmla="*/ 1 w 166"/>
                    <a:gd name="T51" fmla="*/ 0 h 200"/>
                    <a:gd name="T52" fmla="*/ 1 w 166"/>
                    <a:gd name="T53" fmla="*/ 0 h 200"/>
                    <a:gd name="T54" fmla="*/ 1 w 166"/>
                    <a:gd name="T55" fmla="*/ 0 h 200"/>
                    <a:gd name="T56" fmla="*/ 1 w 166"/>
                    <a:gd name="T57" fmla="*/ 0 h 200"/>
                    <a:gd name="T58" fmla="*/ 1 w 166"/>
                    <a:gd name="T59" fmla="*/ 0 h 200"/>
                    <a:gd name="T60" fmla="*/ 1 w 166"/>
                    <a:gd name="T61" fmla="*/ 0 h 200"/>
                    <a:gd name="T62" fmla="*/ 1 w 166"/>
                    <a:gd name="T63" fmla="*/ 0 h 200"/>
                    <a:gd name="T64" fmla="*/ 1 w 166"/>
                    <a:gd name="T65" fmla="*/ 0 h 200"/>
                    <a:gd name="T66" fmla="*/ 1 w 166"/>
                    <a:gd name="T67" fmla="*/ 0 h 200"/>
                    <a:gd name="T68" fmla="*/ 1 w 166"/>
                    <a:gd name="T69" fmla="*/ 0 h 200"/>
                    <a:gd name="T70" fmla="*/ 1 w 166"/>
                    <a:gd name="T71" fmla="*/ 0 h 200"/>
                    <a:gd name="T72" fmla="*/ 1 w 166"/>
                    <a:gd name="T73" fmla="*/ 0 h 200"/>
                    <a:gd name="T74" fmla="*/ 1 w 166"/>
                    <a:gd name="T75" fmla="*/ 0 h 200"/>
                    <a:gd name="T76" fmla="*/ 1 w 166"/>
                    <a:gd name="T77" fmla="*/ 0 h 200"/>
                    <a:gd name="T78" fmla="*/ 1 w 166"/>
                    <a:gd name="T79" fmla="*/ 0 h 200"/>
                    <a:gd name="T80" fmla="*/ 1 w 166"/>
                    <a:gd name="T81" fmla="*/ 0 h 200"/>
                    <a:gd name="T82" fmla="*/ 1 w 166"/>
                    <a:gd name="T83" fmla="*/ 0 h 200"/>
                    <a:gd name="T84" fmla="*/ 1 w 166"/>
                    <a:gd name="T85" fmla="*/ 0 h 200"/>
                    <a:gd name="T86" fmla="*/ 1 w 166"/>
                    <a:gd name="T87" fmla="*/ 0 h 200"/>
                    <a:gd name="T88" fmla="*/ 1 w 166"/>
                    <a:gd name="T89" fmla="*/ 0 h 200"/>
                    <a:gd name="T90" fmla="*/ 1 w 166"/>
                    <a:gd name="T91" fmla="*/ 0 h 200"/>
                    <a:gd name="T92" fmla="*/ 1 w 166"/>
                    <a:gd name="T93" fmla="*/ 0 h 200"/>
                    <a:gd name="T94" fmla="*/ 1 w 166"/>
                    <a:gd name="T95" fmla="*/ 0 h 200"/>
                    <a:gd name="T96" fmla="*/ 1 w 166"/>
                    <a:gd name="T97" fmla="*/ 0 h 200"/>
                    <a:gd name="T98" fmla="*/ 1 w 166"/>
                    <a:gd name="T99" fmla="*/ 0 h 2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6"/>
                    <a:gd name="T151" fmla="*/ 0 h 200"/>
                    <a:gd name="T152" fmla="*/ 166 w 166"/>
                    <a:gd name="T153" fmla="*/ 200 h 20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6" h="200">
                      <a:moveTo>
                        <a:pt x="33" y="190"/>
                      </a:moveTo>
                      <a:lnTo>
                        <a:pt x="19" y="183"/>
                      </a:lnTo>
                      <a:lnTo>
                        <a:pt x="14" y="177"/>
                      </a:lnTo>
                      <a:lnTo>
                        <a:pt x="6" y="167"/>
                      </a:lnTo>
                      <a:lnTo>
                        <a:pt x="4" y="158"/>
                      </a:lnTo>
                      <a:lnTo>
                        <a:pt x="0" y="145"/>
                      </a:lnTo>
                      <a:lnTo>
                        <a:pt x="0" y="133"/>
                      </a:lnTo>
                      <a:lnTo>
                        <a:pt x="0" y="120"/>
                      </a:lnTo>
                      <a:lnTo>
                        <a:pt x="4" y="108"/>
                      </a:lnTo>
                      <a:lnTo>
                        <a:pt x="6" y="93"/>
                      </a:lnTo>
                      <a:lnTo>
                        <a:pt x="10" y="78"/>
                      </a:lnTo>
                      <a:lnTo>
                        <a:pt x="14" y="63"/>
                      </a:lnTo>
                      <a:lnTo>
                        <a:pt x="21" y="53"/>
                      </a:lnTo>
                      <a:lnTo>
                        <a:pt x="27" y="40"/>
                      </a:lnTo>
                      <a:lnTo>
                        <a:pt x="35" y="29"/>
                      </a:lnTo>
                      <a:lnTo>
                        <a:pt x="44" y="21"/>
                      </a:lnTo>
                      <a:lnTo>
                        <a:pt x="54" y="15"/>
                      </a:lnTo>
                      <a:lnTo>
                        <a:pt x="61" y="8"/>
                      </a:lnTo>
                      <a:lnTo>
                        <a:pt x="71" y="4"/>
                      </a:lnTo>
                      <a:lnTo>
                        <a:pt x="80" y="2"/>
                      </a:lnTo>
                      <a:lnTo>
                        <a:pt x="92" y="2"/>
                      </a:lnTo>
                      <a:lnTo>
                        <a:pt x="101" y="0"/>
                      </a:lnTo>
                      <a:lnTo>
                        <a:pt x="112" y="2"/>
                      </a:lnTo>
                      <a:lnTo>
                        <a:pt x="122" y="6"/>
                      </a:lnTo>
                      <a:lnTo>
                        <a:pt x="131" y="10"/>
                      </a:lnTo>
                      <a:lnTo>
                        <a:pt x="139" y="15"/>
                      </a:lnTo>
                      <a:lnTo>
                        <a:pt x="149" y="23"/>
                      </a:lnTo>
                      <a:lnTo>
                        <a:pt x="154" y="32"/>
                      </a:lnTo>
                      <a:lnTo>
                        <a:pt x="160" y="44"/>
                      </a:lnTo>
                      <a:lnTo>
                        <a:pt x="162" y="57"/>
                      </a:lnTo>
                      <a:lnTo>
                        <a:pt x="166" y="70"/>
                      </a:lnTo>
                      <a:lnTo>
                        <a:pt x="166" y="88"/>
                      </a:lnTo>
                      <a:lnTo>
                        <a:pt x="164" y="108"/>
                      </a:lnTo>
                      <a:lnTo>
                        <a:pt x="158" y="124"/>
                      </a:lnTo>
                      <a:lnTo>
                        <a:pt x="154" y="141"/>
                      </a:lnTo>
                      <a:lnTo>
                        <a:pt x="149" y="156"/>
                      </a:lnTo>
                      <a:lnTo>
                        <a:pt x="143" y="167"/>
                      </a:lnTo>
                      <a:lnTo>
                        <a:pt x="135" y="175"/>
                      </a:lnTo>
                      <a:lnTo>
                        <a:pt x="130" y="185"/>
                      </a:lnTo>
                      <a:lnTo>
                        <a:pt x="122" y="190"/>
                      </a:lnTo>
                      <a:lnTo>
                        <a:pt x="116" y="196"/>
                      </a:lnTo>
                      <a:lnTo>
                        <a:pt x="105" y="198"/>
                      </a:lnTo>
                      <a:lnTo>
                        <a:pt x="97" y="200"/>
                      </a:lnTo>
                      <a:lnTo>
                        <a:pt x="88" y="200"/>
                      </a:lnTo>
                      <a:lnTo>
                        <a:pt x="78" y="200"/>
                      </a:lnTo>
                      <a:lnTo>
                        <a:pt x="67" y="196"/>
                      </a:lnTo>
                      <a:lnTo>
                        <a:pt x="55" y="196"/>
                      </a:lnTo>
                      <a:lnTo>
                        <a:pt x="44" y="192"/>
                      </a:lnTo>
                      <a:lnTo>
                        <a:pt x="33" y="190"/>
                      </a:lnTo>
                      <a:close/>
                    </a:path>
                  </a:pathLst>
                </a:custGeom>
                <a:solidFill>
                  <a:srgbClr val="FFF2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98" name="Freeform 22"/>
                <p:cNvSpPr>
                  <a:spLocks/>
                </p:cNvSpPr>
                <p:nvPr/>
              </p:nvSpPr>
              <p:spPr bwMode="auto">
                <a:xfrm>
                  <a:off x="4623" y="1292"/>
                  <a:ext cx="754" cy="1429"/>
                </a:xfrm>
                <a:custGeom>
                  <a:avLst/>
                  <a:gdLst>
                    <a:gd name="T0" fmla="*/ 0 w 1507"/>
                    <a:gd name="T1" fmla="*/ 1 h 2857"/>
                    <a:gd name="T2" fmla="*/ 1 w 1507"/>
                    <a:gd name="T3" fmla="*/ 1 h 2857"/>
                    <a:gd name="T4" fmla="*/ 1 w 1507"/>
                    <a:gd name="T5" fmla="*/ 1 h 2857"/>
                    <a:gd name="T6" fmla="*/ 1 w 1507"/>
                    <a:gd name="T7" fmla="*/ 1 h 2857"/>
                    <a:gd name="T8" fmla="*/ 1 w 1507"/>
                    <a:gd name="T9" fmla="*/ 1 h 2857"/>
                    <a:gd name="T10" fmla="*/ 1 w 1507"/>
                    <a:gd name="T11" fmla="*/ 1 h 2857"/>
                    <a:gd name="T12" fmla="*/ 1 w 1507"/>
                    <a:gd name="T13" fmla="*/ 1 h 2857"/>
                    <a:gd name="T14" fmla="*/ 1 w 1507"/>
                    <a:gd name="T15" fmla="*/ 1 h 2857"/>
                    <a:gd name="T16" fmla="*/ 1 w 1507"/>
                    <a:gd name="T17" fmla="*/ 1 h 2857"/>
                    <a:gd name="T18" fmla="*/ 1 w 1507"/>
                    <a:gd name="T19" fmla="*/ 1 h 2857"/>
                    <a:gd name="T20" fmla="*/ 1 w 1507"/>
                    <a:gd name="T21" fmla="*/ 1 h 2857"/>
                    <a:gd name="T22" fmla="*/ 1 w 1507"/>
                    <a:gd name="T23" fmla="*/ 1 h 2857"/>
                    <a:gd name="T24" fmla="*/ 1 w 1507"/>
                    <a:gd name="T25" fmla="*/ 1 h 2857"/>
                    <a:gd name="T26" fmla="*/ 1 w 1507"/>
                    <a:gd name="T27" fmla="*/ 1 h 2857"/>
                    <a:gd name="T28" fmla="*/ 1 w 1507"/>
                    <a:gd name="T29" fmla="*/ 1 h 2857"/>
                    <a:gd name="T30" fmla="*/ 1 w 1507"/>
                    <a:gd name="T31" fmla="*/ 1 h 2857"/>
                    <a:gd name="T32" fmla="*/ 1 w 1507"/>
                    <a:gd name="T33" fmla="*/ 1 h 2857"/>
                    <a:gd name="T34" fmla="*/ 1 w 1507"/>
                    <a:gd name="T35" fmla="*/ 1 h 2857"/>
                    <a:gd name="T36" fmla="*/ 1 w 1507"/>
                    <a:gd name="T37" fmla="*/ 1 h 2857"/>
                    <a:gd name="T38" fmla="*/ 1 w 1507"/>
                    <a:gd name="T39" fmla="*/ 1 h 2857"/>
                    <a:gd name="T40" fmla="*/ 1 w 1507"/>
                    <a:gd name="T41" fmla="*/ 1 h 2857"/>
                    <a:gd name="T42" fmla="*/ 1 w 1507"/>
                    <a:gd name="T43" fmla="*/ 1 h 2857"/>
                    <a:gd name="T44" fmla="*/ 1 w 1507"/>
                    <a:gd name="T45" fmla="*/ 1 h 2857"/>
                    <a:gd name="T46" fmla="*/ 1 w 1507"/>
                    <a:gd name="T47" fmla="*/ 1 h 2857"/>
                    <a:gd name="T48" fmla="*/ 1 w 1507"/>
                    <a:gd name="T49" fmla="*/ 1 h 2857"/>
                    <a:gd name="T50" fmla="*/ 1 w 1507"/>
                    <a:gd name="T51" fmla="*/ 1 h 2857"/>
                    <a:gd name="T52" fmla="*/ 1 w 1507"/>
                    <a:gd name="T53" fmla="*/ 1 h 2857"/>
                    <a:gd name="T54" fmla="*/ 1 w 1507"/>
                    <a:gd name="T55" fmla="*/ 1 h 2857"/>
                    <a:gd name="T56" fmla="*/ 1 w 1507"/>
                    <a:gd name="T57" fmla="*/ 1 h 2857"/>
                    <a:gd name="T58" fmla="*/ 1 w 1507"/>
                    <a:gd name="T59" fmla="*/ 1 h 2857"/>
                    <a:gd name="T60" fmla="*/ 1 w 1507"/>
                    <a:gd name="T61" fmla="*/ 1 h 2857"/>
                    <a:gd name="T62" fmla="*/ 1 w 1507"/>
                    <a:gd name="T63" fmla="*/ 1 h 2857"/>
                    <a:gd name="T64" fmla="*/ 1 w 1507"/>
                    <a:gd name="T65" fmla="*/ 1 h 2857"/>
                    <a:gd name="T66" fmla="*/ 1 w 1507"/>
                    <a:gd name="T67" fmla="*/ 1 h 2857"/>
                    <a:gd name="T68" fmla="*/ 1 w 1507"/>
                    <a:gd name="T69" fmla="*/ 1 h 2857"/>
                    <a:gd name="T70" fmla="*/ 1 w 1507"/>
                    <a:gd name="T71" fmla="*/ 1 h 2857"/>
                    <a:gd name="T72" fmla="*/ 1 w 1507"/>
                    <a:gd name="T73" fmla="*/ 1 h 2857"/>
                    <a:gd name="T74" fmla="*/ 1 w 1507"/>
                    <a:gd name="T75" fmla="*/ 1 h 2857"/>
                    <a:gd name="T76" fmla="*/ 1 w 1507"/>
                    <a:gd name="T77" fmla="*/ 1 h 2857"/>
                    <a:gd name="T78" fmla="*/ 1 w 1507"/>
                    <a:gd name="T79" fmla="*/ 1 h 2857"/>
                    <a:gd name="T80" fmla="*/ 1 w 1507"/>
                    <a:gd name="T81" fmla="*/ 1 h 2857"/>
                    <a:gd name="T82" fmla="*/ 1 w 1507"/>
                    <a:gd name="T83" fmla="*/ 1 h 2857"/>
                    <a:gd name="T84" fmla="*/ 1 w 1507"/>
                    <a:gd name="T85" fmla="*/ 1 h 2857"/>
                    <a:gd name="T86" fmla="*/ 1 w 1507"/>
                    <a:gd name="T87" fmla="*/ 1 h 2857"/>
                    <a:gd name="T88" fmla="*/ 1 w 1507"/>
                    <a:gd name="T89" fmla="*/ 1 h 2857"/>
                    <a:gd name="T90" fmla="*/ 1 w 1507"/>
                    <a:gd name="T91" fmla="*/ 1 h 2857"/>
                    <a:gd name="T92" fmla="*/ 1 w 1507"/>
                    <a:gd name="T93" fmla="*/ 1 h 2857"/>
                    <a:gd name="T94" fmla="*/ 1 w 1507"/>
                    <a:gd name="T95" fmla="*/ 1 h 2857"/>
                    <a:gd name="T96" fmla="*/ 1 w 1507"/>
                    <a:gd name="T97" fmla="*/ 1 h 2857"/>
                    <a:gd name="T98" fmla="*/ 1 w 1507"/>
                    <a:gd name="T99" fmla="*/ 1 h 2857"/>
                    <a:gd name="T100" fmla="*/ 1 w 1507"/>
                    <a:gd name="T101" fmla="*/ 1 h 2857"/>
                    <a:gd name="T102" fmla="*/ 1 w 1507"/>
                    <a:gd name="T103" fmla="*/ 1 h 2857"/>
                    <a:gd name="T104" fmla="*/ 1 w 1507"/>
                    <a:gd name="T105" fmla="*/ 1 h 2857"/>
                    <a:gd name="T106" fmla="*/ 1 w 1507"/>
                    <a:gd name="T107" fmla="*/ 1 h 2857"/>
                    <a:gd name="T108" fmla="*/ 1 w 1507"/>
                    <a:gd name="T109" fmla="*/ 1 h 2857"/>
                    <a:gd name="T110" fmla="*/ 1 w 1507"/>
                    <a:gd name="T111" fmla="*/ 1 h 285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7"/>
                    <a:gd name="T169" fmla="*/ 0 h 2857"/>
                    <a:gd name="T170" fmla="*/ 1507 w 1507"/>
                    <a:gd name="T171" fmla="*/ 2857 h 285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7" h="2857">
                      <a:moveTo>
                        <a:pt x="6" y="1640"/>
                      </a:moveTo>
                      <a:lnTo>
                        <a:pt x="4" y="1633"/>
                      </a:lnTo>
                      <a:lnTo>
                        <a:pt x="4" y="1614"/>
                      </a:lnTo>
                      <a:lnTo>
                        <a:pt x="2" y="1583"/>
                      </a:lnTo>
                      <a:lnTo>
                        <a:pt x="2" y="1542"/>
                      </a:lnTo>
                      <a:lnTo>
                        <a:pt x="0" y="1488"/>
                      </a:lnTo>
                      <a:lnTo>
                        <a:pt x="0" y="1429"/>
                      </a:lnTo>
                      <a:lnTo>
                        <a:pt x="0" y="1365"/>
                      </a:lnTo>
                      <a:lnTo>
                        <a:pt x="2" y="1293"/>
                      </a:lnTo>
                      <a:lnTo>
                        <a:pt x="2" y="1215"/>
                      </a:lnTo>
                      <a:lnTo>
                        <a:pt x="6" y="1133"/>
                      </a:lnTo>
                      <a:lnTo>
                        <a:pt x="10" y="1051"/>
                      </a:lnTo>
                      <a:lnTo>
                        <a:pt x="17" y="967"/>
                      </a:lnTo>
                      <a:lnTo>
                        <a:pt x="23" y="882"/>
                      </a:lnTo>
                      <a:lnTo>
                        <a:pt x="32" y="798"/>
                      </a:lnTo>
                      <a:lnTo>
                        <a:pt x="44" y="716"/>
                      </a:lnTo>
                      <a:lnTo>
                        <a:pt x="59" y="640"/>
                      </a:lnTo>
                      <a:lnTo>
                        <a:pt x="59" y="652"/>
                      </a:lnTo>
                      <a:lnTo>
                        <a:pt x="65" y="686"/>
                      </a:lnTo>
                      <a:lnTo>
                        <a:pt x="70" y="737"/>
                      </a:lnTo>
                      <a:lnTo>
                        <a:pt x="80" y="808"/>
                      </a:lnTo>
                      <a:lnTo>
                        <a:pt x="89" y="893"/>
                      </a:lnTo>
                      <a:lnTo>
                        <a:pt x="105" y="988"/>
                      </a:lnTo>
                      <a:lnTo>
                        <a:pt x="120" y="1097"/>
                      </a:lnTo>
                      <a:lnTo>
                        <a:pt x="139" y="1211"/>
                      </a:lnTo>
                      <a:lnTo>
                        <a:pt x="158" y="1329"/>
                      </a:lnTo>
                      <a:lnTo>
                        <a:pt x="181" y="1450"/>
                      </a:lnTo>
                      <a:lnTo>
                        <a:pt x="203" y="1568"/>
                      </a:lnTo>
                      <a:lnTo>
                        <a:pt x="230" y="1688"/>
                      </a:lnTo>
                      <a:lnTo>
                        <a:pt x="255" y="1800"/>
                      </a:lnTo>
                      <a:lnTo>
                        <a:pt x="285" y="1907"/>
                      </a:lnTo>
                      <a:lnTo>
                        <a:pt x="314" y="2004"/>
                      </a:lnTo>
                      <a:lnTo>
                        <a:pt x="346" y="2087"/>
                      </a:lnTo>
                      <a:lnTo>
                        <a:pt x="344" y="2070"/>
                      </a:lnTo>
                      <a:lnTo>
                        <a:pt x="338" y="2025"/>
                      </a:lnTo>
                      <a:lnTo>
                        <a:pt x="329" y="1954"/>
                      </a:lnTo>
                      <a:lnTo>
                        <a:pt x="319" y="1861"/>
                      </a:lnTo>
                      <a:lnTo>
                        <a:pt x="304" y="1751"/>
                      </a:lnTo>
                      <a:lnTo>
                        <a:pt x="289" y="1627"/>
                      </a:lnTo>
                      <a:lnTo>
                        <a:pt x="274" y="1492"/>
                      </a:lnTo>
                      <a:lnTo>
                        <a:pt x="259" y="1351"/>
                      </a:lnTo>
                      <a:lnTo>
                        <a:pt x="241" y="1209"/>
                      </a:lnTo>
                      <a:lnTo>
                        <a:pt x="224" y="1066"/>
                      </a:lnTo>
                      <a:lnTo>
                        <a:pt x="211" y="929"/>
                      </a:lnTo>
                      <a:lnTo>
                        <a:pt x="198" y="802"/>
                      </a:lnTo>
                      <a:lnTo>
                        <a:pt x="184" y="686"/>
                      </a:lnTo>
                      <a:lnTo>
                        <a:pt x="177" y="587"/>
                      </a:lnTo>
                      <a:lnTo>
                        <a:pt x="171" y="507"/>
                      </a:lnTo>
                      <a:lnTo>
                        <a:pt x="169" y="454"/>
                      </a:lnTo>
                      <a:lnTo>
                        <a:pt x="173" y="454"/>
                      </a:lnTo>
                      <a:lnTo>
                        <a:pt x="181" y="454"/>
                      </a:lnTo>
                      <a:lnTo>
                        <a:pt x="190" y="454"/>
                      </a:lnTo>
                      <a:lnTo>
                        <a:pt x="207" y="454"/>
                      </a:lnTo>
                      <a:lnTo>
                        <a:pt x="226" y="454"/>
                      </a:lnTo>
                      <a:lnTo>
                        <a:pt x="249" y="454"/>
                      </a:lnTo>
                      <a:lnTo>
                        <a:pt x="276" y="454"/>
                      </a:lnTo>
                      <a:lnTo>
                        <a:pt x="302" y="454"/>
                      </a:lnTo>
                      <a:lnTo>
                        <a:pt x="329" y="450"/>
                      </a:lnTo>
                      <a:lnTo>
                        <a:pt x="359" y="450"/>
                      </a:lnTo>
                      <a:lnTo>
                        <a:pt x="388" y="448"/>
                      </a:lnTo>
                      <a:lnTo>
                        <a:pt x="418" y="446"/>
                      </a:lnTo>
                      <a:lnTo>
                        <a:pt x="445" y="443"/>
                      </a:lnTo>
                      <a:lnTo>
                        <a:pt x="473" y="439"/>
                      </a:lnTo>
                      <a:lnTo>
                        <a:pt x="498" y="433"/>
                      </a:lnTo>
                      <a:lnTo>
                        <a:pt x="523" y="427"/>
                      </a:lnTo>
                      <a:lnTo>
                        <a:pt x="523" y="437"/>
                      </a:lnTo>
                      <a:lnTo>
                        <a:pt x="525" y="464"/>
                      </a:lnTo>
                      <a:lnTo>
                        <a:pt x="530" y="505"/>
                      </a:lnTo>
                      <a:lnTo>
                        <a:pt x="540" y="564"/>
                      </a:lnTo>
                      <a:lnTo>
                        <a:pt x="549" y="635"/>
                      </a:lnTo>
                      <a:lnTo>
                        <a:pt x="563" y="718"/>
                      </a:lnTo>
                      <a:lnTo>
                        <a:pt x="580" y="813"/>
                      </a:lnTo>
                      <a:lnTo>
                        <a:pt x="603" y="918"/>
                      </a:lnTo>
                      <a:lnTo>
                        <a:pt x="627" y="1028"/>
                      </a:lnTo>
                      <a:lnTo>
                        <a:pt x="656" y="1148"/>
                      </a:lnTo>
                      <a:lnTo>
                        <a:pt x="688" y="1272"/>
                      </a:lnTo>
                      <a:lnTo>
                        <a:pt x="728" y="1401"/>
                      </a:lnTo>
                      <a:lnTo>
                        <a:pt x="770" y="1530"/>
                      </a:lnTo>
                      <a:lnTo>
                        <a:pt x="819" y="1663"/>
                      </a:lnTo>
                      <a:lnTo>
                        <a:pt x="874" y="1793"/>
                      </a:lnTo>
                      <a:lnTo>
                        <a:pt x="935" y="1926"/>
                      </a:lnTo>
                      <a:lnTo>
                        <a:pt x="931" y="1912"/>
                      </a:lnTo>
                      <a:lnTo>
                        <a:pt x="924" y="1876"/>
                      </a:lnTo>
                      <a:lnTo>
                        <a:pt x="908" y="1819"/>
                      </a:lnTo>
                      <a:lnTo>
                        <a:pt x="891" y="1745"/>
                      </a:lnTo>
                      <a:lnTo>
                        <a:pt x="870" y="1654"/>
                      </a:lnTo>
                      <a:lnTo>
                        <a:pt x="846" y="1551"/>
                      </a:lnTo>
                      <a:lnTo>
                        <a:pt x="819" y="1439"/>
                      </a:lnTo>
                      <a:lnTo>
                        <a:pt x="793" y="1321"/>
                      </a:lnTo>
                      <a:lnTo>
                        <a:pt x="764" y="1196"/>
                      </a:lnTo>
                      <a:lnTo>
                        <a:pt x="736" y="1068"/>
                      </a:lnTo>
                      <a:lnTo>
                        <a:pt x="709" y="943"/>
                      </a:lnTo>
                      <a:lnTo>
                        <a:pt x="684" y="821"/>
                      </a:lnTo>
                      <a:lnTo>
                        <a:pt x="660" y="703"/>
                      </a:lnTo>
                      <a:lnTo>
                        <a:pt x="639" y="595"/>
                      </a:lnTo>
                      <a:lnTo>
                        <a:pt x="622" y="498"/>
                      </a:lnTo>
                      <a:lnTo>
                        <a:pt x="610" y="416"/>
                      </a:lnTo>
                      <a:lnTo>
                        <a:pt x="610" y="414"/>
                      </a:lnTo>
                      <a:lnTo>
                        <a:pt x="618" y="412"/>
                      </a:lnTo>
                      <a:lnTo>
                        <a:pt x="627" y="406"/>
                      </a:lnTo>
                      <a:lnTo>
                        <a:pt x="641" y="403"/>
                      </a:lnTo>
                      <a:lnTo>
                        <a:pt x="654" y="397"/>
                      </a:lnTo>
                      <a:lnTo>
                        <a:pt x="671" y="389"/>
                      </a:lnTo>
                      <a:lnTo>
                        <a:pt x="690" y="380"/>
                      </a:lnTo>
                      <a:lnTo>
                        <a:pt x="709" y="370"/>
                      </a:lnTo>
                      <a:lnTo>
                        <a:pt x="728" y="359"/>
                      </a:lnTo>
                      <a:lnTo>
                        <a:pt x="747" y="346"/>
                      </a:lnTo>
                      <a:lnTo>
                        <a:pt x="764" y="330"/>
                      </a:lnTo>
                      <a:lnTo>
                        <a:pt x="781" y="317"/>
                      </a:lnTo>
                      <a:lnTo>
                        <a:pt x="794" y="300"/>
                      </a:lnTo>
                      <a:lnTo>
                        <a:pt x="806" y="283"/>
                      </a:lnTo>
                      <a:lnTo>
                        <a:pt x="815" y="264"/>
                      </a:lnTo>
                      <a:lnTo>
                        <a:pt x="821" y="245"/>
                      </a:lnTo>
                      <a:lnTo>
                        <a:pt x="819" y="224"/>
                      </a:lnTo>
                      <a:lnTo>
                        <a:pt x="810" y="203"/>
                      </a:lnTo>
                      <a:lnTo>
                        <a:pt x="793" y="180"/>
                      </a:lnTo>
                      <a:lnTo>
                        <a:pt x="774" y="159"/>
                      </a:lnTo>
                      <a:lnTo>
                        <a:pt x="749" y="138"/>
                      </a:lnTo>
                      <a:lnTo>
                        <a:pt x="718" y="117"/>
                      </a:lnTo>
                      <a:lnTo>
                        <a:pt x="688" y="98"/>
                      </a:lnTo>
                      <a:lnTo>
                        <a:pt x="658" y="81"/>
                      </a:lnTo>
                      <a:lnTo>
                        <a:pt x="625" y="62"/>
                      </a:lnTo>
                      <a:lnTo>
                        <a:pt x="595" y="47"/>
                      </a:lnTo>
                      <a:lnTo>
                        <a:pt x="566" y="32"/>
                      </a:lnTo>
                      <a:lnTo>
                        <a:pt x="540" y="20"/>
                      </a:lnTo>
                      <a:lnTo>
                        <a:pt x="517" y="11"/>
                      </a:lnTo>
                      <a:lnTo>
                        <a:pt x="500" y="3"/>
                      </a:lnTo>
                      <a:lnTo>
                        <a:pt x="488" y="0"/>
                      </a:lnTo>
                      <a:lnTo>
                        <a:pt x="487" y="0"/>
                      </a:lnTo>
                      <a:lnTo>
                        <a:pt x="490" y="0"/>
                      </a:lnTo>
                      <a:lnTo>
                        <a:pt x="506" y="0"/>
                      </a:lnTo>
                      <a:lnTo>
                        <a:pt x="525" y="1"/>
                      </a:lnTo>
                      <a:lnTo>
                        <a:pt x="553" y="7"/>
                      </a:lnTo>
                      <a:lnTo>
                        <a:pt x="585" y="13"/>
                      </a:lnTo>
                      <a:lnTo>
                        <a:pt x="623" y="22"/>
                      </a:lnTo>
                      <a:lnTo>
                        <a:pt x="661" y="34"/>
                      </a:lnTo>
                      <a:lnTo>
                        <a:pt x="703" y="49"/>
                      </a:lnTo>
                      <a:lnTo>
                        <a:pt x="743" y="66"/>
                      </a:lnTo>
                      <a:lnTo>
                        <a:pt x="783" y="87"/>
                      </a:lnTo>
                      <a:lnTo>
                        <a:pt x="819" y="112"/>
                      </a:lnTo>
                      <a:lnTo>
                        <a:pt x="853" y="142"/>
                      </a:lnTo>
                      <a:lnTo>
                        <a:pt x="882" y="174"/>
                      </a:lnTo>
                      <a:lnTo>
                        <a:pt x="907" y="213"/>
                      </a:lnTo>
                      <a:lnTo>
                        <a:pt x="922" y="256"/>
                      </a:lnTo>
                      <a:lnTo>
                        <a:pt x="929" y="306"/>
                      </a:lnTo>
                      <a:lnTo>
                        <a:pt x="935" y="367"/>
                      </a:lnTo>
                      <a:lnTo>
                        <a:pt x="948" y="454"/>
                      </a:lnTo>
                      <a:lnTo>
                        <a:pt x="969" y="562"/>
                      </a:lnTo>
                      <a:lnTo>
                        <a:pt x="996" y="688"/>
                      </a:lnTo>
                      <a:lnTo>
                        <a:pt x="1026" y="825"/>
                      </a:lnTo>
                      <a:lnTo>
                        <a:pt x="1062" y="973"/>
                      </a:lnTo>
                      <a:lnTo>
                        <a:pt x="1100" y="1127"/>
                      </a:lnTo>
                      <a:lnTo>
                        <a:pt x="1144" y="1283"/>
                      </a:lnTo>
                      <a:lnTo>
                        <a:pt x="1188" y="1439"/>
                      </a:lnTo>
                      <a:lnTo>
                        <a:pt x="1235" y="1591"/>
                      </a:lnTo>
                      <a:lnTo>
                        <a:pt x="1281" y="1736"/>
                      </a:lnTo>
                      <a:lnTo>
                        <a:pt x="1329" y="1871"/>
                      </a:lnTo>
                      <a:lnTo>
                        <a:pt x="1374" y="1988"/>
                      </a:lnTo>
                      <a:lnTo>
                        <a:pt x="1422" y="2089"/>
                      </a:lnTo>
                      <a:lnTo>
                        <a:pt x="1465" y="2169"/>
                      </a:lnTo>
                      <a:lnTo>
                        <a:pt x="1507" y="2224"/>
                      </a:lnTo>
                      <a:lnTo>
                        <a:pt x="1507" y="2228"/>
                      </a:lnTo>
                      <a:lnTo>
                        <a:pt x="1507" y="2236"/>
                      </a:lnTo>
                      <a:lnTo>
                        <a:pt x="1505" y="2249"/>
                      </a:lnTo>
                      <a:lnTo>
                        <a:pt x="1505" y="2268"/>
                      </a:lnTo>
                      <a:lnTo>
                        <a:pt x="1503" y="2291"/>
                      </a:lnTo>
                      <a:lnTo>
                        <a:pt x="1500" y="2315"/>
                      </a:lnTo>
                      <a:lnTo>
                        <a:pt x="1494" y="2344"/>
                      </a:lnTo>
                      <a:lnTo>
                        <a:pt x="1486" y="2376"/>
                      </a:lnTo>
                      <a:lnTo>
                        <a:pt x="1475" y="2409"/>
                      </a:lnTo>
                      <a:lnTo>
                        <a:pt x="1460" y="2441"/>
                      </a:lnTo>
                      <a:lnTo>
                        <a:pt x="1443" y="2473"/>
                      </a:lnTo>
                      <a:lnTo>
                        <a:pt x="1420" y="2508"/>
                      </a:lnTo>
                      <a:lnTo>
                        <a:pt x="1391" y="2540"/>
                      </a:lnTo>
                      <a:lnTo>
                        <a:pt x="1359" y="2570"/>
                      </a:lnTo>
                      <a:lnTo>
                        <a:pt x="1321" y="2599"/>
                      </a:lnTo>
                      <a:lnTo>
                        <a:pt x="1277" y="2625"/>
                      </a:lnTo>
                      <a:lnTo>
                        <a:pt x="1230" y="2648"/>
                      </a:lnTo>
                      <a:lnTo>
                        <a:pt x="1188" y="2667"/>
                      </a:lnTo>
                      <a:lnTo>
                        <a:pt x="1152" y="2684"/>
                      </a:lnTo>
                      <a:lnTo>
                        <a:pt x="1118" y="2700"/>
                      </a:lnTo>
                      <a:lnTo>
                        <a:pt x="1087" y="2711"/>
                      </a:lnTo>
                      <a:lnTo>
                        <a:pt x="1062" y="2722"/>
                      </a:lnTo>
                      <a:lnTo>
                        <a:pt x="1040" y="2730"/>
                      </a:lnTo>
                      <a:lnTo>
                        <a:pt x="1023" y="2738"/>
                      </a:lnTo>
                      <a:lnTo>
                        <a:pt x="1005" y="2743"/>
                      </a:lnTo>
                      <a:lnTo>
                        <a:pt x="992" y="2747"/>
                      </a:lnTo>
                      <a:lnTo>
                        <a:pt x="983" y="2749"/>
                      </a:lnTo>
                      <a:lnTo>
                        <a:pt x="975" y="2753"/>
                      </a:lnTo>
                      <a:lnTo>
                        <a:pt x="967" y="2753"/>
                      </a:lnTo>
                      <a:lnTo>
                        <a:pt x="966" y="2755"/>
                      </a:lnTo>
                      <a:lnTo>
                        <a:pt x="962" y="2755"/>
                      </a:lnTo>
                      <a:lnTo>
                        <a:pt x="958" y="2745"/>
                      </a:lnTo>
                      <a:lnTo>
                        <a:pt x="947" y="2715"/>
                      </a:lnTo>
                      <a:lnTo>
                        <a:pt x="928" y="2669"/>
                      </a:lnTo>
                      <a:lnTo>
                        <a:pt x="908" y="2608"/>
                      </a:lnTo>
                      <a:lnTo>
                        <a:pt x="880" y="2534"/>
                      </a:lnTo>
                      <a:lnTo>
                        <a:pt x="851" y="2452"/>
                      </a:lnTo>
                      <a:lnTo>
                        <a:pt x="819" y="2359"/>
                      </a:lnTo>
                      <a:lnTo>
                        <a:pt x="787" y="2262"/>
                      </a:lnTo>
                      <a:lnTo>
                        <a:pt x="753" y="2160"/>
                      </a:lnTo>
                      <a:lnTo>
                        <a:pt x="718" y="2057"/>
                      </a:lnTo>
                      <a:lnTo>
                        <a:pt x="688" y="1954"/>
                      </a:lnTo>
                      <a:lnTo>
                        <a:pt x="660" y="1855"/>
                      </a:lnTo>
                      <a:lnTo>
                        <a:pt x="631" y="1760"/>
                      </a:lnTo>
                      <a:lnTo>
                        <a:pt x="610" y="1675"/>
                      </a:lnTo>
                      <a:lnTo>
                        <a:pt x="593" y="1595"/>
                      </a:lnTo>
                      <a:lnTo>
                        <a:pt x="584" y="1530"/>
                      </a:lnTo>
                      <a:lnTo>
                        <a:pt x="584" y="1542"/>
                      </a:lnTo>
                      <a:lnTo>
                        <a:pt x="589" y="1578"/>
                      </a:lnTo>
                      <a:lnTo>
                        <a:pt x="595" y="1633"/>
                      </a:lnTo>
                      <a:lnTo>
                        <a:pt x="606" y="1707"/>
                      </a:lnTo>
                      <a:lnTo>
                        <a:pt x="618" y="1793"/>
                      </a:lnTo>
                      <a:lnTo>
                        <a:pt x="631" y="1891"/>
                      </a:lnTo>
                      <a:lnTo>
                        <a:pt x="644" y="1996"/>
                      </a:lnTo>
                      <a:lnTo>
                        <a:pt x="663" y="2110"/>
                      </a:lnTo>
                      <a:lnTo>
                        <a:pt x="679" y="2220"/>
                      </a:lnTo>
                      <a:lnTo>
                        <a:pt x="698" y="2333"/>
                      </a:lnTo>
                      <a:lnTo>
                        <a:pt x="715" y="2443"/>
                      </a:lnTo>
                      <a:lnTo>
                        <a:pt x="732" y="2544"/>
                      </a:lnTo>
                      <a:lnTo>
                        <a:pt x="749" y="2633"/>
                      </a:lnTo>
                      <a:lnTo>
                        <a:pt x="766" y="2713"/>
                      </a:lnTo>
                      <a:lnTo>
                        <a:pt x="779" y="2774"/>
                      </a:lnTo>
                      <a:lnTo>
                        <a:pt x="794" y="2817"/>
                      </a:lnTo>
                      <a:lnTo>
                        <a:pt x="460" y="2857"/>
                      </a:lnTo>
                      <a:lnTo>
                        <a:pt x="458" y="2854"/>
                      </a:lnTo>
                      <a:lnTo>
                        <a:pt x="456" y="2852"/>
                      </a:lnTo>
                      <a:lnTo>
                        <a:pt x="450" y="2846"/>
                      </a:lnTo>
                      <a:lnTo>
                        <a:pt x="447" y="2840"/>
                      </a:lnTo>
                      <a:lnTo>
                        <a:pt x="439" y="2833"/>
                      </a:lnTo>
                      <a:lnTo>
                        <a:pt x="431" y="2825"/>
                      </a:lnTo>
                      <a:lnTo>
                        <a:pt x="420" y="2816"/>
                      </a:lnTo>
                      <a:lnTo>
                        <a:pt x="411" y="2808"/>
                      </a:lnTo>
                      <a:lnTo>
                        <a:pt x="397" y="2798"/>
                      </a:lnTo>
                      <a:lnTo>
                        <a:pt x="384" y="2791"/>
                      </a:lnTo>
                      <a:lnTo>
                        <a:pt x="367" y="2781"/>
                      </a:lnTo>
                      <a:lnTo>
                        <a:pt x="352" y="2776"/>
                      </a:lnTo>
                      <a:lnTo>
                        <a:pt x="333" y="2768"/>
                      </a:lnTo>
                      <a:lnTo>
                        <a:pt x="314" y="2764"/>
                      </a:lnTo>
                      <a:lnTo>
                        <a:pt x="293" y="2762"/>
                      </a:lnTo>
                      <a:lnTo>
                        <a:pt x="272" y="2762"/>
                      </a:lnTo>
                      <a:lnTo>
                        <a:pt x="272" y="2759"/>
                      </a:lnTo>
                      <a:lnTo>
                        <a:pt x="278" y="2751"/>
                      </a:lnTo>
                      <a:lnTo>
                        <a:pt x="283" y="2738"/>
                      </a:lnTo>
                      <a:lnTo>
                        <a:pt x="293" y="2720"/>
                      </a:lnTo>
                      <a:lnTo>
                        <a:pt x="298" y="2700"/>
                      </a:lnTo>
                      <a:lnTo>
                        <a:pt x="308" y="2679"/>
                      </a:lnTo>
                      <a:lnTo>
                        <a:pt x="314" y="2652"/>
                      </a:lnTo>
                      <a:lnTo>
                        <a:pt x="319" y="2627"/>
                      </a:lnTo>
                      <a:lnTo>
                        <a:pt x="319" y="2599"/>
                      </a:lnTo>
                      <a:lnTo>
                        <a:pt x="319" y="2568"/>
                      </a:lnTo>
                      <a:lnTo>
                        <a:pt x="310" y="2540"/>
                      </a:lnTo>
                      <a:lnTo>
                        <a:pt x="298" y="2513"/>
                      </a:lnTo>
                      <a:lnTo>
                        <a:pt x="279" y="2485"/>
                      </a:lnTo>
                      <a:lnTo>
                        <a:pt x="253" y="2460"/>
                      </a:lnTo>
                      <a:lnTo>
                        <a:pt x="217" y="2435"/>
                      </a:lnTo>
                      <a:lnTo>
                        <a:pt x="177" y="2416"/>
                      </a:lnTo>
                      <a:lnTo>
                        <a:pt x="173" y="2412"/>
                      </a:lnTo>
                      <a:lnTo>
                        <a:pt x="169" y="2405"/>
                      </a:lnTo>
                      <a:lnTo>
                        <a:pt x="162" y="2393"/>
                      </a:lnTo>
                      <a:lnTo>
                        <a:pt x="152" y="2380"/>
                      </a:lnTo>
                      <a:lnTo>
                        <a:pt x="139" y="2361"/>
                      </a:lnTo>
                      <a:lnTo>
                        <a:pt x="127" y="2342"/>
                      </a:lnTo>
                      <a:lnTo>
                        <a:pt x="112" y="2319"/>
                      </a:lnTo>
                      <a:lnTo>
                        <a:pt x="99" y="2296"/>
                      </a:lnTo>
                      <a:lnTo>
                        <a:pt x="86" y="2272"/>
                      </a:lnTo>
                      <a:lnTo>
                        <a:pt x="70" y="2245"/>
                      </a:lnTo>
                      <a:lnTo>
                        <a:pt x="57" y="2220"/>
                      </a:lnTo>
                      <a:lnTo>
                        <a:pt x="46" y="2198"/>
                      </a:lnTo>
                      <a:lnTo>
                        <a:pt x="34" y="2173"/>
                      </a:lnTo>
                      <a:lnTo>
                        <a:pt x="29" y="2152"/>
                      </a:lnTo>
                      <a:lnTo>
                        <a:pt x="21" y="2133"/>
                      </a:lnTo>
                      <a:lnTo>
                        <a:pt x="21" y="2116"/>
                      </a:lnTo>
                      <a:lnTo>
                        <a:pt x="25" y="2114"/>
                      </a:lnTo>
                      <a:lnTo>
                        <a:pt x="29" y="2112"/>
                      </a:lnTo>
                      <a:lnTo>
                        <a:pt x="38" y="2110"/>
                      </a:lnTo>
                      <a:lnTo>
                        <a:pt x="46" y="2106"/>
                      </a:lnTo>
                      <a:lnTo>
                        <a:pt x="55" y="2103"/>
                      </a:lnTo>
                      <a:lnTo>
                        <a:pt x="67" y="2099"/>
                      </a:lnTo>
                      <a:lnTo>
                        <a:pt x="80" y="2095"/>
                      </a:lnTo>
                      <a:lnTo>
                        <a:pt x="91" y="2089"/>
                      </a:lnTo>
                      <a:lnTo>
                        <a:pt x="103" y="2082"/>
                      </a:lnTo>
                      <a:lnTo>
                        <a:pt x="116" y="2076"/>
                      </a:lnTo>
                      <a:lnTo>
                        <a:pt x="127" y="2068"/>
                      </a:lnTo>
                      <a:lnTo>
                        <a:pt x="137" y="2061"/>
                      </a:lnTo>
                      <a:lnTo>
                        <a:pt x="148" y="2051"/>
                      </a:lnTo>
                      <a:lnTo>
                        <a:pt x="158" y="2042"/>
                      </a:lnTo>
                      <a:lnTo>
                        <a:pt x="167" y="2034"/>
                      </a:lnTo>
                      <a:lnTo>
                        <a:pt x="163" y="2032"/>
                      </a:lnTo>
                      <a:lnTo>
                        <a:pt x="160" y="2030"/>
                      </a:lnTo>
                      <a:lnTo>
                        <a:pt x="152" y="2025"/>
                      </a:lnTo>
                      <a:lnTo>
                        <a:pt x="143" y="2021"/>
                      </a:lnTo>
                      <a:lnTo>
                        <a:pt x="131" y="2013"/>
                      </a:lnTo>
                      <a:lnTo>
                        <a:pt x="120" y="2006"/>
                      </a:lnTo>
                      <a:lnTo>
                        <a:pt x="106" y="1996"/>
                      </a:lnTo>
                      <a:lnTo>
                        <a:pt x="93" y="1988"/>
                      </a:lnTo>
                      <a:lnTo>
                        <a:pt x="78" y="1977"/>
                      </a:lnTo>
                      <a:lnTo>
                        <a:pt x="63" y="1968"/>
                      </a:lnTo>
                      <a:lnTo>
                        <a:pt x="49" y="1956"/>
                      </a:lnTo>
                      <a:lnTo>
                        <a:pt x="38" y="1947"/>
                      </a:lnTo>
                      <a:lnTo>
                        <a:pt x="29" y="1935"/>
                      </a:lnTo>
                      <a:lnTo>
                        <a:pt x="19" y="1926"/>
                      </a:lnTo>
                      <a:lnTo>
                        <a:pt x="13" y="1916"/>
                      </a:lnTo>
                      <a:lnTo>
                        <a:pt x="11" y="1907"/>
                      </a:lnTo>
                      <a:lnTo>
                        <a:pt x="11" y="1895"/>
                      </a:lnTo>
                      <a:lnTo>
                        <a:pt x="13" y="1884"/>
                      </a:lnTo>
                      <a:lnTo>
                        <a:pt x="19" y="1869"/>
                      </a:lnTo>
                      <a:lnTo>
                        <a:pt x="29" y="1853"/>
                      </a:lnTo>
                      <a:lnTo>
                        <a:pt x="36" y="1836"/>
                      </a:lnTo>
                      <a:lnTo>
                        <a:pt x="48" y="1819"/>
                      </a:lnTo>
                      <a:lnTo>
                        <a:pt x="59" y="1802"/>
                      </a:lnTo>
                      <a:lnTo>
                        <a:pt x="74" y="1785"/>
                      </a:lnTo>
                      <a:lnTo>
                        <a:pt x="87" y="1766"/>
                      </a:lnTo>
                      <a:lnTo>
                        <a:pt x="103" y="1749"/>
                      </a:lnTo>
                      <a:lnTo>
                        <a:pt x="116" y="1732"/>
                      </a:lnTo>
                      <a:lnTo>
                        <a:pt x="129" y="1717"/>
                      </a:lnTo>
                      <a:lnTo>
                        <a:pt x="143" y="1701"/>
                      </a:lnTo>
                      <a:lnTo>
                        <a:pt x="154" y="1690"/>
                      </a:lnTo>
                      <a:lnTo>
                        <a:pt x="165" y="1680"/>
                      </a:lnTo>
                      <a:lnTo>
                        <a:pt x="177" y="1675"/>
                      </a:lnTo>
                      <a:lnTo>
                        <a:pt x="173" y="1673"/>
                      </a:lnTo>
                      <a:lnTo>
                        <a:pt x="167" y="1671"/>
                      </a:lnTo>
                      <a:lnTo>
                        <a:pt x="160" y="1669"/>
                      </a:lnTo>
                      <a:lnTo>
                        <a:pt x="150" y="1667"/>
                      </a:lnTo>
                      <a:lnTo>
                        <a:pt x="135" y="1663"/>
                      </a:lnTo>
                      <a:lnTo>
                        <a:pt x="122" y="1661"/>
                      </a:lnTo>
                      <a:lnTo>
                        <a:pt x="106" y="1659"/>
                      </a:lnTo>
                      <a:lnTo>
                        <a:pt x="91" y="1658"/>
                      </a:lnTo>
                      <a:lnTo>
                        <a:pt x="74" y="1654"/>
                      </a:lnTo>
                      <a:lnTo>
                        <a:pt x="59" y="1650"/>
                      </a:lnTo>
                      <a:lnTo>
                        <a:pt x="44" y="1646"/>
                      </a:lnTo>
                      <a:lnTo>
                        <a:pt x="30" y="1644"/>
                      </a:lnTo>
                      <a:lnTo>
                        <a:pt x="19" y="1642"/>
                      </a:lnTo>
                      <a:lnTo>
                        <a:pt x="11" y="1640"/>
                      </a:lnTo>
                      <a:lnTo>
                        <a:pt x="8" y="1640"/>
                      </a:lnTo>
                      <a:lnTo>
                        <a:pt x="6" y="1640"/>
                      </a:lnTo>
                      <a:close/>
                    </a:path>
                  </a:pathLst>
                </a:custGeom>
                <a:solidFill>
                  <a:srgbClr val="5442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99" name="Freeform 23"/>
                <p:cNvSpPr>
                  <a:spLocks/>
                </p:cNvSpPr>
                <p:nvPr/>
              </p:nvSpPr>
              <p:spPr bwMode="auto">
                <a:xfrm>
                  <a:off x="4234" y="1496"/>
                  <a:ext cx="386" cy="537"/>
                </a:xfrm>
                <a:custGeom>
                  <a:avLst/>
                  <a:gdLst>
                    <a:gd name="T0" fmla="*/ 1 w 771"/>
                    <a:gd name="T1" fmla="*/ 0 h 1075"/>
                    <a:gd name="T2" fmla="*/ 1 w 771"/>
                    <a:gd name="T3" fmla="*/ 0 h 1075"/>
                    <a:gd name="T4" fmla="*/ 1 w 771"/>
                    <a:gd name="T5" fmla="*/ 0 h 1075"/>
                    <a:gd name="T6" fmla="*/ 1 w 771"/>
                    <a:gd name="T7" fmla="*/ 0 h 1075"/>
                    <a:gd name="T8" fmla="*/ 1 w 771"/>
                    <a:gd name="T9" fmla="*/ 0 h 1075"/>
                    <a:gd name="T10" fmla="*/ 1 w 771"/>
                    <a:gd name="T11" fmla="*/ 0 h 1075"/>
                    <a:gd name="T12" fmla="*/ 1 w 771"/>
                    <a:gd name="T13" fmla="*/ 0 h 1075"/>
                    <a:gd name="T14" fmla="*/ 1 w 771"/>
                    <a:gd name="T15" fmla="*/ 0 h 1075"/>
                    <a:gd name="T16" fmla="*/ 1 w 771"/>
                    <a:gd name="T17" fmla="*/ 0 h 1075"/>
                    <a:gd name="T18" fmla="*/ 1 w 771"/>
                    <a:gd name="T19" fmla="*/ 0 h 1075"/>
                    <a:gd name="T20" fmla="*/ 1 w 771"/>
                    <a:gd name="T21" fmla="*/ 0 h 1075"/>
                    <a:gd name="T22" fmla="*/ 1 w 771"/>
                    <a:gd name="T23" fmla="*/ 0 h 1075"/>
                    <a:gd name="T24" fmla="*/ 1 w 771"/>
                    <a:gd name="T25" fmla="*/ 0 h 1075"/>
                    <a:gd name="T26" fmla="*/ 1 w 771"/>
                    <a:gd name="T27" fmla="*/ 0 h 1075"/>
                    <a:gd name="T28" fmla="*/ 1 w 771"/>
                    <a:gd name="T29" fmla="*/ 0 h 1075"/>
                    <a:gd name="T30" fmla="*/ 1 w 771"/>
                    <a:gd name="T31" fmla="*/ 0 h 1075"/>
                    <a:gd name="T32" fmla="*/ 1 w 771"/>
                    <a:gd name="T33" fmla="*/ 0 h 1075"/>
                    <a:gd name="T34" fmla="*/ 1 w 771"/>
                    <a:gd name="T35" fmla="*/ 0 h 1075"/>
                    <a:gd name="T36" fmla="*/ 1 w 771"/>
                    <a:gd name="T37" fmla="*/ 0 h 1075"/>
                    <a:gd name="T38" fmla="*/ 1 w 771"/>
                    <a:gd name="T39" fmla="*/ 0 h 1075"/>
                    <a:gd name="T40" fmla="*/ 1 w 771"/>
                    <a:gd name="T41" fmla="*/ 0 h 1075"/>
                    <a:gd name="T42" fmla="*/ 1 w 771"/>
                    <a:gd name="T43" fmla="*/ 0 h 1075"/>
                    <a:gd name="T44" fmla="*/ 1 w 771"/>
                    <a:gd name="T45" fmla="*/ 0 h 1075"/>
                    <a:gd name="T46" fmla="*/ 1 w 771"/>
                    <a:gd name="T47" fmla="*/ 0 h 1075"/>
                    <a:gd name="T48" fmla="*/ 1 w 771"/>
                    <a:gd name="T49" fmla="*/ 0 h 1075"/>
                    <a:gd name="T50" fmla="*/ 1 w 771"/>
                    <a:gd name="T51" fmla="*/ 0 h 1075"/>
                    <a:gd name="T52" fmla="*/ 1 w 771"/>
                    <a:gd name="T53" fmla="*/ 0 h 1075"/>
                    <a:gd name="T54" fmla="*/ 1 w 771"/>
                    <a:gd name="T55" fmla="*/ 0 h 1075"/>
                    <a:gd name="T56" fmla="*/ 1 w 771"/>
                    <a:gd name="T57" fmla="*/ 0 h 1075"/>
                    <a:gd name="T58" fmla="*/ 1 w 771"/>
                    <a:gd name="T59" fmla="*/ 0 h 1075"/>
                    <a:gd name="T60" fmla="*/ 1 w 771"/>
                    <a:gd name="T61" fmla="*/ 0 h 1075"/>
                    <a:gd name="T62" fmla="*/ 1 w 771"/>
                    <a:gd name="T63" fmla="*/ 0 h 1075"/>
                    <a:gd name="T64" fmla="*/ 1 w 771"/>
                    <a:gd name="T65" fmla="*/ 0 h 1075"/>
                    <a:gd name="T66" fmla="*/ 1 w 771"/>
                    <a:gd name="T67" fmla="*/ 0 h 1075"/>
                    <a:gd name="T68" fmla="*/ 1 w 771"/>
                    <a:gd name="T69" fmla="*/ 0 h 1075"/>
                    <a:gd name="T70" fmla="*/ 1 w 771"/>
                    <a:gd name="T71" fmla="*/ 0 h 1075"/>
                    <a:gd name="T72" fmla="*/ 1 w 771"/>
                    <a:gd name="T73" fmla="*/ 0 h 1075"/>
                    <a:gd name="T74" fmla="*/ 1 w 771"/>
                    <a:gd name="T75" fmla="*/ 0 h 1075"/>
                    <a:gd name="T76" fmla="*/ 1 w 771"/>
                    <a:gd name="T77" fmla="*/ 0 h 1075"/>
                    <a:gd name="T78" fmla="*/ 1 w 771"/>
                    <a:gd name="T79" fmla="*/ 0 h 1075"/>
                    <a:gd name="T80" fmla="*/ 1 w 771"/>
                    <a:gd name="T81" fmla="*/ 0 h 1075"/>
                    <a:gd name="T82" fmla="*/ 1 w 771"/>
                    <a:gd name="T83" fmla="*/ 0 h 1075"/>
                    <a:gd name="T84" fmla="*/ 1 w 771"/>
                    <a:gd name="T85" fmla="*/ 0 h 1075"/>
                    <a:gd name="T86" fmla="*/ 1 w 771"/>
                    <a:gd name="T87" fmla="*/ 0 h 1075"/>
                    <a:gd name="T88" fmla="*/ 1 w 771"/>
                    <a:gd name="T89" fmla="*/ 0 h 1075"/>
                    <a:gd name="T90" fmla="*/ 1 w 771"/>
                    <a:gd name="T91" fmla="*/ 0 h 1075"/>
                    <a:gd name="T92" fmla="*/ 1 w 771"/>
                    <a:gd name="T93" fmla="*/ 0 h 1075"/>
                    <a:gd name="T94" fmla="*/ 1 w 771"/>
                    <a:gd name="T95" fmla="*/ 0 h 1075"/>
                    <a:gd name="T96" fmla="*/ 1 w 771"/>
                    <a:gd name="T97" fmla="*/ 0 h 107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71"/>
                    <a:gd name="T148" fmla="*/ 0 h 1075"/>
                    <a:gd name="T149" fmla="*/ 771 w 771"/>
                    <a:gd name="T150" fmla="*/ 1075 h 107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71" h="1075">
                      <a:moveTo>
                        <a:pt x="112" y="0"/>
                      </a:moveTo>
                      <a:lnTo>
                        <a:pt x="0" y="485"/>
                      </a:lnTo>
                      <a:lnTo>
                        <a:pt x="83" y="436"/>
                      </a:lnTo>
                      <a:lnTo>
                        <a:pt x="125" y="645"/>
                      </a:lnTo>
                      <a:lnTo>
                        <a:pt x="125" y="639"/>
                      </a:lnTo>
                      <a:lnTo>
                        <a:pt x="129" y="628"/>
                      </a:lnTo>
                      <a:lnTo>
                        <a:pt x="135" y="607"/>
                      </a:lnTo>
                      <a:lnTo>
                        <a:pt x="144" y="582"/>
                      </a:lnTo>
                      <a:lnTo>
                        <a:pt x="152" y="552"/>
                      </a:lnTo>
                      <a:lnTo>
                        <a:pt x="165" y="520"/>
                      </a:lnTo>
                      <a:lnTo>
                        <a:pt x="176" y="482"/>
                      </a:lnTo>
                      <a:lnTo>
                        <a:pt x="190" y="445"/>
                      </a:lnTo>
                      <a:lnTo>
                        <a:pt x="203" y="405"/>
                      </a:lnTo>
                      <a:lnTo>
                        <a:pt x="216" y="366"/>
                      </a:lnTo>
                      <a:lnTo>
                        <a:pt x="230" y="328"/>
                      </a:lnTo>
                      <a:lnTo>
                        <a:pt x="243" y="293"/>
                      </a:lnTo>
                      <a:lnTo>
                        <a:pt x="252" y="261"/>
                      </a:lnTo>
                      <a:lnTo>
                        <a:pt x="264" y="234"/>
                      </a:lnTo>
                      <a:lnTo>
                        <a:pt x="273" y="212"/>
                      </a:lnTo>
                      <a:lnTo>
                        <a:pt x="283" y="198"/>
                      </a:lnTo>
                      <a:lnTo>
                        <a:pt x="281" y="227"/>
                      </a:lnTo>
                      <a:lnTo>
                        <a:pt x="281" y="255"/>
                      </a:lnTo>
                      <a:lnTo>
                        <a:pt x="279" y="284"/>
                      </a:lnTo>
                      <a:lnTo>
                        <a:pt x="279" y="314"/>
                      </a:lnTo>
                      <a:lnTo>
                        <a:pt x="277" y="345"/>
                      </a:lnTo>
                      <a:lnTo>
                        <a:pt x="275" y="375"/>
                      </a:lnTo>
                      <a:lnTo>
                        <a:pt x="273" y="407"/>
                      </a:lnTo>
                      <a:lnTo>
                        <a:pt x="273" y="442"/>
                      </a:lnTo>
                      <a:lnTo>
                        <a:pt x="270" y="476"/>
                      </a:lnTo>
                      <a:lnTo>
                        <a:pt x="270" y="514"/>
                      </a:lnTo>
                      <a:lnTo>
                        <a:pt x="268" y="552"/>
                      </a:lnTo>
                      <a:lnTo>
                        <a:pt x="268" y="596"/>
                      </a:lnTo>
                      <a:lnTo>
                        <a:pt x="268" y="639"/>
                      </a:lnTo>
                      <a:lnTo>
                        <a:pt x="270" y="687"/>
                      </a:lnTo>
                      <a:lnTo>
                        <a:pt x="270" y="736"/>
                      </a:lnTo>
                      <a:lnTo>
                        <a:pt x="273" y="791"/>
                      </a:lnTo>
                      <a:lnTo>
                        <a:pt x="273" y="807"/>
                      </a:lnTo>
                      <a:lnTo>
                        <a:pt x="275" y="820"/>
                      </a:lnTo>
                      <a:lnTo>
                        <a:pt x="277" y="833"/>
                      </a:lnTo>
                      <a:lnTo>
                        <a:pt x="281" y="847"/>
                      </a:lnTo>
                      <a:lnTo>
                        <a:pt x="283" y="858"/>
                      </a:lnTo>
                      <a:lnTo>
                        <a:pt x="287" y="869"/>
                      </a:lnTo>
                      <a:lnTo>
                        <a:pt x="290" y="881"/>
                      </a:lnTo>
                      <a:lnTo>
                        <a:pt x="294" y="892"/>
                      </a:lnTo>
                      <a:lnTo>
                        <a:pt x="296" y="902"/>
                      </a:lnTo>
                      <a:lnTo>
                        <a:pt x="300" y="913"/>
                      </a:lnTo>
                      <a:lnTo>
                        <a:pt x="304" y="923"/>
                      </a:lnTo>
                      <a:lnTo>
                        <a:pt x="308" y="934"/>
                      </a:lnTo>
                      <a:lnTo>
                        <a:pt x="308" y="945"/>
                      </a:lnTo>
                      <a:lnTo>
                        <a:pt x="311" y="955"/>
                      </a:lnTo>
                      <a:lnTo>
                        <a:pt x="311" y="966"/>
                      </a:lnTo>
                      <a:lnTo>
                        <a:pt x="313" y="980"/>
                      </a:lnTo>
                      <a:lnTo>
                        <a:pt x="313" y="978"/>
                      </a:lnTo>
                      <a:lnTo>
                        <a:pt x="317" y="974"/>
                      </a:lnTo>
                      <a:lnTo>
                        <a:pt x="321" y="966"/>
                      </a:lnTo>
                      <a:lnTo>
                        <a:pt x="328" y="959"/>
                      </a:lnTo>
                      <a:lnTo>
                        <a:pt x="336" y="949"/>
                      </a:lnTo>
                      <a:lnTo>
                        <a:pt x="346" y="938"/>
                      </a:lnTo>
                      <a:lnTo>
                        <a:pt x="357" y="925"/>
                      </a:lnTo>
                      <a:lnTo>
                        <a:pt x="370" y="913"/>
                      </a:lnTo>
                      <a:lnTo>
                        <a:pt x="382" y="900"/>
                      </a:lnTo>
                      <a:lnTo>
                        <a:pt x="395" y="887"/>
                      </a:lnTo>
                      <a:lnTo>
                        <a:pt x="408" y="873"/>
                      </a:lnTo>
                      <a:lnTo>
                        <a:pt x="422" y="862"/>
                      </a:lnTo>
                      <a:lnTo>
                        <a:pt x="435" y="850"/>
                      </a:lnTo>
                      <a:lnTo>
                        <a:pt x="450" y="841"/>
                      </a:lnTo>
                      <a:lnTo>
                        <a:pt x="462" y="833"/>
                      </a:lnTo>
                      <a:lnTo>
                        <a:pt x="475" y="828"/>
                      </a:lnTo>
                      <a:lnTo>
                        <a:pt x="479" y="769"/>
                      </a:lnTo>
                      <a:lnTo>
                        <a:pt x="482" y="717"/>
                      </a:lnTo>
                      <a:lnTo>
                        <a:pt x="486" y="672"/>
                      </a:lnTo>
                      <a:lnTo>
                        <a:pt x="492" y="632"/>
                      </a:lnTo>
                      <a:lnTo>
                        <a:pt x="496" y="594"/>
                      </a:lnTo>
                      <a:lnTo>
                        <a:pt x="500" y="561"/>
                      </a:lnTo>
                      <a:lnTo>
                        <a:pt x="503" y="531"/>
                      </a:lnTo>
                      <a:lnTo>
                        <a:pt x="511" y="502"/>
                      </a:lnTo>
                      <a:lnTo>
                        <a:pt x="515" y="472"/>
                      </a:lnTo>
                      <a:lnTo>
                        <a:pt x="520" y="445"/>
                      </a:lnTo>
                      <a:lnTo>
                        <a:pt x="528" y="419"/>
                      </a:lnTo>
                      <a:lnTo>
                        <a:pt x="534" y="390"/>
                      </a:lnTo>
                      <a:lnTo>
                        <a:pt x="541" y="358"/>
                      </a:lnTo>
                      <a:lnTo>
                        <a:pt x="553" y="326"/>
                      </a:lnTo>
                      <a:lnTo>
                        <a:pt x="562" y="289"/>
                      </a:lnTo>
                      <a:lnTo>
                        <a:pt x="576" y="250"/>
                      </a:lnTo>
                      <a:lnTo>
                        <a:pt x="576" y="276"/>
                      </a:lnTo>
                      <a:lnTo>
                        <a:pt x="577" y="310"/>
                      </a:lnTo>
                      <a:lnTo>
                        <a:pt x="576" y="354"/>
                      </a:lnTo>
                      <a:lnTo>
                        <a:pt x="576" y="404"/>
                      </a:lnTo>
                      <a:lnTo>
                        <a:pt x="574" y="457"/>
                      </a:lnTo>
                      <a:lnTo>
                        <a:pt x="574" y="516"/>
                      </a:lnTo>
                      <a:lnTo>
                        <a:pt x="572" y="577"/>
                      </a:lnTo>
                      <a:lnTo>
                        <a:pt x="572" y="639"/>
                      </a:lnTo>
                      <a:lnTo>
                        <a:pt x="570" y="702"/>
                      </a:lnTo>
                      <a:lnTo>
                        <a:pt x="572" y="765"/>
                      </a:lnTo>
                      <a:lnTo>
                        <a:pt x="572" y="826"/>
                      </a:lnTo>
                      <a:lnTo>
                        <a:pt x="576" y="887"/>
                      </a:lnTo>
                      <a:lnTo>
                        <a:pt x="577" y="942"/>
                      </a:lnTo>
                      <a:lnTo>
                        <a:pt x="585" y="993"/>
                      </a:lnTo>
                      <a:lnTo>
                        <a:pt x="591" y="1037"/>
                      </a:lnTo>
                      <a:lnTo>
                        <a:pt x="602" y="1075"/>
                      </a:lnTo>
                      <a:lnTo>
                        <a:pt x="686" y="1067"/>
                      </a:lnTo>
                      <a:lnTo>
                        <a:pt x="686" y="1060"/>
                      </a:lnTo>
                      <a:lnTo>
                        <a:pt x="688" y="1041"/>
                      </a:lnTo>
                      <a:lnTo>
                        <a:pt x="690" y="1010"/>
                      </a:lnTo>
                      <a:lnTo>
                        <a:pt x="695" y="970"/>
                      </a:lnTo>
                      <a:lnTo>
                        <a:pt x="699" y="921"/>
                      </a:lnTo>
                      <a:lnTo>
                        <a:pt x="705" y="864"/>
                      </a:lnTo>
                      <a:lnTo>
                        <a:pt x="711" y="803"/>
                      </a:lnTo>
                      <a:lnTo>
                        <a:pt x="718" y="736"/>
                      </a:lnTo>
                      <a:lnTo>
                        <a:pt x="724" y="666"/>
                      </a:lnTo>
                      <a:lnTo>
                        <a:pt x="731" y="592"/>
                      </a:lnTo>
                      <a:lnTo>
                        <a:pt x="737" y="520"/>
                      </a:lnTo>
                      <a:lnTo>
                        <a:pt x="745" y="445"/>
                      </a:lnTo>
                      <a:lnTo>
                        <a:pt x="750" y="375"/>
                      </a:lnTo>
                      <a:lnTo>
                        <a:pt x="758" y="307"/>
                      </a:lnTo>
                      <a:lnTo>
                        <a:pt x="764" y="240"/>
                      </a:lnTo>
                      <a:lnTo>
                        <a:pt x="771" y="183"/>
                      </a:lnTo>
                      <a:lnTo>
                        <a:pt x="756" y="181"/>
                      </a:lnTo>
                      <a:lnTo>
                        <a:pt x="741" y="179"/>
                      </a:lnTo>
                      <a:lnTo>
                        <a:pt x="722" y="179"/>
                      </a:lnTo>
                      <a:lnTo>
                        <a:pt x="701" y="179"/>
                      </a:lnTo>
                      <a:lnTo>
                        <a:pt x="678" y="177"/>
                      </a:lnTo>
                      <a:lnTo>
                        <a:pt x="655" y="177"/>
                      </a:lnTo>
                      <a:lnTo>
                        <a:pt x="629" y="177"/>
                      </a:lnTo>
                      <a:lnTo>
                        <a:pt x="602" y="179"/>
                      </a:lnTo>
                      <a:lnTo>
                        <a:pt x="574" y="177"/>
                      </a:lnTo>
                      <a:lnTo>
                        <a:pt x="545" y="177"/>
                      </a:lnTo>
                      <a:lnTo>
                        <a:pt x="517" y="175"/>
                      </a:lnTo>
                      <a:lnTo>
                        <a:pt x="488" y="173"/>
                      </a:lnTo>
                      <a:lnTo>
                        <a:pt x="460" y="172"/>
                      </a:lnTo>
                      <a:lnTo>
                        <a:pt x="429" y="170"/>
                      </a:lnTo>
                      <a:lnTo>
                        <a:pt x="403" y="166"/>
                      </a:lnTo>
                      <a:lnTo>
                        <a:pt x="376" y="162"/>
                      </a:lnTo>
                      <a:lnTo>
                        <a:pt x="347" y="154"/>
                      </a:lnTo>
                      <a:lnTo>
                        <a:pt x="323" y="147"/>
                      </a:lnTo>
                      <a:lnTo>
                        <a:pt x="298" y="135"/>
                      </a:lnTo>
                      <a:lnTo>
                        <a:pt x="273" y="124"/>
                      </a:lnTo>
                      <a:lnTo>
                        <a:pt x="251" y="111"/>
                      </a:lnTo>
                      <a:lnTo>
                        <a:pt x="228" y="97"/>
                      </a:lnTo>
                      <a:lnTo>
                        <a:pt x="207" y="84"/>
                      </a:lnTo>
                      <a:lnTo>
                        <a:pt x="190" y="71"/>
                      </a:lnTo>
                      <a:lnTo>
                        <a:pt x="173" y="56"/>
                      </a:lnTo>
                      <a:lnTo>
                        <a:pt x="157" y="42"/>
                      </a:lnTo>
                      <a:lnTo>
                        <a:pt x="142" y="31"/>
                      </a:lnTo>
                      <a:lnTo>
                        <a:pt x="133" y="21"/>
                      </a:lnTo>
                      <a:lnTo>
                        <a:pt x="123" y="12"/>
                      </a:lnTo>
                      <a:lnTo>
                        <a:pt x="118" y="4"/>
                      </a:lnTo>
                      <a:lnTo>
                        <a:pt x="112" y="0"/>
                      </a:lnTo>
                      <a:close/>
                    </a:path>
                  </a:pathLst>
                </a:custGeom>
                <a:solidFill>
                  <a:srgbClr val="A69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00" name="Freeform 24"/>
                <p:cNvSpPr>
                  <a:spLocks/>
                </p:cNvSpPr>
                <p:nvPr/>
              </p:nvSpPr>
              <p:spPr bwMode="auto">
                <a:xfrm>
                  <a:off x="4233" y="2518"/>
                  <a:ext cx="550" cy="409"/>
                </a:xfrm>
                <a:custGeom>
                  <a:avLst/>
                  <a:gdLst>
                    <a:gd name="T0" fmla="*/ 1 w 1098"/>
                    <a:gd name="T1" fmla="*/ 1 h 818"/>
                    <a:gd name="T2" fmla="*/ 1 w 1098"/>
                    <a:gd name="T3" fmla="*/ 1 h 818"/>
                    <a:gd name="T4" fmla="*/ 1 w 1098"/>
                    <a:gd name="T5" fmla="*/ 1 h 818"/>
                    <a:gd name="T6" fmla="*/ 1 w 1098"/>
                    <a:gd name="T7" fmla="*/ 1 h 818"/>
                    <a:gd name="T8" fmla="*/ 1 w 1098"/>
                    <a:gd name="T9" fmla="*/ 1 h 818"/>
                    <a:gd name="T10" fmla="*/ 0 w 1098"/>
                    <a:gd name="T11" fmla="*/ 1 h 818"/>
                    <a:gd name="T12" fmla="*/ 1 w 1098"/>
                    <a:gd name="T13" fmla="*/ 1 h 818"/>
                    <a:gd name="T14" fmla="*/ 1 w 1098"/>
                    <a:gd name="T15" fmla="*/ 1 h 818"/>
                    <a:gd name="T16" fmla="*/ 1 w 1098"/>
                    <a:gd name="T17" fmla="*/ 1 h 818"/>
                    <a:gd name="T18" fmla="*/ 1 w 1098"/>
                    <a:gd name="T19" fmla="*/ 1 h 818"/>
                    <a:gd name="T20" fmla="*/ 1 w 1098"/>
                    <a:gd name="T21" fmla="*/ 1 h 818"/>
                    <a:gd name="T22" fmla="*/ 1 w 1098"/>
                    <a:gd name="T23" fmla="*/ 1 h 818"/>
                    <a:gd name="T24" fmla="*/ 1 w 1098"/>
                    <a:gd name="T25" fmla="*/ 1 h 818"/>
                    <a:gd name="T26" fmla="*/ 1 w 1098"/>
                    <a:gd name="T27" fmla="*/ 1 h 818"/>
                    <a:gd name="T28" fmla="*/ 1 w 1098"/>
                    <a:gd name="T29" fmla="*/ 1 h 818"/>
                    <a:gd name="T30" fmla="*/ 1 w 1098"/>
                    <a:gd name="T31" fmla="*/ 1 h 818"/>
                    <a:gd name="T32" fmla="*/ 1 w 1098"/>
                    <a:gd name="T33" fmla="*/ 1 h 818"/>
                    <a:gd name="T34" fmla="*/ 1 w 1098"/>
                    <a:gd name="T35" fmla="*/ 1 h 818"/>
                    <a:gd name="T36" fmla="*/ 1 w 1098"/>
                    <a:gd name="T37" fmla="*/ 1 h 818"/>
                    <a:gd name="T38" fmla="*/ 1 w 1098"/>
                    <a:gd name="T39" fmla="*/ 1 h 818"/>
                    <a:gd name="T40" fmla="*/ 1 w 1098"/>
                    <a:gd name="T41" fmla="*/ 1 h 818"/>
                    <a:gd name="T42" fmla="*/ 1 w 1098"/>
                    <a:gd name="T43" fmla="*/ 1 h 818"/>
                    <a:gd name="T44" fmla="*/ 1 w 1098"/>
                    <a:gd name="T45" fmla="*/ 1 h 818"/>
                    <a:gd name="T46" fmla="*/ 1 w 1098"/>
                    <a:gd name="T47" fmla="*/ 1 h 818"/>
                    <a:gd name="T48" fmla="*/ 1 w 1098"/>
                    <a:gd name="T49" fmla="*/ 1 h 818"/>
                    <a:gd name="T50" fmla="*/ 1 w 1098"/>
                    <a:gd name="T51" fmla="*/ 1 h 818"/>
                    <a:gd name="T52" fmla="*/ 1 w 1098"/>
                    <a:gd name="T53" fmla="*/ 1 h 818"/>
                    <a:gd name="T54" fmla="*/ 1 w 1098"/>
                    <a:gd name="T55" fmla="*/ 1 h 818"/>
                    <a:gd name="T56" fmla="*/ 1 w 1098"/>
                    <a:gd name="T57" fmla="*/ 1 h 818"/>
                    <a:gd name="T58" fmla="*/ 1 w 1098"/>
                    <a:gd name="T59" fmla="*/ 1 h 818"/>
                    <a:gd name="T60" fmla="*/ 1 w 1098"/>
                    <a:gd name="T61" fmla="*/ 1 h 818"/>
                    <a:gd name="T62" fmla="*/ 1 w 1098"/>
                    <a:gd name="T63" fmla="*/ 1 h 818"/>
                    <a:gd name="T64" fmla="*/ 1 w 1098"/>
                    <a:gd name="T65" fmla="*/ 1 h 818"/>
                    <a:gd name="T66" fmla="*/ 1 w 1098"/>
                    <a:gd name="T67" fmla="*/ 1 h 818"/>
                    <a:gd name="T68" fmla="*/ 1 w 1098"/>
                    <a:gd name="T69" fmla="*/ 1 h 818"/>
                    <a:gd name="T70" fmla="*/ 1 w 1098"/>
                    <a:gd name="T71" fmla="*/ 1 h 818"/>
                    <a:gd name="T72" fmla="*/ 1 w 1098"/>
                    <a:gd name="T73" fmla="*/ 1 h 818"/>
                    <a:gd name="T74" fmla="*/ 1 w 1098"/>
                    <a:gd name="T75" fmla="*/ 1 h 818"/>
                    <a:gd name="T76" fmla="*/ 1 w 1098"/>
                    <a:gd name="T77" fmla="*/ 1 h 818"/>
                    <a:gd name="T78" fmla="*/ 1 w 1098"/>
                    <a:gd name="T79" fmla="*/ 1 h 818"/>
                    <a:gd name="T80" fmla="*/ 1 w 1098"/>
                    <a:gd name="T81" fmla="*/ 1 h 818"/>
                    <a:gd name="T82" fmla="*/ 1 w 1098"/>
                    <a:gd name="T83" fmla="*/ 1 h 818"/>
                    <a:gd name="T84" fmla="*/ 1 w 1098"/>
                    <a:gd name="T85" fmla="*/ 1 h 818"/>
                    <a:gd name="T86" fmla="*/ 1 w 1098"/>
                    <a:gd name="T87" fmla="*/ 1 h 818"/>
                    <a:gd name="T88" fmla="*/ 1 w 1098"/>
                    <a:gd name="T89" fmla="*/ 1 h 818"/>
                    <a:gd name="T90" fmla="*/ 1 w 1098"/>
                    <a:gd name="T91" fmla="*/ 1 h 818"/>
                    <a:gd name="T92" fmla="*/ 1 w 1098"/>
                    <a:gd name="T93" fmla="*/ 1 h 818"/>
                    <a:gd name="T94" fmla="*/ 1 w 1098"/>
                    <a:gd name="T95" fmla="*/ 1 h 818"/>
                    <a:gd name="T96" fmla="*/ 1 w 1098"/>
                    <a:gd name="T97" fmla="*/ 1 h 818"/>
                    <a:gd name="T98" fmla="*/ 1 w 1098"/>
                    <a:gd name="T99" fmla="*/ 1 h 818"/>
                    <a:gd name="T100" fmla="*/ 1 w 1098"/>
                    <a:gd name="T101" fmla="*/ 0 h 818"/>
                    <a:gd name="T102" fmla="*/ 1 w 1098"/>
                    <a:gd name="T103" fmla="*/ 1 h 818"/>
                    <a:gd name="T104" fmla="*/ 1 w 1098"/>
                    <a:gd name="T105" fmla="*/ 1 h 818"/>
                    <a:gd name="T106" fmla="*/ 1 w 1098"/>
                    <a:gd name="T107" fmla="*/ 1 h 818"/>
                    <a:gd name="T108" fmla="*/ 1 w 1098"/>
                    <a:gd name="T109" fmla="*/ 1 h 818"/>
                    <a:gd name="T110" fmla="*/ 1 w 1098"/>
                    <a:gd name="T111" fmla="*/ 1 h 818"/>
                    <a:gd name="T112" fmla="*/ 1 w 1098"/>
                    <a:gd name="T113" fmla="*/ 1 h 818"/>
                    <a:gd name="T114" fmla="*/ 1 w 1098"/>
                    <a:gd name="T115" fmla="*/ 1 h 818"/>
                    <a:gd name="T116" fmla="*/ 1 w 1098"/>
                    <a:gd name="T117" fmla="*/ 1 h 818"/>
                    <a:gd name="T118" fmla="*/ 1 w 1098"/>
                    <a:gd name="T119" fmla="*/ 1 h 818"/>
                    <a:gd name="T120" fmla="*/ 1 w 1098"/>
                    <a:gd name="T121" fmla="*/ 1 h 818"/>
                    <a:gd name="T122" fmla="*/ 1 w 1098"/>
                    <a:gd name="T123" fmla="*/ 1 h 818"/>
                    <a:gd name="T124" fmla="*/ 1 w 1098"/>
                    <a:gd name="T125" fmla="*/ 1 h 8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98"/>
                    <a:gd name="T190" fmla="*/ 0 h 818"/>
                    <a:gd name="T191" fmla="*/ 1098 w 1098"/>
                    <a:gd name="T192" fmla="*/ 818 h 81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98" h="818">
                      <a:moveTo>
                        <a:pt x="279" y="54"/>
                      </a:moveTo>
                      <a:lnTo>
                        <a:pt x="275" y="52"/>
                      </a:lnTo>
                      <a:lnTo>
                        <a:pt x="268" y="52"/>
                      </a:lnTo>
                      <a:lnTo>
                        <a:pt x="258" y="52"/>
                      </a:lnTo>
                      <a:lnTo>
                        <a:pt x="247" y="54"/>
                      </a:lnTo>
                      <a:lnTo>
                        <a:pt x="232" y="54"/>
                      </a:lnTo>
                      <a:lnTo>
                        <a:pt x="216" y="58"/>
                      </a:lnTo>
                      <a:lnTo>
                        <a:pt x="201" y="63"/>
                      </a:lnTo>
                      <a:lnTo>
                        <a:pt x="188" y="71"/>
                      </a:lnTo>
                      <a:lnTo>
                        <a:pt x="173" y="80"/>
                      </a:lnTo>
                      <a:lnTo>
                        <a:pt x="161" y="94"/>
                      </a:lnTo>
                      <a:lnTo>
                        <a:pt x="152" y="111"/>
                      </a:lnTo>
                      <a:lnTo>
                        <a:pt x="146" y="134"/>
                      </a:lnTo>
                      <a:lnTo>
                        <a:pt x="144" y="158"/>
                      </a:lnTo>
                      <a:lnTo>
                        <a:pt x="148" y="189"/>
                      </a:lnTo>
                      <a:lnTo>
                        <a:pt x="158" y="225"/>
                      </a:lnTo>
                      <a:lnTo>
                        <a:pt x="175" y="267"/>
                      </a:lnTo>
                      <a:lnTo>
                        <a:pt x="171" y="265"/>
                      </a:lnTo>
                      <a:lnTo>
                        <a:pt x="167" y="265"/>
                      </a:lnTo>
                      <a:lnTo>
                        <a:pt x="161" y="263"/>
                      </a:lnTo>
                      <a:lnTo>
                        <a:pt x="154" y="263"/>
                      </a:lnTo>
                      <a:lnTo>
                        <a:pt x="144" y="261"/>
                      </a:lnTo>
                      <a:lnTo>
                        <a:pt x="133" y="261"/>
                      </a:lnTo>
                      <a:lnTo>
                        <a:pt x="121" y="261"/>
                      </a:lnTo>
                      <a:lnTo>
                        <a:pt x="110" y="263"/>
                      </a:lnTo>
                      <a:lnTo>
                        <a:pt x="97" y="263"/>
                      </a:lnTo>
                      <a:lnTo>
                        <a:pt x="82" y="267"/>
                      </a:lnTo>
                      <a:lnTo>
                        <a:pt x="68" y="270"/>
                      </a:lnTo>
                      <a:lnTo>
                        <a:pt x="55" y="278"/>
                      </a:lnTo>
                      <a:lnTo>
                        <a:pt x="42" y="284"/>
                      </a:lnTo>
                      <a:lnTo>
                        <a:pt x="32" y="293"/>
                      </a:lnTo>
                      <a:lnTo>
                        <a:pt x="21" y="305"/>
                      </a:lnTo>
                      <a:lnTo>
                        <a:pt x="13" y="320"/>
                      </a:lnTo>
                      <a:lnTo>
                        <a:pt x="5" y="335"/>
                      </a:lnTo>
                      <a:lnTo>
                        <a:pt x="2" y="350"/>
                      </a:lnTo>
                      <a:lnTo>
                        <a:pt x="0" y="366"/>
                      </a:lnTo>
                      <a:lnTo>
                        <a:pt x="2" y="381"/>
                      </a:lnTo>
                      <a:lnTo>
                        <a:pt x="5" y="394"/>
                      </a:lnTo>
                      <a:lnTo>
                        <a:pt x="11" y="407"/>
                      </a:lnTo>
                      <a:lnTo>
                        <a:pt x="17" y="421"/>
                      </a:lnTo>
                      <a:lnTo>
                        <a:pt x="26" y="432"/>
                      </a:lnTo>
                      <a:lnTo>
                        <a:pt x="34" y="440"/>
                      </a:lnTo>
                      <a:lnTo>
                        <a:pt x="45" y="449"/>
                      </a:lnTo>
                      <a:lnTo>
                        <a:pt x="55" y="453"/>
                      </a:lnTo>
                      <a:lnTo>
                        <a:pt x="68" y="459"/>
                      </a:lnTo>
                      <a:lnTo>
                        <a:pt x="80" y="459"/>
                      </a:lnTo>
                      <a:lnTo>
                        <a:pt x="91" y="459"/>
                      </a:lnTo>
                      <a:lnTo>
                        <a:pt x="102" y="455"/>
                      </a:lnTo>
                      <a:lnTo>
                        <a:pt x="114" y="449"/>
                      </a:lnTo>
                      <a:lnTo>
                        <a:pt x="123" y="440"/>
                      </a:lnTo>
                      <a:lnTo>
                        <a:pt x="133" y="430"/>
                      </a:lnTo>
                      <a:lnTo>
                        <a:pt x="142" y="423"/>
                      </a:lnTo>
                      <a:lnTo>
                        <a:pt x="152" y="413"/>
                      </a:lnTo>
                      <a:lnTo>
                        <a:pt x="159" y="404"/>
                      </a:lnTo>
                      <a:lnTo>
                        <a:pt x="167" y="396"/>
                      </a:lnTo>
                      <a:lnTo>
                        <a:pt x="173" y="386"/>
                      </a:lnTo>
                      <a:lnTo>
                        <a:pt x="180" y="379"/>
                      </a:lnTo>
                      <a:lnTo>
                        <a:pt x="184" y="371"/>
                      </a:lnTo>
                      <a:lnTo>
                        <a:pt x="188" y="366"/>
                      </a:lnTo>
                      <a:lnTo>
                        <a:pt x="192" y="358"/>
                      </a:lnTo>
                      <a:lnTo>
                        <a:pt x="196" y="354"/>
                      </a:lnTo>
                      <a:lnTo>
                        <a:pt x="201" y="345"/>
                      </a:lnTo>
                      <a:lnTo>
                        <a:pt x="199" y="362"/>
                      </a:lnTo>
                      <a:lnTo>
                        <a:pt x="199" y="371"/>
                      </a:lnTo>
                      <a:lnTo>
                        <a:pt x="199" y="383"/>
                      </a:lnTo>
                      <a:lnTo>
                        <a:pt x="199" y="392"/>
                      </a:lnTo>
                      <a:lnTo>
                        <a:pt x="203" y="407"/>
                      </a:lnTo>
                      <a:lnTo>
                        <a:pt x="205" y="417"/>
                      </a:lnTo>
                      <a:lnTo>
                        <a:pt x="209" y="430"/>
                      </a:lnTo>
                      <a:lnTo>
                        <a:pt x="211" y="440"/>
                      </a:lnTo>
                      <a:lnTo>
                        <a:pt x="218" y="453"/>
                      </a:lnTo>
                      <a:lnTo>
                        <a:pt x="226" y="463"/>
                      </a:lnTo>
                      <a:lnTo>
                        <a:pt x="235" y="470"/>
                      </a:lnTo>
                      <a:lnTo>
                        <a:pt x="247" y="478"/>
                      </a:lnTo>
                      <a:lnTo>
                        <a:pt x="262" y="485"/>
                      </a:lnTo>
                      <a:lnTo>
                        <a:pt x="272" y="487"/>
                      </a:lnTo>
                      <a:lnTo>
                        <a:pt x="283" y="495"/>
                      </a:lnTo>
                      <a:lnTo>
                        <a:pt x="292" y="499"/>
                      </a:lnTo>
                      <a:lnTo>
                        <a:pt x="306" y="504"/>
                      </a:lnTo>
                      <a:lnTo>
                        <a:pt x="317" y="508"/>
                      </a:lnTo>
                      <a:lnTo>
                        <a:pt x="330" y="512"/>
                      </a:lnTo>
                      <a:lnTo>
                        <a:pt x="344" y="516"/>
                      </a:lnTo>
                      <a:lnTo>
                        <a:pt x="357" y="520"/>
                      </a:lnTo>
                      <a:lnTo>
                        <a:pt x="369" y="521"/>
                      </a:lnTo>
                      <a:lnTo>
                        <a:pt x="380" y="523"/>
                      </a:lnTo>
                      <a:lnTo>
                        <a:pt x="393" y="525"/>
                      </a:lnTo>
                      <a:lnTo>
                        <a:pt x="407" y="525"/>
                      </a:lnTo>
                      <a:lnTo>
                        <a:pt x="418" y="525"/>
                      </a:lnTo>
                      <a:lnTo>
                        <a:pt x="431" y="523"/>
                      </a:lnTo>
                      <a:lnTo>
                        <a:pt x="441" y="520"/>
                      </a:lnTo>
                      <a:lnTo>
                        <a:pt x="452" y="518"/>
                      </a:lnTo>
                      <a:lnTo>
                        <a:pt x="441" y="533"/>
                      </a:lnTo>
                      <a:lnTo>
                        <a:pt x="429" y="552"/>
                      </a:lnTo>
                      <a:lnTo>
                        <a:pt x="422" y="569"/>
                      </a:lnTo>
                      <a:lnTo>
                        <a:pt x="414" y="586"/>
                      </a:lnTo>
                      <a:lnTo>
                        <a:pt x="408" y="601"/>
                      </a:lnTo>
                      <a:lnTo>
                        <a:pt x="407" y="618"/>
                      </a:lnTo>
                      <a:lnTo>
                        <a:pt x="405" y="634"/>
                      </a:lnTo>
                      <a:lnTo>
                        <a:pt x="407" y="651"/>
                      </a:lnTo>
                      <a:lnTo>
                        <a:pt x="408" y="662"/>
                      </a:lnTo>
                      <a:lnTo>
                        <a:pt x="412" y="675"/>
                      </a:lnTo>
                      <a:lnTo>
                        <a:pt x="418" y="685"/>
                      </a:lnTo>
                      <a:lnTo>
                        <a:pt x="426" y="694"/>
                      </a:lnTo>
                      <a:lnTo>
                        <a:pt x="435" y="702"/>
                      </a:lnTo>
                      <a:lnTo>
                        <a:pt x="448" y="706"/>
                      </a:lnTo>
                      <a:lnTo>
                        <a:pt x="462" y="710"/>
                      </a:lnTo>
                      <a:lnTo>
                        <a:pt x="479" y="710"/>
                      </a:lnTo>
                      <a:lnTo>
                        <a:pt x="494" y="706"/>
                      </a:lnTo>
                      <a:lnTo>
                        <a:pt x="509" y="702"/>
                      </a:lnTo>
                      <a:lnTo>
                        <a:pt x="521" y="694"/>
                      </a:lnTo>
                      <a:lnTo>
                        <a:pt x="532" y="691"/>
                      </a:lnTo>
                      <a:lnTo>
                        <a:pt x="540" y="683"/>
                      </a:lnTo>
                      <a:lnTo>
                        <a:pt x="547" y="677"/>
                      </a:lnTo>
                      <a:lnTo>
                        <a:pt x="553" y="672"/>
                      </a:lnTo>
                      <a:lnTo>
                        <a:pt x="559" y="664"/>
                      </a:lnTo>
                      <a:lnTo>
                        <a:pt x="560" y="658"/>
                      </a:lnTo>
                      <a:lnTo>
                        <a:pt x="564" y="651"/>
                      </a:lnTo>
                      <a:lnTo>
                        <a:pt x="564" y="645"/>
                      </a:lnTo>
                      <a:lnTo>
                        <a:pt x="566" y="641"/>
                      </a:lnTo>
                      <a:lnTo>
                        <a:pt x="568" y="634"/>
                      </a:lnTo>
                      <a:lnTo>
                        <a:pt x="570" y="630"/>
                      </a:lnTo>
                      <a:lnTo>
                        <a:pt x="572" y="634"/>
                      </a:lnTo>
                      <a:lnTo>
                        <a:pt x="581" y="641"/>
                      </a:lnTo>
                      <a:lnTo>
                        <a:pt x="587" y="645"/>
                      </a:lnTo>
                      <a:lnTo>
                        <a:pt x="595" y="651"/>
                      </a:lnTo>
                      <a:lnTo>
                        <a:pt x="604" y="658"/>
                      </a:lnTo>
                      <a:lnTo>
                        <a:pt x="614" y="664"/>
                      </a:lnTo>
                      <a:lnTo>
                        <a:pt x="621" y="670"/>
                      </a:lnTo>
                      <a:lnTo>
                        <a:pt x="631" y="675"/>
                      </a:lnTo>
                      <a:lnTo>
                        <a:pt x="640" y="679"/>
                      </a:lnTo>
                      <a:lnTo>
                        <a:pt x="650" y="683"/>
                      </a:lnTo>
                      <a:lnTo>
                        <a:pt x="657" y="683"/>
                      </a:lnTo>
                      <a:lnTo>
                        <a:pt x="667" y="685"/>
                      </a:lnTo>
                      <a:lnTo>
                        <a:pt x="674" y="681"/>
                      </a:lnTo>
                      <a:lnTo>
                        <a:pt x="682" y="679"/>
                      </a:lnTo>
                      <a:lnTo>
                        <a:pt x="682" y="681"/>
                      </a:lnTo>
                      <a:lnTo>
                        <a:pt x="684" y="687"/>
                      </a:lnTo>
                      <a:lnTo>
                        <a:pt x="686" y="694"/>
                      </a:lnTo>
                      <a:lnTo>
                        <a:pt x="692" y="706"/>
                      </a:lnTo>
                      <a:lnTo>
                        <a:pt x="695" y="719"/>
                      </a:lnTo>
                      <a:lnTo>
                        <a:pt x="701" y="733"/>
                      </a:lnTo>
                      <a:lnTo>
                        <a:pt x="709" y="746"/>
                      </a:lnTo>
                      <a:lnTo>
                        <a:pt x="718" y="759"/>
                      </a:lnTo>
                      <a:lnTo>
                        <a:pt x="726" y="771"/>
                      </a:lnTo>
                      <a:lnTo>
                        <a:pt x="737" y="782"/>
                      </a:lnTo>
                      <a:lnTo>
                        <a:pt x="749" y="790"/>
                      </a:lnTo>
                      <a:lnTo>
                        <a:pt x="764" y="795"/>
                      </a:lnTo>
                      <a:lnTo>
                        <a:pt x="779" y="795"/>
                      </a:lnTo>
                      <a:lnTo>
                        <a:pt x="794" y="791"/>
                      </a:lnTo>
                      <a:lnTo>
                        <a:pt x="813" y="784"/>
                      </a:lnTo>
                      <a:lnTo>
                        <a:pt x="832" y="771"/>
                      </a:lnTo>
                      <a:lnTo>
                        <a:pt x="834" y="772"/>
                      </a:lnTo>
                      <a:lnTo>
                        <a:pt x="844" y="780"/>
                      </a:lnTo>
                      <a:lnTo>
                        <a:pt x="851" y="784"/>
                      </a:lnTo>
                      <a:lnTo>
                        <a:pt x="859" y="791"/>
                      </a:lnTo>
                      <a:lnTo>
                        <a:pt x="868" y="797"/>
                      </a:lnTo>
                      <a:lnTo>
                        <a:pt x="878" y="803"/>
                      </a:lnTo>
                      <a:lnTo>
                        <a:pt x="889" y="807"/>
                      </a:lnTo>
                      <a:lnTo>
                        <a:pt x="899" y="810"/>
                      </a:lnTo>
                      <a:lnTo>
                        <a:pt x="910" y="814"/>
                      </a:lnTo>
                      <a:lnTo>
                        <a:pt x="922" y="818"/>
                      </a:lnTo>
                      <a:lnTo>
                        <a:pt x="933" y="818"/>
                      </a:lnTo>
                      <a:lnTo>
                        <a:pt x="946" y="816"/>
                      </a:lnTo>
                      <a:lnTo>
                        <a:pt x="958" y="812"/>
                      </a:lnTo>
                      <a:lnTo>
                        <a:pt x="969" y="809"/>
                      </a:lnTo>
                      <a:lnTo>
                        <a:pt x="979" y="797"/>
                      </a:lnTo>
                      <a:lnTo>
                        <a:pt x="986" y="788"/>
                      </a:lnTo>
                      <a:lnTo>
                        <a:pt x="992" y="774"/>
                      </a:lnTo>
                      <a:lnTo>
                        <a:pt x="996" y="761"/>
                      </a:lnTo>
                      <a:lnTo>
                        <a:pt x="999" y="746"/>
                      </a:lnTo>
                      <a:lnTo>
                        <a:pt x="1001" y="729"/>
                      </a:lnTo>
                      <a:lnTo>
                        <a:pt x="1001" y="714"/>
                      </a:lnTo>
                      <a:lnTo>
                        <a:pt x="1003" y="698"/>
                      </a:lnTo>
                      <a:lnTo>
                        <a:pt x="999" y="683"/>
                      </a:lnTo>
                      <a:lnTo>
                        <a:pt x="996" y="668"/>
                      </a:lnTo>
                      <a:lnTo>
                        <a:pt x="994" y="653"/>
                      </a:lnTo>
                      <a:lnTo>
                        <a:pt x="990" y="641"/>
                      </a:lnTo>
                      <a:lnTo>
                        <a:pt x="984" y="628"/>
                      </a:lnTo>
                      <a:lnTo>
                        <a:pt x="979" y="620"/>
                      </a:lnTo>
                      <a:lnTo>
                        <a:pt x="975" y="611"/>
                      </a:lnTo>
                      <a:lnTo>
                        <a:pt x="969" y="607"/>
                      </a:lnTo>
                      <a:lnTo>
                        <a:pt x="963" y="599"/>
                      </a:lnTo>
                      <a:lnTo>
                        <a:pt x="973" y="596"/>
                      </a:lnTo>
                      <a:lnTo>
                        <a:pt x="979" y="594"/>
                      </a:lnTo>
                      <a:lnTo>
                        <a:pt x="988" y="590"/>
                      </a:lnTo>
                      <a:lnTo>
                        <a:pt x="999" y="586"/>
                      </a:lnTo>
                      <a:lnTo>
                        <a:pt x="1013" y="584"/>
                      </a:lnTo>
                      <a:lnTo>
                        <a:pt x="1024" y="579"/>
                      </a:lnTo>
                      <a:lnTo>
                        <a:pt x="1038" y="573"/>
                      </a:lnTo>
                      <a:lnTo>
                        <a:pt x="1049" y="563"/>
                      </a:lnTo>
                      <a:lnTo>
                        <a:pt x="1060" y="556"/>
                      </a:lnTo>
                      <a:lnTo>
                        <a:pt x="1072" y="542"/>
                      </a:lnTo>
                      <a:lnTo>
                        <a:pt x="1081" y="529"/>
                      </a:lnTo>
                      <a:lnTo>
                        <a:pt x="1087" y="512"/>
                      </a:lnTo>
                      <a:lnTo>
                        <a:pt x="1095" y="493"/>
                      </a:lnTo>
                      <a:lnTo>
                        <a:pt x="1096" y="470"/>
                      </a:lnTo>
                      <a:lnTo>
                        <a:pt x="1098" y="453"/>
                      </a:lnTo>
                      <a:lnTo>
                        <a:pt x="1096" y="434"/>
                      </a:lnTo>
                      <a:lnTo>
                        <a:pt x="1095" y="421"/>
                      </a:lnTo>
                      <a:lnTo>
                        <a:pt x="1089" y="405"/>
                      </a:lnTo>
                      <a:lnTo>
                        <a:pt x="1085" y="394"/>
                      </a:lnTo>
                      <a:lnTo>
                        <a:pt x="1077" y="383"/>
                      </a:lnTo>
                      <a:lnTo>
                        <a:pt x="1072" y="377"/>
                      </a:lnTo>
                      <a:lnTo>
                        <a:pt x="1060" y="369"/>
                      </a:lnTo>
                      <a:lnTo>
                        <a:pt x="1051" y="367"/>
                      </a:lnTo>
                      <a:lnTo>
                        <a:pt x="1038" y="367"/>
                      </a:lnTo>
                      <a:lnTo>
                        <a:pt x="1028" y="371"/>
                      </a:lnTo>
                      <a:lnTo>
                        <a:pt x="1013" y="375"/>
                      </a:lnTo>
                      <a:lnTo>
                        <a:pt x="999" y="386"/>
                      </a:lnTo>
                      <a:lnTo>
                        <a:pt x="984" y="400"/>
                      </a:lnTo>
                      <a:lnTo>
                        <a:pt x="969" y="417"/>
                      </a:lnTo>
                      <a:lnTo>
                        <a:pt x="954" y="430"/>
                      </a:lnTo>
                      <a:lnTo>
                        <a:pt x="942" y="440"/>
                      </a:lnTo>
                      <a:lnTo>
                        <a:pt x="931" y="444"/>
                      </a:lnTo>
                      <a:lnTo>
                        <a:pt x="925" y="445"/>
                      </a:lnTo>
                      <a:lnTo>
                        <a:pt x="918" y="442"/>
                      </a:lnTo>
                      <a:lnTo>
                        <a:pt x="914" y="438"/>
                      </a:lnTo>
                      <a:lnTo>
                        <a:pt x="910" y="426"/>
                      </a:lnTo>
                      <a:lnTo>
                        <a:pt x="908" y="417"/>
                      </a:lnTo>
                      <a:lnTo>
                        <a:pt x="904" y="404"/>
                      </a:lnTo>
                      <a:lnTo>
                        <a:pt x="904" y="390"/>
                      </a:lnTo>
                      <a:lnTo>
                        <a:pt x="903" y="375"/>
                      </a:lnTo>
                      <a:lnTo>
                        <a:pt x="903" y="362"/>
                      </a:lnTo>
                      <a:lnTo>
                        <a:pt x="899" y="348"/>
                      </a:lnTo>
                      <a:lnTo>
                        <a:pt x="895" y="335"/>
                      </a:lnTo>
                      <a:lnTo>
                        <a:pt x="891" y="326"/>
                      </a:lnTo>
                      <a:lnTo>
                        <a:pt x="885" y="318"/>
                      </a:lnTo>
                      <a:lnTo>
                        <a:pt x="878" y="310"/>
                      </a:lnTo>
                      <a:lnTo>
                        <a:pt x="870" y="305"/>
                      </a:lnTo>
                      <a:lnTo>
                        <a:pt x="861" y="301"/>
                      </a:lnTo>
                      <a:lnTo>
                        <a:pt x="853" y="299"/>
                      </a:lnTo>
                      <a:lnTo>
                        <a:pt x="844" y="297"/>
                      </a:lnTo>
                      <a:lnTo>
                        <a:pt x="834" y="297"/>
                      </a:lnTo>
                      <a:lnTo>
                        <a:pt x="825" y="297"/>
                      </a:lnTo>
                      <a:lnTo>
                        <a:pt x="817" y="297"/>
                      </a:lnTo>
                      <a:lnTo>
                        <a:pt x="808" y="297"/>
                      </a:lnTo>
                      <a:lnTo>
                        <a:pt x="798" y="301"/>
                      </a:lnTo>
                      <a:lnTo>
                        <a:pt x="790" y="301"/>
                      </a:lnTo>
                      <a:lnTo>
                        <a:pt x="785" y="303"/>
                      </a:lnTo>
                      <a:lnTo>
                        <a:pt x="775" y="305"/>
                      </a:lnTo>
                      <a:lnTo>
                        <a:pt x="773" y="309"/>
                      </a:lnTo>
                      <a:lnTo>
                        <a:pt x="773" y="305"/>
                      </a:lnTo>
                      <a:lnTo>
                        <a:pt x="773" y="299"/>
                      </a:lnTo>
                      <a:lnTo>
                        <a:pt x="773" y="291"/>
                      </a:lnTo>
                      <a:lnTo>
                        <a:pt x="775" y="282"/>
                      </a:lnTo>
                      <a:lnTo>
                        <a:pt x="775" y="269"/>
                      </a:lnTo>
                      <a:lnTo>
                        <a:pt x="777" y="257"/>
                      </a:lnTo>
                      <a:lnTo>
                        <a:pt x="775" y="246"/>
                      </a:lnTo>
                      <a:lnTo>
                        <a:pt x="775" y="236"/>
                      </a:lnTo>
                      <a:lnTo>
                        <a:pt x="859" y="162"/>
                      </a:lnTo>
                      <a:lnTo>
                        <a:pt x="863" y="166"/>
                      </a:lnTo>
                      <a:lnTo>
                        <a:pt x="868" y="170"/>
                      </a:lnTo>
                      <a:lnTo>
                        <a:pt x="878" y="175"/>
                      </a:lnTo>
                      <a:lnTo>
                        <a:pt x="885" y="181"/>
                      </a:lnTo>
                      <a:lnTo>
                        <a:pt x="897" y="189"/>
                      </a:lnTo>
                      <a:lnTo>
                        <a:pt x="908" y="196"/>
                      </a:lnTo>
                      <a:lnTo>
                        <a:pt x="922" y="204"/>
                      </a:lnTo>
                      <a:lnTo>
                        <a:pt x="933" y="210"/>
                      </a:lnTo>
                      <a:lnTo>
                        <a:pt x="948" y="215"/>
                      </a:lnTo>
                      <a:lnTo>
                        <a:pt x="961" y="217"/>
                      </a:lnTo>
                      <a:lnTo>
                        <a:pt x="977" y="221"/>
                      </a:lnTo>
                      <a:lnTo>
                        <a:pt x="988" y="219"/>
                      </a:lnTo>
                      <a:lnTo>
                        <a:pt x="999" y="217"/>
                      </a:lnTo>
                      <a:lnTo>
                        <a:pt x="1011" y="212"/>
                      </a:lnTo>
                      <a:lnTo>
                        <a:pt x="1024" y="202"/>
                      </a:lnTo>
                      <a:lnTo>
                        <a:pt x="1030" y="189"/>
                      </a:lnTo>
                      <a:lnTo>
                        <a:pt x="1036" y="175"/>
                      </a:lnTo>
                      <a:lnTo>
                        <a:pt x="1038" y="162"/>
                      </a:lnTo>
                      <a:lnTo>
                        <a:pt x="1038" y="149"/>
                      </a:lnTo>
                      <a:lnTo>
                        <a:pt x="1034" y="132"/>
                      </a:lnTo>
                      <a:lnTo>
                        <a:pt x="1030" y="118"/>
                      </a:lnTo>
                      <a:lnTo>
                        <a:pt x="1024" y="103"/>
                      </a:lnTo>
                      <a:lnTo>
                        <a:pt x="1017" y="90"/>
                      </a:lnTo>
                      <a:lnTo>
                        <a:pt x="1007" y="75"/>
                      </a:lnTo>
                      <a:lnTo>
                        <a:pt x="998" y="63"/>
                      </a:lnTo>
                      <a:lnTo>
                        <a:pt x="986" y="54"/>
                      </a:lnTo>
                      <a:lnTo>
                        <a:pt x="977" y="44"/>
                      </a:lnTo>
                      <a:lnTo>
                        <a:pt x="965" y="37"/>
                      </a:lnTo>
                      <a:lnTo>
                        <a:pt x="956" y="33"/>
                      </a:lnTo>
                      <a:lnTo>
                        <a:pt x="944" y="29"/>
                      </a:lnTo>
                      <a:lnTo>
                        <a:pt x="935" y="33"/>
                      </a:lnTo>
                      <a:lnTo>
                        <a:pt x="923" y="33"/>
                      </a:lnTo>
                      <a:lnTo>
                        <a:pt x="916" y="35"/>
                      </a:lnTo>
                      <a:lnTo>
                        <a:pt x="906" y="37"/>
                      </a:lnTo>
                      <a:lnTo>
                        <a:pt x="899" y="40"/>
                      </a:lnTo>
                      <a:lnTo>
                        <a:pt x="891" y="42"/>
                      </a:lnTo>
                      <a:lnTo>
                        <a:pt x="885" y="46"/>
                      </a:lnTo>
                      <a:lnTo>
                        <a:pt x="880" y="48"/>
                      </a:lnTo>
                      <a:lnTo>
                        <a:pt x="876" y="52"/>
                      </a:lnTo>
                      <a:lnTo>
                        <a:pt x="868" y="56"/>
                      </a:lnTo>
                      <a:lnTo>
                        <a:pt x="863" y="59"/>
                      </a:lnTo>
                      <a:lnTo>
                        <a:pt x="859" y="63"/>
                      </a:lnTo>
                      <a:lnTo>
                        <a:pt x="859" y="65"/>
                      </a:lnTo>
                      <a:lnTo>
                        <a:pt x="855" y="59"/>
                      </a:lnTo>
                      <a:lnTo>
                        <a:pt x="846" y="52"/>
                      </a:lnTo>
                      <a:lnTo>
                        <a:pt x="838" y="44"/>
                      </a:lnTo>
                      <a:lnTo>
                        <a:pt x="830" y="39"/>
                      </a:lnTo>
                      <a:lnTo>
                        <a:pt x="823" y="33"/>
                      </a:lnTo>
                      <a:lnTo>
                        <a:pt x="813" y="25"/>
                      </a:lnTo>
                      <a:lnTo>
                        <a:pt x="804" y="19"/>
                      </a:lnTo>
                      <a:lnTo>
                        <a:pt x="792" y="12"/>
                      </a:lnTo>
                      <a:lnTo>
                        <a:pt x="783" y="6"/>
                      </a:lnTo>
                      <a:lnTo>
                        <a:pt x="773" y="4"/>
                      </a:lnTo>
                      <a:lnTo>
                        <a:pt x="762" y="0"/>
                      </a:lnTo>
                      <a:lnTo>
                        <a:pt x="751" y="0"/>
                      </a:lnTo>
                      <a:lnTo>
                        <a:pt x="741" y="0"/>
                      </a:lnTo>
                      <a:lnTo>
                        <a:pt x="733" y="6"/>
                      </a:lnTo>
                      <a:lnTo>
                        <a:pt x="724" y="10"/>
                      </a:lnTo>
                      <a:lnTo>
                        <a:pt x="716" y="16"/>
                      </a:lnTo>
                      <a:lnTo>
                        <a:pt x="709" y="23"/>
                      </a:lnTo>
                      <a:lnTo>
                        <a:pt x="705" y="31"/>
                      </a:lnTo>
                      <a:lnTo>
                        <a:pt x="699" y="39"/>
                      </a:lnTo>
                      <a:lnTo>
                        <a:pt x="695" y="48"/>
                      </a:lnTo>
                      <a:lnTo>
                        <a:pt x="692" y="56"/>
                      </a:lnTo>
                      <a:lnTo>
                        <a:pt x="692" y="65"/>
                      </a:lnTo>
                      <a:lnTo>
                        <a:pt x="688" y="73"/>
                      </a:lnTo>
                      <a:lnTo>
                        <a:pt x="688" y="80"/>
                      </a:lnTo>
                      <a:lnTo>
                        <a:pt x="686" y="86"/>
                      </a:lnTo>
                      <a:lnTo>
                        <a:pt x="686" y="94"/>
                      </a:lnTo>
                      <a:lnTo>
                        <a:pt x="686" y="103"/>
                      </a:lnTo>
                      <a:lnTo>
                        <a:pt x="686" y="107"/>
                      </a:lnTo>
                      <a:lnTo>
                        <a:pt x="682" y="103"/>
                      </a:lnTo>
                      <a:lnTo>
                        <a:pt x="676" y="97"/>
                      </a:lnTo>
                      <a:lnTo>
                        <a:pt x="665" y="88"/>
                      </a:lnTo>
                      <a:lnTo>
                        <a:pt x="655" y="80"/>
                      </a:lnTo>
                      <a:lnTo>
                        <a:pt x="648" y="75"/>
                      </a:lnTo>
                      <a:lnTo>
                        <a:pt x="642" y="71"/>
                      </a:lnTo>
                      <a:lnTo>
                        <a:pt x="635" y="67"/>
                      </a:lnTo>
                      <a:lnTo>
                        <a:pt x="629" y="65"/>
                      </a:lnTo>
                      <a:lnTo>
                        <a:pt x="617" y="63"/>
                      </a:lnTo>
                      <a:lnTo>
                        <a:pt x="608" y="69"/>
                      </a:lnTo>
                      <a:lnTo>
                        <a:pt x="623" y="202"/>
                      </a:lnTo>
                      <a:lnTo>
                        <a:pt x="621" y="202"/>
                      </a:lnTo>
                      <a:lnTo>
                        <a:pt x="617" y="198"/>
                      </a:lnTo>
                      <a:lnTo>
                        <a:pt x="612" y="196"/>
                      </a:lnTo>
                      <a:lnTo>
                        <a:pt x="606" y="193"/>
                      </a:lnTo>
                      <a:lnTo>
                        <a:pt x="597" y="189"/>
                      </a:lnTo>
                      <a:lnTo>
                        <a:pt x="587" y="185"/>
                      </a:lnTo>
                      <a:lnTo>
                        <a:pt x="578" y="181"/>
                      </a:lnTo>
                      <a:lnTo>
                        <a:pt x="566" y="177"/>
                      </a:lnTo>
                      <a:lnTo>
                        <a:pt x="555" y="174"/>
                      </a:lnTo>
                      <a:lnTo>
                        <a:pt x="543" y="172"/>
                      </a:lnTo>
                      <a:lnTo>
                        <a:pt x="534" y="170"/>
                      </a:lnTo>
                      <a:lnTo>
                        <a:pt x="522" y="170"/>
                      </a:lnTo>
                      <a:lnTo>
                        <a:pt x="511" y="170"/>
                      </a:lnTo>
                      <a:lnTo>
                        <a:pt x="502" y="172"/>
                      </a:lnTo>
                      <a:lnTo>
                        <a:pt x="494" y="175"/>
                      </a:lnTo>
                      <a:lnTo>
                        <a:pt x="488" y="185"/>
                      </a:lnTo>
                      <a:lnTo>
                        <a:pt x="481" y="191"/>
                      </a:lnTo>
                      <a:lnTo>
                        <a:pt x="475" y="196"/>
                      </a:lnTo>
                      <a:lnTo>
                        <a:pt x="467" y="198"/>
                      </a:lnTo>
                      <a:lnTo>
                        <a:pt x="460" y="202"/>
                      </a:lnTo>
                      <a:lnTo>
                        <a:pt x="452" y="202"/>
                      </a:lnTo>
                      <a:lnTo>
                        <a:pt x="443" y="202"/>
                      </a:lnTo>
                      <a:lnTo>
                        <a:pt x="435" y="200"/>
                      </a:lnTo>
                      <a:lnTo>
                        <a:pt x="427" y="198"/>
                      </a:lnTo>
                      <a:lnTo>
                        <a:pt x="418" y="196"/>
                      </a:lnTo>
                      <a:lnTo>
                        <a:pt x="408" y="193"/>
                      </a:lnTo>
                      <a:lnTo>
                        <a:pt x="401" y="187"/>
                      </a:lnTo>
                      <a:lnTo>
                        <a:pt x="393" y="183"/>
                      </a:lnTo>
                      <a:lnTo>
                        <a:pt x="384" y="175"/>
                      </a:lnTo>
                      <a:lnTo>
                        <a:pt x="376" y="170"/>
                      </a:lnTo>
                      <a:lnTo>
                        <a:pt x="369" y="164"/>
                      </a:lnTo>
                      <a:lnTo>
                        <a:pt x="363" y="158"/>
                      </a:lnTo>
                      <a:lnTo>
                        <a:pt x="355" y="149"/>
                      </a:lnTo>
                      <a:lnTo>
                        <a:pt x="348" y="141"/>
                      </a:lnTo>
                      <a:lnTo>
                        <a:pt x="340" y="132"/>
                      </a:lnTo>
                      <a:lnTo>
                        <a:pt x="334" y="124"/>
                      </a:lnTo>
                      <a:lnTo>
                        <a:pt x="327" y="115"/>
                      </a:lnTo>
                      <a:lnTo>
                        <a:pt x="319" y="107"/>
                      </a:lnTo>
                      <a:lnTo>
                        <a:pt x="313" y="97"/>
                      </a:lnTo>
                      <a:lnTo>
                        <a:pt x="308" y="90"/>
                      </a:lnTo>
                      <a:lnTo>
                        <a:pt x="300" y="82"/>
                      </a:lnTo>
                      <a:lnTo>
                        <a:pt x="296" y="75"/>
                      </a:lnTo>
                      <a:lnTo>
                        <a:pt x="289" y="67"/>
                      </a:lnTo>
                      <a:lnTo>
                        <a:pt x="285" y="63"/>
                      </a:lnTo>
                      <a:lnTo>
                        <a:pt x="279" y="56"/>
                      </a:lnTo>
                      <a:lnTo>
                        <a:pt x="279" y="54"/>
                      </a:lnTo>
                      <a:close/>
                    </a:path>
                  </a:pathLst>
                </a:custGeom>
                <a:solidFill>
                  <a:srgbClr val="FFF2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01" name="Freeform 25"/>
                <p:cNvSpPr>
                  <a:spLocks/>
                </p:cNvSpPr>
                <p:nvPr/>
              </p:nvSpPr>
              <p:spPr bwMode="auto">
                <a:xfrm>
                  <a:off x="4280" y="1271"/>
                  <a:ext cx="498" cy="204"/>
                </a:xfrm>
                <a:custGeom>
                  <a:avLst/>
                  <a:gdLst>
                    <a:gd name="T0" fmla="*/ 1 w 996"/>
                    <a:gd name="T1" fmla="*/ 1 h 407"/>
                    <a:gd name="T2" fmla="*/ 1 w 996"/>
                    <a:gd name="T3" fmla="*/ 1 h 407"/>
                    <a:gd name="T4" fmla="*/ 1 w 996"/>
                    <a:gd name="T5" fmla="*/ 1 h 407"/>
                    <a:gd name="T6" fmla="*/ 1 w 996"/>
                    <a:gd name="T7" fmla="*/ 1 h 407"/>
                    <a:gd name="T8" fmla="*/ 1 w 996"/>
                    <a:gd name="T9" fmla="*/ 1 h 407"/>
                    <a:gd name="T10" fmla="*/ 1 w 996"/>
                    <a:gd name="T11" fmla="*/ 1 h 407"/>
                    <a:gd name="T12" fmla="*/ 1 w 996"/>
                    <a:gd name="T13" fmla="*/ 1 h 407"/>
                    <a:gd name="T14" fmla="*/ 1 w 996"/>
                    <a:gd name="T15" fmla="*/ 1 h 407"/>
                    <a:gd name="T16" fmla="*/ 1 w 996"/>
                    <a:gd name="T17" fmla="*/ 1 h 407"/>
                    <a:gd name="T18" fmla="*/ 1 w 996"/>
                    <a:gd name="T19" fmla="*/ 1 h 407"/>
                    <a:gd name="T20" fmla="*/ 1 w 996"/>
                    <a:gd name="T21" fmla="*/ 1 h 407"/>
                    <a:gd name="T22" fmla="*/ 1 w 996"/>
                    <a:gd name="T23" fmla="*/ 1 h 407"/>
                    <a:gd name="T24" fmla="*/ 1 w 996"/>
                    <a:gd name="T25" fmla="*/ 1 h 407"/>
                    <a:gd name="T26" fmla="*/ 1 w 996"/>
                    <a:gd name="T27" fmla="*/ 1 h 407"/>
                    <a:gd name="T28" fmla="*/ 1 w 996"/>
                    <a:gd name="T29" fmla="*/ 1 h 407"/>
                    <a:gd name="T30" fmla="*/ 1 w 996"/>
                    <a:gd name="T31" fmla="*/ 1 h 407"/>
                    <a:gd name="T32" fmla="*/ 1 w 996"/>
                    <a:gd name="T33" fmla="*/ 1 h 407"/>
                    <a:gd name="T34" fmla="*/ 1 w 996"/>
                    <a:gd name="T35" fmla="*/ 1 h 407"/>
                    <a:gd name="T36" fmla="*/ 1 w 996"/>
                    <a:gd name="T37" fmla="*/ 1 h 407"/>
                    <a:gd name="T38" fmla="*/ 1 w 996"/>
                    <a:gd name="T39" fmla="*/ 1 h 407"/>
                    <a:gd name="T40" fmla="*/ 1 w 996"/>
                    <a:gd name="T41" fmla="*/ 1 h 407"/>
                    <a:gd name="T42" fmla="*/ 1 w 996"/>
                    <a:gd name="T43" fmla="*/ 1 h 407"/>
                    <a:gd name="T44" fmla="*/ 1 w 996"/>
                    <a:gd name="T45" fmla="*/ 1 h 407"/>
                    <a:gd name="T46" fmla="*/ 1 w 996"/>
                    <a:gd name="T47" fmla="*/ 1 h 407"/>
                    <a:gd name="T48" fmla="*/ 1 w 996"/>
                    <a:gd name="T49" fmla="*/ 1 h 407"/>
                    <a:gd name="T50" fmla="*/ 1 w 996"/>
                    <a:gd name="T51" fmla="*/ 1 h 407"/>
                    <a:gd name="T52" fmla="*/ 1 w 996"/>
                    <a:gd name="T53" fmla="*/ 1 h 407"/>
                    <a:gd name="T54" fmla="*/ 1 w 996"/>
                    <a:gd name="T55" fmla="*/ 1 h 407"/>
                    <a:gd name="T56" fmla="*/ 1 w 996"/>
                    <a:gd name="T57" fmla="*/ 1 h 407"/>
                    <a:gd name="T58" fmla="*/ 1 w 996"/>
                    <a:gd name="T59" fmla="*/ 1 h 407"/>
                    <a:gd name="T60" fmla="*/ 1 w 996"/>
                    <a:gd name="T61" fmla="*/ 1 h 407"/>
                    <a:gd name="T62" fmla="*/ 1 w 996"/>
                    <a:gd name="T63" fmla="*/ 1 h 407"/>
                    <a:gd name="T64" fmla="*/ 1 w 996"/>
                    <a:gd name="T65" fmla="*/ 1 h 407"/>
                    <a:gd name="T66" fmla="*/ 1 w 996"/>
                    <a:gd name="T67" fmla="*/ 1 h 407"/>
                    <a:gd name="T68" fmla="*/ 1 w 996"/>
                    <a:gd name="T69" fmla="*/ 0 h 407"/>
                    <a:gd name="T70" fmla="*/ 1 w 996"/>
                    <a:gd name="T71" fmla="*/ 0 h 407"/>
                    <a:gd name="T72" fmla="*/ 1 w 996"/>
                    <a:gd name="T73" fmla="*/ 0 h 407"/>
                    <a:gd name="T74" fmla="*/ 1 w 996"/>
                    <a:gd name="T75" fmla="*/ 1 h 407"/>
                    <a:gd name="T76" fmla="*/ 1 w 996"/>
                    <a:gd name="T77" fmla="*/ 1 h 407"/>
                    <a:gd name="T78" fmla="*/ 1 w 996"/>
                    <a:gd name="T79" fmla="*/ 1 h 407"/>
                    <a:gd name="T80" fmla="*/ 1 w 996"/>
                    <a:gd name="T81" fmla="*/ 1 h 407"/>
                    <a:gd name="T82" fmla="*/ 1 w 996"/>
                    <a:gd name="T83" fmla="*/ 1 h 407"/>
                    <a:gd name="T84" fmla="*/ 1 w 996"/>
                    <a:gd name="T85" fmla="*/ 1 h 407"/>
                    <a:gd name="T86" fmla="*/ 1 w 996"/>
                    <a:gd name="T87" fmla="*/ 1 h 407"/>
                    <a:gd name="T88" fmla="*/ 1 w 996"/>
                    <a:gd name="T89" fmla="*/ 1 h 407"/>
                    <a:gd name="T90" fmla="*/ 1 w 996"/>
                    <a:gd name="T91" fmla="*/ 1 h 407"/>
                    <a:gd name="T92" fmla="*/ 0 w 996"/>
                    <a:gd name="T93" fmla="*/ 1 h 407"/>
                    <a:gd name="T94" fmla="*/ 1 w 996"/>
                    <a:gd name="T95" fmla="*/ 1 h 407"/>
                    <a:gd name="T96" fmla="*/ 1 w 996"/>
                    <a:gd name="T97" fmla="*/ 1 h 407"/>
                    <a:gd name="T98" fmla="*/ 1 w 996"/>
                    <a:gd name="T99" fmla="*/ 1 h 407"/>
                    <a:gd name="T100" fmla="*/ 1 w 996"/>
                    <a:gd name="T101" fmla="*/ 1 h 407"/>
                    <a:gd name="T102" fmla="*/ 1 w 996"/>
                    <a:gd name="T103" fmla="*/ 1 h 407"/>
                    <a:gd name="T104" fmla="*/ 1 w 996"/>
                    <a:gd name="T105" fmla="*/ 1 h 407"/>
                    <a:gd name="T106" fmla="*/ 1 w 996"/>
                    <a:gd name="T107" fmla="*/ 1 h 407"/>
                    <a:gd name="T108" fmla="*/ 1 w 996"/>
                    <a:gd name="T109" fmla="*/ 1 h 407"/>
                    <a:gd name="T110" fmla="*/ 1 w 996"/>
                    <a:gd name="T111" fmla="*/ 1 h 4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96"/>
                    <a:gd name="T169" fmla="*/ 0 h 407"/>
                    <a:gd name="T170" fmla="*/ 996 w 996"/>
                    <a:gd name="T171" fmla="*/ 407 h 4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96" h="407">
                      <a:moveTo>
                        <a:pt x="228" y="407"/>
                      </a:moveTo>
                      <a:lnTo>
                        <a:pt x="224" y="403"/>
                      </a:lnTo>
                      <a:lnTo>
                        <a:pt x="218" y="393"/>
                      </a:lnTo>
                      <a:lnTo>
                        <a:pt x="215" y="386"/>
                      </a:lnTo>
                      <a:lnTo>
                        <a:pt x="211" y="378"/>
                      </a:lnTo>
                      <a:lnTo>
                        <a:pt x="207" y="369"/>
                      </a:lnTo>
                      <a:lnTo>
                        <a:pt x="207" y="361"/>
                      </a:lnTo>
                      <a:lnTo>
                        <a:pt x="203" y="348"/>
                      </a:lnTo>
                      <a:lnTo>
                        <a:pt x="203" y="336"/>
                      </a:lnTo>
                      <a:lnTo>
                        <a:pt x="203" y="325"/>
                      </a:lnTo>
                      <a:lnTo>
                        <a:pt x="207" y="313"/>
                      </a:lnTo>
                      <a:lnTo>
                        <a:pt x="209" y="300"/>
                      </a:lnTo>
                      <a:lnTo>
                        <a:pt x="217" y="285"/>
                      </a:lnTo>
                      <a:lnTo>
                        <a:pt x="224" y="272"/>
                      </a:lnTo>
                      <a:lnTo>
                        <a:pt x="237" y="260"/>
                      </a:lnTo>
                      <a:lnTo>
                        <a:pt x="255" y="245"/>
                      </a:lnTo>
                      <a:lnTo>
                        <a:pt x="281" y="234"/>
                      </a:lnTo>
                      <a:lnTo>
                        <a:pt x="317" y="222"/>
                      </a:lnTo>
                      <a:lnTo>
                        <a:pt x="359" y="211"/>
                      </a:lnTo>
                      <a:lnTo>
                        <a:pt x="407" y="201"/>
                      </a:lnTo>
                      <a:lnTo>
                        <a:pt x="458" y="190"/>
                      </a:lnTo>
                      <a:lnTo>
                        <a:pt x="511" y="182"/>
                      </a:lnTo>
                      <a:lnTo>
                        <a:pt x="566" y="175"/>
                      </a:lnTo>
                      <a:lnTo>
                        <a:pt x="620" y="167"/>
                      </a:lnTo>
                      <a:lnTo>
                        <a:pt x="669" y="161"/>
                      </a:lnTo>
                      <a:lnTo>
                        <a:pt x="716" y="156"/>
                      </a:lnTo>
                      <a:lnTo>
                        <a:pt x="760" y="154"/>
                      </a:lnTo>
                      <a:lnTo>
                        <a:pt x="794" y="150"/>
                      </a:lnTo>
                      <a:lnTo>
                        <a:pt x="823" y="146"/>
                      </a:lnTo>
                      <a:lnTo>
                        <a:pt x="838" y="146"/>
                      </a:lnTo>
                      <a:lnTo>
                        <a:pt x="846" y="146"/>
                      </a:lnTo>
                      <a:lnTo>
                        <a:pt x="842" y="144"/>
                      </a:lnTo>
                      <a:lnTo>
                        <a:pt x="834" y="142"/>
                      </a:lnTo>
                      <a:lnTo>
                        <a:pt x="819" y="139"/>
                      </a:lnTo>
                      <a:lnTo>
                        <a:pt x="802" y="137"/>
                      </a:lnTo>
                      <a:lnTo>
                        <a:pt x="779" y="133"/>
                      </a:lnTo>
                      <a:lnTo>
                        <a:pt x="753" y="129"/>
                      </a:lnTo>
                      <a:lnTo>
                        <a:pt x="722" y="125"/>
                      </a:lnTo>
                      <a:lnTo>
                        <a:pt x="690" y="123"/>
                      </a:lnTo>
                      <a:lnTo>
                        <a:pt x="652" y="120"/>
                      </a:lnTo>
                      <a:lnTo>
                        <a:pt x="612" y="120"/>
                      </a:lnTo>
                      <a:lnTo>
                        <a:pt x="572" y="118"/>
                      </a:lnTo>
                      <a:lnTo>
                        <a:pt x="528" y="120"/>
                      </a:lnTo>
                      <a:lnTo>
                        <a:pt x="485" y="120"/>
                      </a:lnTo>
                      <a:lnTo>
                        <a:pt x="437" y="123"/>
                      </a:lnTo>
                      <a:lnTo>
                        <a:pt x="391" y="129"/>
                      </a:lnTo>
                      <a:lnTo>
                        <a:pt x="344" y="137"/>
                      </a:lnTo>
                      <a:lnTo>
                        <a:pt x="346" y="135"/>
                      </a:lnTo>
                      <a:lnTo>
                        <a:pt x="355" y="133"/>
                      </a:lnTo>
                      <a:lnTo>
                        <a:pt x="367" y="125"/>
                      </a:lnTo>
                      <a:lnTo>
                        <a:pt x="386" y="120"/>
                      </a:lnTo>
                      <a:lnTo>
                        <a:pt x="409" y="112"/>
                      </a:lnTo>
                      <a:lnTo>
                        <a:pt x="437" y="102"/>
                      </a:lnTo>
                      <a:lnTo>
                        <a:pt x="471" y="93"/>
                      </a:lnTo>
                      <a:lnTo>
                        <a:pt x="511" y="83"/>
                      </a:lnTo>
                      <a:lnTo>
                        <a:pt x="553" y="72"/>
                      </a:lnTo>
                      <a:lnTo>
                        <a:pt x="602" y="61"/>
                      </a:lnTo>
                      <a:lnTo>
                        <a:pt x="656" y="51"/>
                      </a:lnTo>
                      <a:lnTo>
                        <a:pt x="715" y="42"/>
                      </a:lnTo>
                      <a:lnTo>
                        <a:pt x="775" y="30"/>
                      </a:lnTo>
                      <a:lnTo>
                        <a:pt x="846" y="24"/>
                      </a:lnTo>
                      <a:lnTo>
                        <a:pt x="918" y="17"/>
                      </a:lnTo>
                      <a:lnTo>
                        <a:pt x="996" y="11"/>
                      </a:lnTo>
                      <a:lnTo>
                        <a:pt x="992" y="11"/>
                      </a:lnTo>
                      <a:lnTo>
                        <a:pt x="983" y="9"/>
                      </a:lnTo>
                      <a:lnTo>
                        <a:pt x="965" y="7"/>
                      </a:lnTo>
                      <a:lnTo>
                        <a:pt x="945" y="7"/>
                      </a:lnTo>
                      <a:lnTo>
                        <a:pt x="918" y="4"/>
                      </a:lnTo>
                      <a:lnTo>
                        <a:pt x="887" y="4"/>
                      </a:lnTo>
                      <a:lnTo>
                        <a:pt x="853" y="0"/>
                      </a:lnTo>
                      <a:lnTo>
                        <a:pt x="815" y="0"/>
                      </a:lnTo>
                      <a:lnTo>
                        <a:pt x="772" y="0"/>
                      </a:lnTo>
                      <a:lnTo>
                        <a:pt x="726" y="0"/>
                      </a:lnTo>
                      <a:lnTo>
                        <a:pt x="678" y="0"/>
                      </a:lnTo>
                      <a:lnTo>
                        <a:pt x="629" y="2"/>
                      </a:lnTo>
                      <a:lnTo>
                        <a:pt x="576" y="4"/>
                      </a:lnTo>
                      <a:lnTo>
                        <a:pt x="524" y="7"/>
                      </a:lnTo>
                      <a:lnTo>
                        <a:pt x="471" y="13"/>
                      </a:lnTo>
                      <a:lnTo>
                        <a:pt x="416" y="21"/>
                      </a:lnTo>
                      <a:lnTo>
                        <a:pt x="363" y="28"/>
                      </a:lnTo>
                      <a:lnTo>
                        <a:pt x="315" y="40"/>
                      </a:lnTo>
                      <a:lnTo>
                        <a:pt x="268" y="55"/>
                      </a:lnTo>
                      <a:lnTo>
                        <a:pt x="226" y="72"/>
                      </a:lnTo>
                      <a:lnTo>
                        <a:pt x="186" y="89"/>
                      </a:lnTo>
                      <a:lnTo>
                        <a:pt x="152" y="106"/>
                      </a:lnTo>
                      <a:lnTo>
                        <a:pt x="120" y="125"/>
                      </a:lnTo>
                      <a:lnTo>
                        <a:pt x="91" y="148"/>
                      </a:lnTo>
                      <a:lnTo>
                        <a:pt x="66" y="167"/>
                      </a:lnTo>
                      <a:lnTo>
                        <a:pt x="46" y="188"/>
                      </a:lnTo>
                      <a:lnTo>
                        <a:pt x="28" y="207"/>
                      </a:lnTo>
                      <a:lnTo>
                        <a:pt x="15" y="228"/>
                      </a:lnTo>
                      <a:lnTo>
                        <a:pt x="6" y="245"/>
                      </a:lnTo>
                      <a:lnTo>
                        <a:pt x="0" y="260"/>
                      </a:lnTo>
                      <a:lnTo>
                        <a:pt x="0" y="274"/>
                      </a:lnTo>
                      <a:lnTo>
                        <a:pt x="4" y="287"/>
                      </a:lnTo>
                      <a:lnTo>
                        <a:pt x="9" y="296"/>
                      </a:lnTo>
                      <a:lnTo>
                        <a:pt x="21" y="306"/>
                      </a:lnTo>
                      <a:lnTo>
                        <a:pt x="34" y="315"/>
                      </a:lnTo>
                      <a:lnTo>
                        <a:pt x="51" y="327"/>
                      </a:lnTo>
                      <a:lnTo>
                        <a:pt x="68" y="336"/>
                      </a:lnTo>
                      <a:lnTo>
                        <a:pt x="85" y="348"/>
                      </a:lnTo>
                      <a:lnTo>
                        <a:pt x="104" y="357"/>
                      </a:lnTo>
                      <a:lnTo>
                        <a:pt x="125" y="367"/>
                      </a:lnTo>
                      <a:lnTo>
                        <a:pt x="144" y="374"/>
                      </a:lnTo>
                      <a:lnTo>
                        <a:pt x="161" y="380"/>
                      </a:lnTo>
                      <a:lnTo>
                        <a:pt x="179" y="388"/>
                      </a:lnTo>
                      <a:lnTo>
                        <a:pt x="196" y="393"/>
                      </a:lnTo>
                      <a:lnTo>
                        <a:pt x="209" y="397"/>
                      </a:lnTo>
                      <a:lnTo>
                        <a:pt x="218" y="403"/>
                      </a:lnTo>
                      <a:lnTo>
                        <a:pt x="224" y="405"/>
                      </a:lnTo>
                      <a:lnTo>
                        <a:pt x="228" y="407"/>
                      </a:lnTo>
                      <a:close/>
                    </a:path>
                  </a:pathLst>
                </a:custGeom>
                <a:solidFill>
                  <a:srgbClr val="5442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02" name="Freeform 26"/>
                <p:cNvSpPr>
                  <a:spLocks/>
                </p:cNvSpPr>
                <p:nvPr/>
              </p:nvSpPr>
              <p:spPr bwMode="auto">
                <a:xfrm>
                  <a:off x="4273" y="1686"/>
                  <a:ext cx="813" cy="161"/>
                </a:xfrm>
                <a:custGeom>
                  <a:avLst/>
                  <a:gdLst>
                    <a:gd name="T0" fmla="*/ 1 w 1625"/>
                    <a:gd name="T1" fmla="*/ 0 h 323"/>
                    <a:gd name="T2" fmla="*/ 1 w 1625"/>
                    <a:gd name="T3" fmla="*/ 0 h 323"/>
                    <a:gd name="T4" fmla="*/ 1 w 1625"/>
                    <a:gd name="T5" fmla="*/ 0 h 323"/>
                    <a:gd name="T6" fmla="*/ 1 w 1625"/>
                    <a:gd name="T7" fmla="*/ 0 h 323"/>
                    <a:gd name="T8" fmla="*/ 1 w 1625"/>
                    <a:gd name="T9" fmla="*/ 0 h 323"/>
                    <a:gd name="T10" fmla="*/ 1 w 1625"/>
                    <a:gd name="T11" fmla="*/ 0 h 323"/>
                    <a:gd name="T12" fmla="*/ 1 w 1625"/>
                    <a:gd name="T13" fmla="*/ 0 h 323"/>
                    <a:gd name="T14" fmla="*/ 1 w 1625"/>
                    <a:gd name="T15" fmla="*/ 0 h 323"/>
                    <a:gd name="T16" fmla="*/ 1 w 1625"/>
                    <a:gd name="T17" fmla="*/ 0 h 323"/>
                    <a:gd name="T18" fmla="*/ 1 w 1625"/>
                    <a:gd name="T19" fmla="*/ 0 h 323"/>
                    <a:gd name="T20" fmla="*/ 1 w 1625"/>
                    <a:gd name="T21" fmla="*/ 0 h 323"/>
                    <a:gd name="T22" fmla="*/ 1 w 1625"/>
                    <a:gd name="T23" fmla="*/ 0 h 323"/>
                    <a:gd name="T24" fmla="*/ 1 w 1625"/>
                    <a:gd name="T25" fmla="*/ 0 h 323"/>
                    <a:gd name="T26" fmla="*/ 1 w 1625"/>
                    <a:gd name="T27" fmla="*/ 0 h 323"/>
                    <a:gd name="T28" fmla="*/ 1 w 1625"/>
                    <a:gd name="T29" fmla="*/ 0 h 323"/>
                    <a:gd name="T30" fmla="*/ 1 w 1625"/>
                    <a:gd name="T31" fmla="*/ 0 h 323"/>
                    <a:gd name="T32" fmla="*/ 1 w 1625"/>
                    <a:gd name="T33" fmla="*/ 0 h 323"/>
                    <a:gd name="T34" fmla="*/ 1 w 1625"/>
                    <a:gd name="T35" fmla="*/ 0 h 323"/>
                    <a:gd name="T36" fmla="*/ 1 w 1625"/>
                    <a:gd name="T37" fmla="*/ 0 h 323"/>
                    <a:gd name="T38" fmla="*/ 1 w 1625"/>
                    <a:gd name="T39" fmla="*/ 0 h 323"/>
                    <a:gd name="T40" fmla="*/ 1 w 1625"/>
                    <a:gd name="T41" fmla="*/ 0 h 323"/>
                    <a:gd name="T42" fmla="*/ 1 w 1625"/>
                    <a:gd name="T43" fmla="*/ 0 h 323"/>
                    <a:gd name="T44" fmla="*/ 1 w 1625"/>
                    <a:gd name="T45" fmla="*/ 0 h 323"/>
                    <a:gd name="T46" fmla="*/ 1 w 1625"/>
                    <a:gd name="T47" fmla="*/ 0 h 323"/>
                    <a:gd name="T48" fmla="*/ 1 w 1625"/>
                    <a:gd name="T49" fmla="*/ 0 h 323"/>
                    <a:gd name="T50" fmla="*/ 1 w 1625"/>
                    <a:gd name="T51" fmla="*/ 0 h 323"/>
                    <a:gd name="T52" fmla="*/ 1 w 1625"/>
                    <a:gd name="T53" fmla="*/ 0 h 323"/>
                    <a:gd name="T54" fmla="*/ 1 w 1625"/>
                    <a:gd name="T55" fmla="*/ 0 h 323"/>
                    <a:gd name="T56" fmla="*/ 1 w 1625"/>
                    <a:gd name="T57" fmla="*/ 0 h 323"/>
                    <a:gd name="T58" fmla="*/ 1 w 1625"/>
                    <a:gd name="T59" fmla="*/ 0 h 323"/>
                    <a:gd name="T60" fmla="*/ 1 w 1625"/>
                    <a:gd name="T61" fmla="*/ 0 h 323"/>
                    <a:gd name="T62" fmla="*/ 1 w 1625"/>
                    <a:gd name="T63" fmla="*/ 0 h 323"/>
                    <a:gd name="T64" fmla="*/ 1 w 1625"/>
                    <a:gd name="T65" fmla="*/ 0 h 323"/>
                    <a:gd name="T66" fmla="*/ 1 w 1625"/>
                    <a:gd name="T67" fmla="*/ 0 h 323"/>
                    <a:gd name="T68" fmla="*/ 1 w 1625"/>
                    <a:gd name="T69" fmla="*/ 0 h 323"/>
                    <a:gd name="T70" fmla="*/ 1 w 1625"/>
                    <a:gd name="T71" fmla="*/ 0 h 323"/>
                    <a:gd name="T72" fmla="*/ 0 w 1625"/>
                    <a:gd name="T73" fmla="*/ 0 h 323"/>
                    <a:gd name="T74" fmla="*/ 0 w 1625"/>
                    <a:gd name="T75" fmla="*/ 0 h 323"/>
                    <a:gd name="T76" fmla="*/ 0 w 1625"/>
                    <a:gd name="T77" fmla="*/ 0 h 32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625"/>
                    <a:gd name="T118" fmla="*/ 0 h 323"/>
                    <a:gd name="T119" fmla="*/ 1625 w 1625"/>
                    <a:gd name="T120" fmla="*/ 323 h 32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625" h="323">
                      <a:moveTo>
                        <a:pt x="0" y="57"/>
                      </a:moveTo>
                      <a:lnTo>
                        <a:pt x="9" y="61"/>
                      </a:lnTo>
                      <a:lnTo>
                        <a:pt x="43" y="72"/>
                      </a:lnTo>
                      <a:lnTo>
                        <a:pt x="95" y="89"/>
                      </a:lnTo>
                      <a:lnTo>
                        <a:pt x="163" y="110"/>
                      </a:lnTo>
                      <a:lnTo>
                        <a:pt x="247" y="133"/>
                      </a:lnTo>
                      <a:lnTo>
                        <a:pt x="346" y="156"/>
                      </a:lnTo>
                      <a:lnTo>
                        <a:pt x="454" y="177"/>
                      </a:lnTo>
                      <a:lnTo>
                        <a:pt x="574" y="197"/>
                      </a:lnTo>
                      <a:lnTo>
                        <a:pt x="699" y="209"/>
                      </a:lnTo>
                      <a:lnTo>
                        <a:pt x="828" y="215"/>
                      </a:lnTo>
                      <a:lnTo>
                        <a:pt x="963" y="211"/>
                      </a:lnTo>
                      <a:lnTo>
                        <a:pt x="1100" y="199"/>
                      </a:lnTo>
                      <a:lnTo>
                        <a:pt x="1233" y="173"/>
                      </a:lnTo>
                      <a:lnTo>
                        <a:pt x="1366" y="133"/>
                      </a:lnTo>
                      <a:lnTo>
                        <a:pt x="1493" y="76"/>
                      </a:lnTo>
                      <a:lnTo>
                        <a:pt x="1617" y="4"/>
                      </a:lnTo>
                      <a:lnTo>
                        <a:pt x="1619" y="0"/>
                      </a:lnTo>
                      <a:lnTo>
                        <a:pt x="1623" y="2"/>
                      </a:lnTo>
                      <a:lnTo>
                        <a:pt x="1625" y="5"/>
                      </a:lnTo>
                      <a:lnTo>
                        <a:pt x="1625" y="13"/>
                      </a:lnTo>
                      <a:lnTo>
                        <a:pt x="1623" y="21"/>
                      </a:lnTo>
                      <a:lnTo>
                        <a:pt x="1619" y="34"/>
                      </a:lnTo>
                      <a:lnTo>
                        <a:pt x="1613" y="47"/>
                      </a:lnTo>
                      <a:lnTo>
                        <a:pt x="1606" y="62"/>
                      </a:lnTo>
                      <a:lnTo>
                        <a:pt x="1594" y="78"/>
                      </a:lnTo>
                      <a:lnTo>
                        <a:pt x="1579" y="97"/>
                      </a:lnTo>
                      <a:lnTo>
                        <a:pt x="1562" y="116"/>
                      </a:lnTo>
                      <a:lnTo>
                        <a:pt x="1541" y="137"/>
                      </a:lnTo>
                      <a:lnTo>
                        <a:pt x="1516" y="156"/>
                      </a:lnTo>
                      <a:lnTo>
                        <a:pt x="1488" y="177"/>
                      </a:lnTo>
                      <a:lnTo>
                        <a:pt x="1455" y="197"/>
                      </a:lnTo>
                      <a:lnTo>
                        <a:pt x="1419" y="218"/>
                      </a:lnTo>
                      <a:lnTo>
                        <a:pt x="1374" y="237"/>
                      </a:lnTo>
                      <a:lnTo>
                        <a:pt x="1322" y="256"/>
                      </a:lnTo>
                      <a:lnTo>
                        <a:pt x="1265" y="272"/>
                      </a:lnTo>
                      <a:lnTo>
                        <a:pt x="1203" y="289"/>
                      </a:lnTo>
                      <a:lnTo>
                        <a:pt x="1132" y="300"/>
                      </a:lnTo>
                      <a:lnTo>
                        <a:pt x="1060" y="310"/>
                      </a:lnTo>
                      <a:lnTo>
                        <a:pt x="984" y="317"/>
                      </a:lnTo>
                      <a:lnTo>
                        <a:pt x="902" y="323"/>
                      </a:lnTo>
                      <a:lnTo>
                        <a:pt x="819" y="323"/>
                      </a:lnTo>
                      <a:lnTo>
                        <a:pt x="731" y="323"/>
                      </a:lnTo>
                      <a:lnTo>
                        <a:pt x="642" y="317"/>
                      </a:lnTo>
                      <a:lnTo>
                        <a:pt x="555" y="310"/>
                      </a:lnTo>
                      <a:lnTo>
                        <a:pt x="463" y="296"/>
                      </a:lnTo>
                      <a:lnTo>
                        <a:pt x="374" y="279"/>
                      </a:lnTo>
                      <a:lnTo>
                        <a:pt x="283" y="258"/>
                      </a:lnTo>
                      <a:lnTo>
                        <a:pt x="195" y="234"/>
                      </a:lnTo>
                      <a:lnTo>
                        <a:pt x="195" y="192"/>
                      </a:lnTo>
                      <a:lnTo>
                        <a:pt x="117" y="215"/>
                      </a:lnTo>
                      <a:lnTo>
                        <a:pt x="114" y="213"/>
                      </a:lnTo>
                      <a:lnTo>
                        <a:pt x="104" y="207"/>
                      </a:lnTo>
                      <a:lnTo>
                        <a:pt x="95" y="203"/>
                      </a:lnTo>
                      <a:lnTo>
                        <a:pt x="87" y="201"/>
                      </a:lnTo>
                      <a:lnTo>
                        <a:pt x="79" y="196"/>
                      </a:lnTo>
                      <a:lnTo>
                        <a:pt x="72" y="192"/>
                      </a:lnTo>
                      <a:lnTo>
                        <a:pt x="62" y="186"/>
                      </a:lnTo>
                      <a:lnTo>
                        <a:pt x="53" y="180"/>
                      </a:lnTo>
                      <a:lnTo>
                        <a:pt x="45" y="173"/>
                      </a:lnTo>
                      <a:lnTo>
                        <a:pt x="38" y="167"/>
                      </a:lnTo>
                      <a:lnTo>
                        <a:pt x="30" y="159"/>
                      </a:lnTo>
                      <a:lnTo>
                        <a:pt x="24" y="154"/>
                      </a:lnTo>
                      <a:lnTo>
                        <a:pt x="21" y="146"/>
                      </a:lnTo>
                      <a:lnTo>
                        <a:pt x="19" y="140"/>
                      </a:lnTo>
                      <a:lnTo>
                        <a:pt x="17" y="133"/>
                      </a:lnTo>
                      <a:lnTo>
                        <a:pt x="15" y="125"/>
                      </a:lnTo>
                      <a:lnTo>
                        <a:pt x="11" y="120"/>
                      </a:lnTo>
                      <a:lnTo>
                        <a:pt x="9" y="112"/>
                      </a:lnTo>
                      <a:lnTo>
                        <a:pt x="7" y="104"/>
                      </a:lnTo>
                      <a:lnTo>
                        <a:pt x="5" y="97"/>
                      </a:lnTo>
                      <a:lnTo>
                        <a:pt x="3" y="89"/>
                      </a:lnTo>
                      <a:lnTo>
                        <a:pt x="3" y="85"/>
                      </a:lnTo>
                      <a:lnTo>
                        <a:pt x="0" y="72"/>
                      </a:lnTo>
                      <a:lnTo>
                        <a:pt x="0" y="64"/>
                      </a:lnTo>
                      <a:lnTo>
                        <a:pt x="0" y="59"/>
                      </a:lnTo>
                      <a:lnTo>
                        <a:pt x="0" y="57"/>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03" name="Freeform 27"/>
                <p:cNvSpPr>
                  <a:spLocks/>
                </p:cNvSpPr>
                <p:nvPr/>
              </p:nvSpPr>
              <p:spPr bwMode="auto">
                <a:xfrm>
                  <a:off x="4248" y="1400"/>
                  <a:ext cx="791" cy="143"/>
                </a:xfrm>
                <a:custGeom>
                  <a:avLst/>
                  <a:gdLst>
                    <a:gd name="T0" fmla="*/ 0 w 1583"/>
                    <a:gd name="T1" fmla="*/ 0 h 288"/>
                    <a:gd name="T2" fmla="*/ 0 w 1583"/>
                    <a:gd name="T3" fmla="*/ 0 h 288"/>
                    <a:gd name="T4" fmla="*/ 0 w 1583"/>
                    <a:gd name="T5" fmla="*/ 0 h 288"/>
                    <a:gd name="T6" fmla="*/ 0 w 1583"/>
                    <a:gd name="T7" fmla="*/ 0 h 288"/>
                    <a:gd name="T8" fmla="*/ 0 w 1583"/>
                    <a:gd name="T9" fmla="*/ 0 h 288"/>
                    <a:gd name="T10" fmla="*/ 0 w 1583"/>
                    <a:gd name="T11" fmla="*/ 0 h 288"/>
                    <a:gd name="T12" fmla="*/ 0 w 1583"/>
                    <a:gd name="T13" fmla="*/ 0 h 288"/>
                    <a:gd name="T14" fmla="*/ 0 w 1583"/>
                    <a:gd name="T15" fmla="*/ 0 h 288"/>
                    <a:gd name="T16" fmla="*/ 0 w 1583"/>
                    <a:gd name="T17" fmla="*/ 0 h 288"/>
                    <a:gd name="T18" fmla="*/ 0 w 1583"/>
                    <a:gd name="T19" fmla="*/ 0 h 288"/>
                    <a:gd name="T20" fmla="*/ 0 w 1583"/>
                    <a:gd name="T21" fmla="*/ 0 h 288"/>
                    <a:gd name="T22" fmla="*/ 0 w 1583"/>
                    <a:gd name="T23" fmla="*/ 0 h 288"/>
                    <a:gd name="T24" fmla="*/ 0 w 1583"/>
                    <a:gd name="T25" fmla="*/ 0 h 288"/>
                    <a:gd name="T26" fmla="*/ 0 w 1583"/>
                    <a:gd name="T27" fmla="*/ 0 h 288"/>
                    <a:gd name="T28" fmla="*/ 0 w 1583"/>
                    <a:gd name="T29" fmla="*/ 0 h 288"/>
                    <a:gd name="T30" fmla="*/ 0 w 1583"/>
                    <a:gd name="T31" fmla="*/ 0 h 288"/>
                    <a:gd name="T32" fmla="*/ 0 w 1583"/>
                    <a:gd name="T33" fmla="*/ 0 h 288"/>
                    <a:gd name="T34" fmla="*/ 0 w 1583"/>
                    <a:gd name="T35" fmla="*/ 0 h 288"/>
                    <a:gd name="T36" fmla="*/ 0 w 1583"/>
                    <a:gd name="T37" fmla="*/ 0 h 288"/>
                    <a:gd name="T38" fmla="*/ 0 w 1583"/>
                    <a:gd name="T39" fmla="*/ 0 h 288"/>
                    <a:gd name="T40" fmla="*/ 0 w 1583"/>
                    <a:gd name="T41" fmla="*/ 0 h 288"/>
                    <a:gd name="T42" fmla="*/ 0 w 1583"/>
                    <a:gd name="T43" fmla="*/ 0 h 288"/>
                    <a:gd name="T44" fmla="*/ 0 w 1583"/>
                    <a:gd name="T45" fmla="*/ 0 h 288"/>
                    <a:gd name="T46" fmla="*/ 0 w 1583"/>
                    <a:gd name="T47" fmla="*/ 0 h 288"/>
                    <a:gd name="T48" fmla="*/ 0 w 1583"/>
                    <a:gd name="T49" fmla="*/ 0 h 288"/>
                    <a:gd name="T50" fmla="*/ 0 w 1583"/>
                    <a:gd name="T51" fmla="*/ 0 h 288"/>
                    <a:gd name="T52" fmla="*/ 0 w 1583"/>
                    <a:gd name="T53" fmla="*/ 0 h 288"/>
                    <a:gd name="T54" fmla="*/ 0 w 1583"/>
                    <a:gd name="T55" fmla="*/ 0 h 288"/>
                    <a:gd name="T56" fmla="*/ 0 w 1583"/>
                    <a:gd name="T57" fmla="*/ 0 h 288"/>
                    <a:gd name="T58" fmla="*/ 0 w 1583"/>
                    <a:gd name="T59" fmla="*/ 0 h 288"/>
                    <a:gd name="T60" fmla="*/ 0 w 1583"/>
                    <a:gd name="T61" fmla="*/ 0 h 288"/>
                    <a:gd name="T62" fmla="*/ 0 w 1583"/>
                    <a:gd name="T63" fmla="*/ 0 h 288"/>
                    <a:gd name="T64" fmla="*/ 0 w 1583"/>
                    <a:gd name="T65" fmla="*/ 0 h 28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83"/>
                    <a:gd name="T100" fmla="*/ 0 h 288"/>
                    <a:gd name="T101" fmla="*/ 1583 w 1583"/>
                    <a:gd name="T102" fmla="*/ 288 h 28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83" h="288">
                      <a:moveTo>
                        <a:pt x="12" y="40"/>
                      </a:moveTo>
                      <a:lnTo>
                        <a:pt x="0" y="204"/>
                      </a:lnTo>
                      <a:lnTo>
                        <a:pt x="2" y="204"/>
                      </a:lnTo>
                      <a:lnTo>
                        <a:pt x="12" y="210"/>
                      </a:lnTo>
                      <a:lnTo>
                        <a:pt x="29" y="213"/>
                      </a:lnTo>
                      <a:lnTo>
                        <a:pt x="54" y="223"/>
                      </a:lnTo>
                      <a:lnTo>
                        <a:pt x="84" y="230"/>
                      </a:lnTo>
                      <a:lnTo>
                        <a:pt x="122" y="240"/>
                      </a:lnTo>
                      <a:lnTo>
                        <a:pt x="169" y="250"/>
                      </a:lnTo>
                      <a:lnTo>
                        <a:pt x="225" y="259"/>
                      </a:lnTo>
                      <a:lnTo>
                        <a:pt x="287" y="267"/>
                      </a:lnTo>
                      <a:lnTo>
                        <a:pt x="358" y="274"/>
                      </a:lnTo>
                      <a:lnTo>
                        <a:pt x="437" y="282"/>
                      </a:lnTo>
                      <a:lnTo>
                        <a:pt x="527" y="288"/>
                      </a:lnTo>
                      <a:lnTo>
                        <a:pt x="624" y="288"/>
                      </a:lnTo>
                      <a:lnTo>
                        <a:pt x="730" y="288"/>
                      </a:lnTo>
                      <a:lnTo>
                        <a:pt x="846" y="286"/>
                      </a:lnTo>
                      <a:lnTo>
                        <a:pt x="971" y="280"/>
                      </a:lnTo>
                      <a:lnTo>
                        <a:pt x="1091" y="267"/>
                      </a:lnTo>
                      <a:lnTo>
                        <a:pt x="1196" y="253"/>
                      </a:lnTo>
                      <a:lnTo>
                        <a:pt x="1283" y="234"/>
                      </a:lnTo>
                      <a:lnTo>
                        <a:pt x="1357" y="215"/>
                      </a:lnTo>
                      <a:lnTo>
                        <a:pt x="1418" y="192"/>
                      </a:lnTo>
                      <a:lnTo>
                        <a:pt x="1466" y="170"/>
                      </a:lnTo>
                      <a:lnTo>
                        <a:pt x="1506" y="145"/>
                      </a:lnTo>
                      <a:lnTo>
                        <a:pt x="1536" y="122"/>
                      </a:lnTo>
                      <a:lnTo>
                        <a:pt x="1555" y="97"/>
                      </a:lnTo>
                      <a:lnTo>
                        <a:pt x="1570" y="75"/>
                      </a:lnTo>
                      <a:lnTo>
                        <a:pt x="1578" y="54"/>
                      </a:lnTo>
                      <a:lnTo>
                        <a:pt x="1583" y="37"/>
                      </a:lnTo>
                      <a:lnTo>
                        <a:pt x="1583" y="21"/>
                      </a:lnTo>
                      <a:lnTo>
                        <a:pt x="1583" y="10"/>
                      </a:lnTo>
                      <a:lnTo>
                        <a:pt x="1582" y="2"/>
                      </a:lnTo>
                      <a:lnTo>
                        <a:pt x="1582" y="0"/>
                      </a:lnTo>
                      <a:lnTo>
                        <a:pt x="1578" y="2"/>
                      </a:lnTo>
                      <a:lnTo>
                        <a:pt x="1570" y="10"/>
                      </a:lnTo>
                      <a:lnTo>
                        <a:pt x="1555" y="19"/>
                      </a:lnTo>
                      <a:lnTo>
                        <a:pt x="1536" y="33"/>
                      </a:lnTo>
                      <a:lnTo>
                        <a:pt x="1507" y="48"/>
                      </a:lnTo>
                      <a:lnTo>
                        <a:pt x="1475" y="67"/>
                      </a:lnTo>
                      <a:lnTo>
                        <a:pt x="1435" y="84"/>
                      </a:lnTo>
                      <a:lnTo>
                        <a:pt x="1390" y="105"/>
                      </a:lnTo>
                      <a:lnTo>
                        <a:pt x="1335" y="124"/>
                      </a:lnTo>
                      <a:lnTo>
                        <a:pt x="1274" y="141"/>
                      </a:lnTo>
                      <a:lnTo>
                        <a:pt x="1205" y="158"/>
                      </a:lnTo>
                      <a:lnTo>
                        <a:pt x="1127" y="173"/>
                      </a:lnTo>
                      <a:lnTo>
                        <a:pt x="1044" y="185"/>
                      </a:lnTo>
                      <a:lnTo>
                        <a:pt x="951" y="192"/>
                      </a:lnTo>
                      <a:lnTo>
                        <a:pt x="848" y="196"/>
                      </a:lnTo>
                      <a:lnTo>
                        <a:pt x="738" y="198"/>
                      </a:lnTo>
                      <a:lnTo>
                        <a:pt x="629" y="191"/>
                      </a:lnTo>
                      <a:lnTo>
                        <a:pt x="531" y="185"/>
                      </a:lnTo>
                      <a:lnTo>
                        <a:pt x="443" y="173"/>
                      </a:lnTo>
                      <a:lnTo>
                        <a:pt x="367" y="164"/>
                      </a:lnTo>
                      <a:lnTo>
                        <a:pt x="299" y="151"/>
                      </a:lnTo>
                      <a:lnTo>
                        <a:pt x="240" y="137"/>
                      </a:lnTo>
                      <a:lnTo>
                        <a:pt x="188" y="124"/>
                      </a:lnTo>
                      <a:lnTo>
                        <a:pt x="147" y="111"/>
                      </a:lnTo>
                      <a:lnTo>
                        <a:pt x="109" y="95"/>
                      </a:lnTo>
                      <a:lnTo>
                        <a:pt x="80" y="84"/>
                      </a:lnTo>
                      <a:lnTo>
                        <a:pt x="55" y="71"/>
                      </a:lnTo>
                      <a:lnTo>
                        <a:pt x="38" y="59"/>
                      </a:lnTo>
                      <a:lnTo>
                        <a:pt x="25" y="50"/>
                      </a:lnTo>
                      <a:lnTo>
                        <a:pt x="17" y="44"/>
                      </a:lnTo>
                      <a:lnTo>
                        <a:pt x="14" y="40"/>
                      </a:lnTo>
                      <a:lnTo>
                        <a:pt x="12" y="40"/>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04" name="Freeform 28"/>
                <p:cNvSpPr>
                  <a:spLocks/>
                </p:cNvSpPr>
                <p:nvPr/>
              </p:nvSpPr>
              <p:spPr bwMode="auto">
                <a:xfrm>
                  <a:off x="4365" y="1400"/>
                  <a:ext cx="676" cy="156"/>
                </a:xfrm>
                <a:custGeom>
                  <a:avLst/>
                  <a:gdLst>
                    <a:gd name="T0" fmla="*/ 0 w 1353"/>
                    <a:gd name="T1" fmla="*/ 1 h 312"/>
                    <a:gd name="T2" fmla="*/ 0 w 1353"/>
                    <a:gd name="T3" fmla="*/ 1 h 312"/>
                    <a:gd name="T4" fmla="*/ 0 w 1353"/>
                    <a:gd name="T5" fmla="*/ 1 h 312"/>
                    <a:gd name="T6" fmla="*/ 0 w 1353"/>
                    <a:gd name="T7" fmla="*/ 1 h 312"/>
                    <a:gd name="T8" fmla="*/ 0 w 1353"/>
                    <a:gd name="T9" fmla="*/ 1 h 312"/>
                    <a:gd name="T10" fmla="*/ 0 w 1353"/>
                    <a:gd name="T11" fmla="*/ 1 h 312"/>
                    <a:gd name="T12" fmla="*/ 0 w 1353"/>
                    <a:gd name="T13" fmla="*/ 1 h 312"/>
                    <a:gd name="T14" fmla="*/ 0 w 1353"/>
                    <a:gd name="T15" fmla="*/ 1 h 312"/>
                    <a:gd name="T16" fmla="*/ 0 w 1353"/>
                    <a:gd name="T17" fmla="*/ 1 h 312"/>
                    <a:gd name="T18" fmla="*/ 0 w 1353"/>
                    <a:gd name="T19" fmla="*/ 1 h 312"/>
                    <a:gd name="T20" fmla="*/ 0 w 1353"/>
                    <a:gd name="T21" fmla="*/ 1 h 312"/>
                    <a:gd name="T22" fmla="*/ 0 w 1353"/>
                    <a:gd name="T23" fmla="*/ 1 h 312"/>
                    <a:gd name="T24" fmla="*/ 0 w 1353"/>
                    <a:gd name="T25" fmla="*/ 1 h 312"/>
                    <a:gd name="T26" fmla="*/ 0 w 1353"/>
                    <a:gd name="T27" fmla="*/ 1 h 312"/>
                    <a:gd name="T28" fmla="*/ 0 w 1353"/>
                    <a:gd name="T29" fmla="*/ 1 h 312"/>
                    <a:gd name="T30" fmla="*/ 0 w 1353"/>
                    <a:gd name="T31" fmla="*/ 1 h 312"/>
                    <a:gd name="T32" fmla="*/ 0 w 1353"/>
                    <a:gd name="T33" fmla="*/ 1 h 312"/>
                    <a:gd name="T34" fmla="*/ 0 w 1353"/>
                    <a:gd name="T35" fmla="*/ 1 h 312"/>
                    <a:gd name="T36" fmla="*/ 0 w 1353"/>
                    <a:gd name="T37" fmla="*/ 1 h 312"/>
                    <a:gd name="T38" fmla="*/ 0 w 1353"/>
                    <a:gd name="T39" fmla="*/ 1 h 312"/>
                    <a:gd name="T40" fmla="*/ 0 w 1353"/>
                    <a:gd name="T41" fmla="*/ 1 h 312"/>
                    <a:gd name="T42" fmla="*/ 0 w 1353"/>
                    <a:gd name="T43" fmla="*/ 1 h 312"/>
                    <a:gd name="T44" fmla="*/ 0 w 1353"/>
                    <a:gd name="T45" fmla="*/ 1 h 312"/>
                    <a:gd name="T46" fmla="*/ 0 w 1353"/>
                    <a:gd name="T47" fmla="*/ 1 h 312"/>
                    <a:gd name="T48" fmla="*/ 0 w 1353"/>
                    <a:gd name="T49" fmla="*/ 1 h 312"/>
                    <a:gd name="T50" fmla="*/ 0 w 1353"/>
                    <a:gd name="T51" fmla="*/ 1 h 312"/>
                    <a:gd name="T52" fmla="*/ 0 w 1353"/>
                    <a:gd name="T53" fmla="*/ 1 h 312"/>
                    <a:gd name="T54" fmla="*/ 0 w 1353"/>
                    <a:gd name="T55" fmla="*/ 1 h 312"/>
                    <a:gd name="T56" fmla="*/ 0 w 1353"/>
                    <a:gd name="T57" fmla="*/ 1 h 312"/>
                    <a:gd name="T58" fmla="*/ 0 w 1353"/>
                    <a:gd name="T59" fmla="*/ 1 h 312"/>
                    <a:gd name="T60" fmla="*/ 0 w 1353"/>
                    <a:gd name="T61" fmla="*/ 1 h 312"/>
                    <a:gd name="T62" fmla="*/ 0 w 1353"/>
                    <a:gd name="T63" fmla="*/ 1 h 312"/>
                    <a:gd name="T64" fmla="*/ 0 w 1353"/>
                    <a:gd name="T65" fmla="*/ 1 h 312"/>
                    <a:gd name="T66" fmla="*/ 0 w 1353"/>
                    <a:gd name="T67" fmla="*/ 1 h 312"/>
                    <a:gd name="T68" fmla="*/ 0 w 1353"/>
                    <a:gd name="T69" fmla="*/ 1 h 312"/>
                    <a:gd name="T70" fmla="*/ 0 w 1353"/>
                    <a:gd name="T71" fmla="*/ 1 h 312"/>
                    <a:gd name="T72" fmla="*/ 0 w 1353"/>
                    <a:gd name="T73" fmla="*/ 1 h 312"/>
                    <a:gd name="T74" fmla="*/ 0 w 1353"/>
                    <a:gd name="T75" fmla="*/ 1 h 312"/>
                    <a:gd name="T76" fmla="*/ 0 w 1353"/>
                    <a:gd name="T77" fmla="*/ 1 h 312"/>
                    <a:gd name="T78" fmla="*/ 0 w 1353"/>
                    <a:gd name="T79" fmla="*/ 1 h 312"/>
                    <a:gd name="T80" fmla="*/ 0 w 1353"/>
                    <a:gd name="T81" fmla="*/ 1 h 312"/>
                    <a:gd name="T82" fmla="*/ 0 w 1353"/>
                    <a:gd name="T83" fmla="*/ 1 h 312"/>
                    <a:gd name="T84" fmla="*/ 0 w 1353"/>
                    <a:gd name="T85" fmla="*/ 1 h 312"/>
                    <a:gd name="T86" fmla="*/ 0 w 1353"/>
                    <a:gd name="T87" fmla="*/ 1 h 312"/>
                    <a:gd name="T88" fmla="*/ 0 w 1353"/>
                    <a:gd name="T89" fmla="*/ 1 h 312"/>
                    <a:gd name="T90" fmla="*/ 0 w 1353"/>
                    <a:gd name="T91" fmla="*/ 1 h 312"/>
                    <a:gd name="T92" fmla="*/ 0 w 1353"/>
                    <a:gd name="T93" fmla="*/ 1 h 312"/>
                    <a:gd name="T94" fmla="*/ 0 w 1353"/>
                    <a:gd name="T95" fmla="*/ 1 h 3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3"/>
                    <a:gd name="T145" fmla="*/ 0 h 312"/>
                    <a:gd name="T146" fmla="*/ 1353 w 1353"/>
                    <a:gd name="T147" fmla="*/ 312 h 3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3" h="312">
                      <a:moveTo>
                        <a:pt x="0" y="265"/>
                      </a:moveTo>
                      <a:lnTo>
                        <a:pt x="4" y="265"/>
                      </a:lnTo>
                      <a:lnTo>
                        <a:pt x="19" y="267"/>
                      </a:lnTo>
                      <a:lnTo>
                        <a:pt x="42" y="270"/>
                      </a:lnTo>
                      <a:lnTo>
                        <a:pt x="74" y="278"/>
                      </a:lnTo>
                      <a:lnTo>
                        <a:pt x="116" y="282"/>
                      </a:lnTo>
                      <a:lnTo>
                        <a:pt x="164" y="289"/>
                      </a:lnTo>
                      <a:lnTo>
                        <a:pt x="217" y="295"/>
                      </a:lnTo>
                      <a:lnTo>
                        <a:pt x="279" y="301"/>
                      </a:lnTo>
                      <a:lnTo>
                        <a:pt x="344" y="305"/>
                      </a:lnTo>
                      <a:lnTo>
                        <a:pt x="416" y="310"/>
                      </a:lnTo>
                      <a:lnTo>
                        <a:pt x="490" y="312"/>
                      </a:lnTo>
                      <a:lnTo>
                        <a:pt x="570" y="312"/>
                      </a:lnTo>
                      <a:lnTo>
                        <a:pt x="650" y="310"/>
                      </a:lnTo>
                      <a:lnTo>
                        <a:pt x="736" y="305"/>
                      </a:lnTo>
                      <a:lnTo>
                        <a:pt x="821" y="299"/>
                      </a:lnTo>
                      <a:lnTo>
                        <a:pt x="909" y="288"/>
                      </a:lnTo>
                      <a:lnTo>
                        <a:pt x="988" y="272"/>
                      </a:lnTo>
                      <a:lnTo>
                        <a:pt x="1059" y="257"/>
                      </a:lnTo>
                      <a:lnTo>
                        <a:pt x="1121" y="238"/>
                      </a:lnTo>
                      <a:lnTo>
                        <a:pt x="1175" y="221"/>
                      </a:lnTo>
                      <a:lnTo>
                        <a:pt x="1218" y="200"/>
                      </a:lnTo>
                      <a:lnTo>
                        <a:pt x="1256" y="179"/>
                      </a:lnTo>
                      <a:lnTo>
                        <a:pt x="1287" y="158"/>
                      </a:lnTo>
                      <a:lnTo>
                        <a:pt x="1310" y="137"/>
                      </a:lnTo>
                      <a:lnTo>
                        <a:pt x="1327" y="116"/>
                      </a:lnTo>
                      <a:lnTo>
                        <a:pt x="1340" y="95"/>
                      </a:lnTo>
                      <a:lnTo>
                        <a:pt x="1348" y="75"/>
                      </a:lnTo>
                      <a:lnTo>
                        <a:pt x="1353" y="57"/>
                      </a:lnTo>
                      <a:lnTo>
                        <a:pt x="1353" y="40"/>
                      </a:lnTo>
                      <a:lnTo>
                        <a:pt x="1351" y="25"/>
                      </a:lnTo>
                      <a:lnTo>
                        <a:pt x="1348" y="10"/>
                      </a:lnTo>
                      <a:lnTo>
                        <a:pt x="1342" y="0"/>
                      </a:lnTo>
                      <a:lnTo>
                        <a:pt x="1338" y="2"/>
                      </a:lnTo>
                      <a:lnTo>
                        <a:pt x="1327" y="10"/>
                      </a:lnTo>
                      <a:lnTo>
                        <a:pt x="1310" y="19"/>
                      </a:lnTo>
                      <a:lnTo>
                        <a:pt x="1285" y="33"/>
                      </a:lnTo>
                      <a:lnTo>
                        <a:pt x="1253" y="46"/>
                      </a:lnTo>
                      <a:lnTo>
                        <a:pt x="1211" y="65"/>
                      </a:lnTo>
                      <a:lnTo>
                        <a:pt x="1165" y="84"/>
                      </a:lnTo>
                      <a:lnTo>
                        <a:pt x="1110" y="105"/>
                      </a:lnTo>
                      <a:lnTo>
                        <a:pt x="1045" y="122"/>
                      </a:lnTo>
                      <a:lnTo>
                        <a:pt x="975" y="139"/>
                      </a:lnTo>
                      <a:lnTo>
                        <a:pt x="895" y="154"/>
                      </a:lnTo>
                      <a:lnTo>
                        <a:pt x="810" y="170"/>
                      </a:lnTo>
                      <a:lnTo>
                        <a:pt x="711" y="181"/>
                      </a:lnTo>
                      <a:lnTo>
                        <a:pt x="606" y="189"/>
                      </a:lnTo>
                      <a:lnTo>
                        <a:pt x="494" y="192"/>
                      </a:lnTo>
                      <a:lnTo>
                        <a:pt x="373" y="192"/>
                      </a:lnTo>
                      <a:lnTo>
                        <a:pt x="376" y="192"/>
                      </a:lnTo>
                      <a:lnTo>
                        <a:pt x="384" y="192"/>
                      </a:lnTo>
                      <a:lnTo>
                        <a:pt x="397" y="196"/>
                      </a:lnTo>
                      <a:lnTo>
                        <a:pt x="416" y="200"/>
                      </a:lnTo>
                      <a:lnTo>
                        <a:pt x="439" y="204"/>
                      </a:lnTo>
                      <a:lnTo>
                        <a:pt x="466" y="208"/>
                      </a:lnTo>
                      <a:lnTo>
                        <a:pt x="494" y="211"/>
                      </a:lnTo>
                      <a:lnTo>
                        <a:pt x="528" y="217"/>
                      </a:lnTo>
                      <a:lnTo>
                        <a:pt x="563" y="221"/>
                      </a:lnTo>
                      <a:lnTo>
                        <a:pt x="597" y="225"/>
                      </a:lnTo>
                      <a:lnTo>
                        <a:pt x="633" y="227"/>
                      </a:lnTo>
                      <a:lnTo>
                        <a:pt x="671" y="230"/>
                      </a:lnTo>
                      <a:lnTo>
                        <a:pt x="707" y="232"/>
                      </a:lnTo>
                      <a:lnTo>
                        <a:pt x="743" y="234"/>
                      </a:lnTo>
                      <a:lnTo>
                        <a:pt x="779" y="232"/>
                      </a:lnTo>
                      <a:lnTo>
                        <a:pt x="810" y="230"/>
                      </a:lnTo>
                      <a:lnTo>
                        <a:pt x="802" y="232"/>
                      </a:lnTo>
                      <a:lnTo>
                        <a:pt x="795" y="234"/>
                      </a:lnTo>
                      <a:lnTo>
                        <a:pt x="781" y="236"/>
                      </a:lnTo>
                      <a:lnTo>
                        <a:pt x="762" y="240"/>
                      </a:lnTo>
                      <a:lnTo>
                        <a:pt x="743" y="244"/>
                      </a:lnTo>
                      <a:lnTo>
                        <a:pt x="720" y="248"/>
                      </a:lnTo>
                      <a:lnTo>
                        <a:pt x="694" y="250"/>
                      </a:lnTo>
                      <a:lnTo>
                        <a:pt x="665" y="253"/>
                      </a:lnTo>
                      <a:lnTo>
                        <a:pt x="635" y="257"/>
                      </a:lnTo>
                      <a:lnTo>
                        <a:pt x="603" y="261"/>
                      </a:lnTo>
                      <a:lnTo>
                        <a:pt x="568" y="265"/>
                      </a:lnTo>
                      <a:lnTo>
                        <a:pt x="530" y="265"/>
                      </a:lnTo>
                      <a:lnTo>
                        <a:pt x="490" y="267"/>
                      </a:lnTo>
                      <a:lnTo>
                        <a:pt x="451" y="269"/>
                      </a:lnTo>
                      <a:lnTo>
                        <a:pt x="412" y="270"/>
                      </a:lnTo>
                      <a:lnTo>
                        <a:pt x="369" y="269"/>
                      </a:lnTo>
                      <a:lnTo>
                        <a:pt x="329" y="269"/>
                      </a:lnTo>
                      <a:lnTo>
                        <a:pt x="291" y="267"/>
                      </a:lnTo>
                      <a:lnTo>
                        <a:pt x="255" y="267"/>
                      </a:lnTo>
                      <a:lnTo>
                        <a:pt x="217" y="267"/>
                      </a:lnTo>
                      <a:lnTo>
                        <a:pt x="183" y="267"/>
                      </a:lnTo>
                      <a:lnTo>
                        <a:pt x="150" y="267"/>
                      </a:lnTo>
                      <a:lnTo>
                        <a:pt x="122" y="267"/>
                      </a:lnTo>
                      <a:lnTo>
                        <a:pt x="95" y="265"/>
                      </a:lnTo>
                      <a:lnTo>
                        <a:pt x="70" y="265"/>
                      </a:lnTo>
                      <a:lnTo>
                        <a:pt x="49" y="265"/>
                      </a:lnTo>
                      <a:lnTo>
                        <a:pt x="32" y="265"/>
                      </a:lnTo>
                      <a:lnTo>
                        <a:pt x="17" y="265"/>
                      </a:lnTo>
                      <a:lnTo>
                        <a:pt x="6" y="265"/>
                      </a:lnTo>
                      <a:lnTo>
                        <a:pt x="0" y="265"/>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05" name="Freeform 29"/>
                <p:cNvSpPr>
                  <a:spLocks/>
                </p:cNvSpPr>
                <p:nvPr/>
              </p:nvSpPr>
              <p:spPr bwMode="auto">
                <a:xfrm>
                  <a:off x="4707" y="2232"/>
                  <a:ext cx="610" cy="304"/>
                </a:xfrm>
                <a:custGeom>
                  <a:avLst/>
                  <a:gdLst>
                    <a:gd name="T0" fmla="*/ 1 w 1220"/>
                    <a:gd name="T1" fmla="*/ 0 h 609"/>
                    <a:gd name="T2" fmla="*/ 1 w 1220"/>
                    <a:gd name="T3" fmla="*/ 0 h 609"/>
                    <a:gd name="T4" fmla="*/ 1 w 1220"/>
                    <a:gd name="T5" fmla="*/ 0 h 609"/>
                    <a:gd name="T6" fmla="*/ 1 w 1220"/>
                    <a:gd name="T7" fmla="*/ 0 h 609"/>
                    <a:gd name="T8" fmla="*/ 1 w 1220"/>
                    <a:gd name="T9" fmla="*/ 0 h 609"/>
                    <a:gd name="T10" fmla="*/ 1 w 1220"/>
                    <a:gd name="T11" fmla="*/ 0 h 609"/>
                    <a:gd name="T12" fmla="*/ 1 w 1220"/>
                    <a:gd name="T13" fmla="*/ 0 h 609"/>
                    <a:gd name="T14" fmla="*/ 1 w 1220"/>
                    <a:gd name="T15" fmla="*/ 0 h 609"/>
                    <a:gd name="T16" fmla="*/ 1 w 1220"/>
                    <a:gd name="T17" fmla="*/ 0 h 609"/>
                    <a:gd name="T18" fmla="*/ 1 w 1220"/>
                    <a:gd name="T19" fmla="*/ 0 h 609"/>
                    <a:gd name="T20" fmla="*/ 1 w 1220"/>
                    <a:gd name="T21" fmla="*/ 0 h 609"/>
                    <a:gd name="T22" fmla="*/ 1 w 1220"/>
                    <a:gd name="T23" fmla="*/ 0 h 609"/>
                    <a:gd name="T24" fmla="*/ 1 w 1220"/>
                    <a:gd name="T25" fmla="*/ 0 h 609"/>
                    <a:gd name="T26" fmla="*/ 1 w 1220"/>
                    <a:gd name="T27" fmla="*/ 0 h 609"/>
                    <a:gd name="T28" fmla="*/ 1 w 1220"/>
                    <a:gd name="T29" fmla="*/ 0 h 609"/>
                    <a:gd name="T30" fmla="*/ 1 w 1220"/>
                    <a:gd name="T31" fmla="*/ 0 h 609"/>
                    <a:gd name="T32" fmla="*/ 1 w 1220"/>
                    <a:gd name="T33" fmla="*/ 0 h 609"/>
                    <a:gd name="T34" fmla="*/ 1 w 1220"/>
                    <a:gd name="T35" fmla="*/ 0 h 609"/>
                    <a:gd name="T36" fmla="*/ 1 w 1220"/>
                    <a:gd name="T37" fmla="*/ 0 h 609"/>
                    <a:gd name="T38" fmla="*/ 1 w 1220"/>
                    <a:gd name="T39" fmla="*/ 0 h 609"/>
                    <a:gd name="T40" fmla="*/ 1 w 1220"/>
                    <a:gd name="T41" fmla="*/ 0 h 609"/>
                    <a:gd name="T42" fmla="*/ 1 w 1220"/>
                    <a:gd name="T43" fmla="*/ 0 h 609"/>
                    <a:gd name="T44" fmla="*/ 1 w 1220"/>
                    <a:gd name="T45" fmla="*/ 0 h 609"/>
                    <a:gd name="T46" fmla="*/ 1 w 1220"/>
                    <a:gd name="T47" fmla="*/ 0 h 609"/>
                    <a:gd name="T48" fmla="*/ 1 w 1220"/>
                    <a:gd name="T49" fmla="*/ 0 h 609"/>
                    <a:gd name="T50" fmla="*/ 1 w 1220"/>
                    <a:gd name="T51" fmla="*/ 0 h 609"/>
                    <a:gd name="T52" fmla="*/ 1 w 1220"/>
                    <a:gd name="T53" fmla="*/ 0 h 609"/>
                    <a:gd name="T54" fmla="*/ 1 w 1220"/>
                    <a:gd name="T55" fmla="*/ 0 h 609"/>
                    <a:gd name="T56" fmla="*/ 1 w 1220"/>
                    <a:gd name="T57" fmla="*/ 0 h 609"/>
                    <a:gd name="T58" fmla="*/ 1 w 1220"/>
                    <a:gd name="T59" fmla="*/ 0 h 609"/>
                    <a:gd name="T60" fmla="*/ 1 w 1220"/>
                    <a:gd name="T61" fmla="*/ 0 h 609"/>
                    <a:gd name="T62" fmla="*/ 1 w 1220"/>
                    <a:gd name="T63" fmla="*/ 0 h 6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20"/>
                    <a:gd name="T97" fmla="*/ 0 h 609"/>
                    <a:gd name="T98" fmla="*/ 1220 w 1220"/>
                    <a:gd name="T99" fmla="*/ 609 h 60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20" h="609">
                      <a:moveTo>
                        <a:pt x="1154" y="0"/>
                      </a:moveTo>
                      <a:lnTo>
                        <a:pt x="1124" y="36"/>
                      </a:lnTo>
                      <a:lnTo>
                        <a:pt x="1095" y="76"/>
                      </a:lnTo>
                      <a:lnTo>
                        <a:pt x="1061" y="116"/>
                      </a:lnTo>
                      <a:lnTo>
                        <a:pt x="1025" y="158"/>
                      </a:lnTo>
                      <a:lnTo>
                        <a:pt x="981" y="198"/>
                      </a:lnTo>
                      <a:lnTo>
                        <a:pt x="935" y="240"/>
                      </a:lnTo>
                      <a:lnTo>
                        <a:pt x="882" y="278"/>
                      </a:lnTo>
                      <a:lnTo>
                        <a:pt x="821" y="320"/>
                      </a:lnTo>
                      <a:lnTo>
                        <a:pt x="753" y="356"/>
                      </a:lnTo>
                      <a:lnTo>
                        <a:pt x="677" y="390"/>
                      </a:lnTo>
                      <a:lnTo>
                        <a:pt x="591" y="422"/>
                      </a:lnTo>
                      <a:lnTo>
                        <a:pt x="496" y="453"/>
                      </a:lnTo>
                      <a:lnTo>
                        <a:pt x="390" y="476"/>
                      </a:lnTo>
                      <a:lnTo>
                        <a:pt x="272" y="498"/>
                      </a:lnTo>
                      <a:lnTo>
                        <a:pt x="141" y="514"/>
                      </a:lnTo>
                      <a:lnTo>
                        <a:pt x="0" y="527"/>
                      </a:lnTo>
                      <a:lnTo>
                        <a:pt x="2" y="527"/>
                      </a:lnTo>
                      <a:lnTo>
                        <a:pt x="14" y="533"/>
                      </a:lnTo>
                      <a:lnTo>
                        <a:pt x="19" y="536"/>
                      </a:lnTo>
                      <a:lnTo>
                        <a:pt x="27" y="540"/>
                      </a:lnTo>
                      <a:lnTo>
                        <a:pt x="36" y="544"/>
                      </a:lnTo>
                      <a:lnTo>
                        <a:pt x="46" y="552"/>
                      </a:lnTo>
                      <a:lnTo>
                        <a:pt x="53" y="557"/>
                      </a:lnTo>
                      <a:lnTo>
                        <a:pt x="65" y="565"/>
                      </a:lnTo>
                      <a:lnTo>
                        <a:pt x="72" y="571"/>
                      </a:lnTo>
                      <a:lnTo>
                        <a:pt x="82" y="578"/>
                      </a:lnTo>
                      <a:lnTo>
                        <a:pt x="90" y="584"/>
                      </a:lnTo>
                      <a:lnTo>
                        <a:pt x="97" y="591"/>
                      </a:lnTo>
                      <a:lnTo>
                        <a:pt x="103" y="599"/>
                      </a:lnTo>
                      <a:lnTo>
                        <a:pt x="109" y="609"/>
                      </a:lnTo>
                      <a:lnTo>
                        <a:pt x="111" y="607"/>
                      </a:lnTo>
                      <a:lnTo>
                        <a:pt x="120" y="607"/>
                      </a:lnTo>
                      <a:lnTo>
                        <a:pt x="135" y="605"/>
                      </a:lnTo>
                      <a:lnTo>
                        <a:pt x="158" y="605"/>
                      </a:lnTo>
                      <a:lnTo>
                        <a:pt x="185" y="603"/>
                      </a:lnTo>
                      <a:lnTo>
                        <a:pt x="217" y="601"/>
                      </a:lnTo>
                      <a:lnTo>
                        <a:pt x="253" y="595"/>
                      </a:lnTo>
                      <a:lnTo>
                        <a:pt x="297" y="591"/>
                      </a:lnTo>
                      <a:lnTo>
                        <a:pt x="340" y="584"/>
                      </a:lnTo>
                      <a:lnTo>
                        <a:pt x="392" y="576"/>
                      </a:lnTo>
                      <a:lnTo>
                        <a:pt x="445" y="565"/>
                      </a:lnTo>
                      <a:lnTo>
                        <a:pt x="502" y="553"/>
                      </a:lnTo>
                      <a:lnTo>
                        <a:pt x="561" y="538"/>
                      </a:lnTo>
                      <a:lnTo>
                        <a:pt x="624" y="523"/>
                      </a:lnTo>
                      <a:lnTo>
                        <a:pt x="688" y="502"/>
                      </a:lnTo>
                      <a:lnTo>
                        <a:pt x="757" y="481"/>
                      </a:lnTo>
                      <a:lnTo>
                        <a:pt x="819" y="455"/>
                      </a:lnTo>
                      <a:lnTo>
                        <a:pt x="878" y="428"/>
                      </a:lnTo>
                      <a:lnTo>
                        <a:pt x="932" y="401"/>
                      </a:lnTo>
                      <a:lnTo>
                        <a:pt x="979" y="373"/>
                      </a:lnTo>
                      <a:lnTo>
                        <a:pt x="1021" y="344"/>
                      </a:lnTo>
                      <a:lnTo>
                        <a:pt x="1059" y="316"/>
                      </a:lnTo>
                      <a:lnTo>
                        <a:pt x="1093" y="289"/>
                      </a:lnTo>
                      <a:lnTo>
                        <a:pt x="1124" y="263"/>
                      </a:lnTo>
                      <a:lnTo>
                        <a:pt x="1146" y="236"/>
                      </a:lnTo>
                      <a:lnTo>
                        <a:pt x="1167" y="213"/>
                      </a:lnTo>
                      <a:lnTo>
                        <a:pt x="1184" y="192"/>
                      </a:lnTo>
                      <a:lnTo>
                        <a:pt x="1198" y="175"/>
                      </a:lnTo>
                      <a:lnTo>
                        <a:pt x="1207" y="160"/>
                      </a:lnTo>
                      <a:lnTo>
                        <a:pt x="1215" y="148"/>
                      </a:lnTo>
                      <a:lnTo>
                        <a:pt x="1219" y="141"/>
                      </a:lnTo>
                      <a:lnTo>
                        <a:pt x="1220" y="139"/>
                      </a:lnTo>
                      <a:lnTo>
                        <a:pt x="1154" y="0"/>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06" name="Freeform 30"/>
                <p:cNvSpPr>
                  <a:spLocks/>
                </p:cNvSpPr>
                <p:nvPr/>
              </p:nvSpPr>
              <p:spPr bwMode="auto">
                <a:xfrm>
                  <a:off x="4507" y="1733"/>
                  <a:ext cx="521" cy="101"/>
                </a:xfrm>
                <a:custGeom>
                  <a:avLst/>
                  <a:gdLst>
                    <a:gd name="T0" fmla="*/ 1 w 1042"/>
                    <a:gd name="T1" fmla="*/ 0 h 201"/>
                    <a:gd name="T2" fmla="*/ 1 w 1042"/>
                    <a:gd name="T3" fmla="*/ 1 h 201"/>
                    <a:gd name="T4" fmla="*/ 1 w 1042"/>
                    <a:gd name="T5" fmla="*/ 1 h 201"/>
                    <a:gd name="T6" fmla="*/ 1 w 1042"/>
                    <a:gd name="T7" fmla="*/ 1 h 201"/>
                    <a:gd name="T8" fmla="*/ 1 w 1042"/>
                    <a:gd name="T9" fmla="*/ 1 h 201"/>
                    <a:gd name="T10" fmla="*/ 1 w 1042"/>
                    <a:gd name="T11" fmla="*/ 1 h 201"/>
                    <a:gd name="T12" fmla="*/ 1 w 1042"/>
                    <a:gd name="T13" fmla="*/ 1 h 201"/>
                    <a:gd name="T14" fmla="*/ 1 w 1042"/>
                    <a:gd name="T15" fmla="*/ 1 h 201"/>
                    <a:gd name="T16" fmla="*/ 1 w 1042"/>
                    <a:gd name="T17" fmla="*/ 1 h 201"/>
                    <a:gd name="T18" fmla="*/ 1 w 1042"/>
                    <a:gd name="T19" fmla="*/ 1 h 201"/>
                    <a:gd name="T20" fmla="*/ 1 w 1042"/>
                    <a:gd name="T21" fmla="*/ 1 h 201"/>
                    <a:gd name="T22" fmla="*/ 1 w 1042"/>
                    <a:gd name="T23" fmla="*/ 1 h 201"/>
                    <a:gd name="T24" fmla="*/ 1 w 1042"/>
                    <a:gd name="T25" fmla="*/ 1 h 201"/>
                    <a:gd name="T26" fmla="*/ 1 w 1042"/>
                    <a:gd name="T27" fmla="*/ 1 h 201"/>
                    <a:gd name="T28" fmla="*/ 1 w 1042"/>
                    <a:gd name="T29" fmla="*/ 1 h 201"/>
                    <a:gd name="T30" fmla="*/ 1 w 1042"/>
                    <a:gd name="T31" fmla="*/ 1 h 201"/>
                    <a:gd name="T32" fmla="*/ 1 w 1042"/>
                    <a:gd name="T33" fmla="*/ 1 h 201"/>
                    <a:gd name="T34" fmla="*/ 0 w 1042"/>
                    <a:gd name="T35" fmla="*/ 1 h 201"/>
                    <a:gd name="T36" fmla="*/ 1 w 1042"/>
                    <a:gd name="T37" fmla="*/ 1 h 201"/>
                    <a:gd name="T38" fmla="*/ 1 w 1042"/>
                    <a:gd name="T39" fmla="*/ 1 h 201"/>
                    <a:gd name="T40" fmla="*/ 1 w 1042"/>
                    <a:gd name="T41" fmla="*/ 1 h 201"/>
                    <a:gd name="T42" fmla="*/ 1 w 1042"/>
                    <a:gd name="T43" fmla="*/ 1 h 201"/>
                    <a:gd name="T44" fmla="*/ 1 w 1042"/>
                    <a:gd name="T45" fmla="*/ 1 h 201"/>
                    <a:gd name="T46" fmla="*/ 1 w 1042"/>
                    <a:gd name="T47" fmla="*/ 1 h 201"/>
                    <a:gd name="T48" fmla="*/ 1 w 1042"/>
                    <a:gd name="T49" fmla="*/ 1 h 201"/>
                    <a:gd name="T50" fmla="*/ 1 w 1042"/>
                    <a:gd name="T51" fmla="*/ 1 h 201"/>
                    <a:gd name="T52" fmla="*/ 1 w 1042"/>
                    <a:gd name="T53" fmla="*/ 1 h 201"/>
                    <a:gd name="T54" fmla="*/ 1 w 1042"/>
                    <a:gd name="T55" fmla="*/ 1 h 201"/>
                    <a:gd name="T56" fmla="*/ 1 w 1042"/>
                    <a:gd name="T57" fmla="*/ 1 h 201"/>
                    <a:gd name="T58" fmla="*/ 1 w 1042"/>
                    <a:gd name="T59" fmla="*/ 1 h 201"/>
                    <a:gd name="T60" fmla="*/ 1 w 1042"/>
                    <a:gd name="T61" fmla="*/ 1 h 201"/>
                    <a:gd name="T62" fmla="*/ 1 w 1042"/>
                    <a:gd name="T63" fmla="*/ 1 h 201"/>
                    <a:gd name="T64" fmla="*/ 1 w 1042"/>
                    <a:gd name="T65" fmla="*/ 1 h 201"/>
                    <a:gd name="T66" fmla="*/ 1 w 1042"/>
                    <a:gd name="T67" fmla="*/ 1 h 201"/>
                    <a:gd name="T68" fmla="*/ 1 w 1042"/>
                    <a:gd name="T69" fmla="*/ 1 h 201"/>
                    <a:gd name="T70" fmla="*/ 1 w 1042"/>
                    <a:gd name="T71" fmla="*/ 1 h 201"/>
                    <a:gd name="T72" fmla="*/ 1 w 1042"/>
                    <a:gd name="T73" fmla="*/ 1 h 201"/>
                    <a:gd name="T74" fmla="*/ 1 w 1042"/>
                    <a:gd name="T75" fmla="*/ 1 h 201"/>
                    <a:gd name="T76" fmla="*/ 1 w 1042"/>
                    <a:gd name="T77" fmla="*/ 1 h 201"/>
                    <a:gd name="T78" fmla="*/ 1 w 1042"/>
                    <a:gd name="T79" fmla="*/ 1 h 201"/>
                    <a:gd name="T80" fmla="*/ 1 w 1042"/>
                    <a:gd name="T81" fmla="*/ 1 h 201"/>
                    <a:gd name="T82" fmla="*/ 1 w 1042"/>
                    <a:gd name="T83" fmla="*/ 1 h 201"/>
                    <a:gd name="T84" fmla="*/ 1 w 1042"/>
                    <a:gd name="T85" fmla="*/ 1 h 201"/>
                    <a:gd name="T86" fmla="*/ 1 w 1042"/>
                    <a:gd name="T87" fmla="*/ 1 h 201"/>
                    <a:gd name="T88" fmla="*/ 1 w 1042"/>
                    <a:gd name="T89" fmla="*/ 1 h 201"/>
                    <a:gd name="T90" fmla="*/ 1 w 1042"/>
                    <a:gd name="T91" fmla="*/ 1 h 201"/>
                    <a:gd name="T92" fmla="*/ 1 w 1042"/>
                    <a:gd name="T93" fmla="*/ 1 h 201"/>
                    <a:gd name="T94" fmla="*/ 1 w 1042"/>
                    <a:gd name="T95" fmla="*/ 1 h 201"/>
                    <a:gd name="T96" fmla="*/ 1 w 1042"/>
                    <a:gd name="T97" fmla="*/ 0 h 201"/>
                    <a:gd name="T98" fmla="*/ 1 w 1042"/>
                    <a:gd name="T99" fmla="*/ 0 h 20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42"/>
                    <a:gd name="T151" fmla="*/ 0 h 201"/>
                    <a:gd name="T152" fmla="*/ 1042 w 1042"/>
                    <a:gd name="T153" fmla="*/ 201 h 20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42" h="201">
                      <a:moveTo>
                        <a:pt x="1042" y="0"/>
                      </a:moveTo>
                      <a:lnTo>
                        <a:pt x="1038" y="2"/>
                      </a:lnTo>
                      <a:lnTo>
                        <a:pt x="1028" y="7"/>
                      </a:lnTo>
                      <a:lnTo>
                        <a:pt x="1011" y="17"/>
                      </a:lnTo>
                      <a:lnTo>
                        <a:pt x="988" y="30"/>
                      </a:lnTo>
                      <a:lnTo>
                        <a:pt x="954" y="45"/>
                      </a:lnTo>
                      <a:lnTo>
                        <a:pt x="914" y="63"/>
                      </a:lnTo>
                      <a:lnTo>
                        <a:pt x="867" y="80"/>
                      </a:lnTo>
                      <a:lnTo>
                        <a:pt x="808" y="99"/>
                      </a:lnTo>
                      <a:lnTo>
                        <a:pt x="741" y="114"/>
                      </a:lnTo>
                      <a:lnTo>
                        <a:pt x="665" y="129"/>
                      </a:lnTo>
                      <a:lnTo>
                        <a:pt x="582" y="142"/>
                      </a:lnTo>
                      <a:lnTo>
                        <a:pt x="487" y="154"/>
                      </a:lnTo>
                      <a:lnTo>
                        <a:pt x="380" y="161"/>
                      </a:lnTo>
                      <a:lnTo>
                        <a:pt x="262" y="165"/>
                      </a:lnTo>
                      <a:lnTo>
                        <a:pt x="135" y="163"/>
                      </a:lnTo>
                      <a:lnTo>
                        <a:pt x="19" y="160"/>
                      </a:lnTo>
                      <a:lnTo>
                        <a:pt x="0" y="160"/>
                      </a:lnTo>
                      <a:lnTo>
                        <a:pt x="10" y="161"/>
                      </a:lnTo>
                      <a:lnTo>
                        <a:pt x="23" y="163"/>
                      </a:lnTo>
                      <a:lnTo>
                        <a:pt x="44" y="167"/>
                      </a:lnTo>
                      <a:lnTo>
                        <a:pt x="69" y="171"/>
                      </a:lnTo>
                      <a:lnTo>
                        <a:pt x="99" y="177"/>
                      </a:lnTo>
                      <a:lnTo>
                        <a:pt x="135" y="182"/>
                      </a:lnTo>
                      <a:lnTo>
                        <a:pt x="175" y="188"/>
                      </a:lnTo>
                      <a:lnTo>
                        <a:pt x="217" y="192"/>
                      </a:lnTo>
                      <a:lnTo>
                        <a:pt x="264" y="196"/>
                      </a:lnTo>
                      <a:lnTo>
                        <a:pt x="314" y="198"/>
                      </a:lnTo>
                      <a:lnTo>
                        <a:pt x="369" y="201"/>
                      </a:lnTo>
                      <a:lnTo>
                        <a:pt x="426" y="201"/>
                      </a:lnTo>
                      <a:lnTo>
                        <a:pt x="487" y="201"/>
                      </a:lnTo>
                      <a:lnTo>
                        <a:pt x="548" y="199"/>
                      </a:lnTo>
                      <a:lnTo>
                        <a:pt x="614" y="196"/>
                      </a:lnTo>
                      <a:lnTo>
                        <a:pt x="677" y="188"/>
                      </a:lnTo>
                      <a:lnTo>
                        <a:pt x="732" y="177"/>
                      </a:lnTo>
                      <a:lnTo>
                        <a:pt x="783" y="165"/>
                      </a:lnTo>
                      <a:lnTo>
                        <a:pt x="829" y="152"/>
                      </a:lnTo>
                      <a:lnTo>
                        <a:pt x="867" y="135"/>
                      </a:lnTo>
                      <a:lnTo>
                        <a:pt x="903" y="120"/>
                      </a:lnTo>
                      <a:lnTo>
                        <a:pt x="933" y="102"/>
                      </a:lnTo>
                      <a:lnTo>
                        <a:pt x="960" y="85"/>
                      </a:lnTo>
                      <a:lnTo>
                        <a:pt x="981" y="68"/>
                      </a:lnTo>
                      <a:lnTo>
                        <a:pt x="998" y="53"/>
                      </a:lnTo>
                      <a:lnTo>
                        <a:pt x="1013" y="38"/>
                      </a:lnTo>
                      <a:lnTo>
                        <a:pt x="1025" y="26"/>
                      </a:lnTo>
                      <a:lnTo>
                        <a:pt x="1032" y="13"/>
                      </a:lnTo>
                      <a:lnTo>
                        <a:pt x="1038" y="7"/>
                      </a:lnTo>
                      <a:lnTo>
                        <a:pt x="1042" y="2"/>
                      </a:lnTo>
                      <a:lnTo>
                        <a:pt x="1042"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07" name="Freeform 31"/>
                <p:cNvSpPr>
                  <a:spLocks/>
                </p:cNvSpPr>
                <p:nvPr/>
              </p:nvSpPr>
              <p:spPr bwMode="auto">
                <a:xfrm>
                  <a:off x="4414" y="1346"/>
                  <a:ext cx="540" cy="150"/>
                </a:xfrm>
                <a:custGeom>
                  <a:avLst/>
                  <a:gdLst>
                    <a:gd name="T0" fmla="*/ 1 w 1079"/>
                    <a:gd name="T1" fmla="*/ 1 h 298"/>
                    <a:gd name="T2" fmla="*/ 1 w 1079"/>
                    <a:gd name="T3" fmla="*/ 1 h 298"/>
                    <a:gd name="T4" fmla="*/ 1 w 1079"/>
                    <a:gd name="T5" fmla="*/ 1 h 298"/>
                    <a:gd name="T6" fmla="*/ 1 w 1079"/>
                    <a:gd name="T7" fmla="*/ 1 h 298"/>
                    <a:gd name="T8" fmla="*/ 1 w 1079"/>
                    <a:gd name="T9" fmla="*/ 1 h 298"/>
                    <a:gd name="T10" fmla="*/ 1 w 1079"/>
                    <a:gd name="T11" fmla="*/ 1 h 298"/>
                    <a:gd name="T12" fmla="*/ 1 w 1079"/>
                    <a:gd name="T13" fmla="*/ 1 h 298"/>
                    <a:gd name="T14" fmla="*/ 1 w 1079"/>
                    <a:gd name="T15" fmla="*/ 1 h 298"/>
                    <a:gd name="T16" fmla="*/ 1 w 1079"/>
                    <a:gd name="T17" fmla="*/ 1 h 298"/>
                    <a:gd name="T18" fmla="*/ 1 w 1079"/>
                    <a:gd name="T19" fmla="*/ 1 h 298"/>
                    <a:gd name="T20" fmla="*/ 1 w 1079"/>
                    <a:gd name="T21" fmla="*/ 1 h 298"/>
                    <a:gd name="T22" fmla="*/ 1 w 1079"/>
                    <a:gd name="T23" fmla="*/ 1 h 298"/>
                    <a:gd name="T24" fmla="*/ 1 w 1079"/>
                    <a:gd name="T25" fmla="*/ 1 h 298"/>
                    <a:gd name="T26" fmla="*/ 1 w 1079"/>
                    <a:gd name="T27" fmla="*/ 1 h 298"/>
                    <a:gd name="T28" fmla="*/ 1 w 1079"/>
                    <a:gd name="T29" fmla="*/ 1 h 298"/>
                    <a:gd name="T30" fmla="*/ 1 w 1079"/>
                    <a:gd name="T31" fmla="*/ 1 h 298"/>
                    <a:gd name="T32" fmla="*/ 1 w 1079"/>
                    <a:gd name="T33" fmla="*/ 0 h 298"/>
                    <a:gd name="T34" fmla="*/ 1 w 1079"/>
                    <a:gd name="T35" fmla="*/ 1 h 298"/>
                    <a:gd name="T36" fmla="*/ 1 w 1079"/>
                    <a:gd name="T37" fmla="*/ 1 h 298"/>
                    <a:gd name="T38" fmla="*/ 1 w 1079"/>
                    <a:gd name="T39" fmla="*/ 1 h 298"/>
                    <a:gd name="T40" fmla="*/ 1 w 1079"/>
                    <a:gd name="T41" fmla="*/ 1 h 298"/>
                    <a:gd name="T42" fmla="*/ 1 w 1079"/>
                    <a:gd name="T43" fmla="*/ 1 h 298"/>
                    <a:gd name="T44" fmla="*/ 1 w 1079"/>
                    <a:gd name="T45" fmla="*/ 1 h 298"/>
                    <a:gd name="T46" fmla="*/ 1 w 1079"/>
                    <a:gd name="T47" fmla="*/ 1 h 298"/>
                    <a:gd name="T48" fmla="*/ 1 w 1079"/>
                    <a:gd name="T49" fmla="*/ 1 h 298"/>
                    <a:gd name="T50" fmla="*/ 1 w 1079"/>
                    <a:gd name="T51" fmla="*/ 1 h 298"/>
                    <a:gd name="T52" fmla="*/ 1 w 1079"/>
                    <a:gd name="T53" fmla="*/ 1 h 298"/>
                    <a:gd name="T54" fmla="*/ 1 w 1079"/>
                    <a:gd name="T55" fmla="*/ 1 h 298"/>
                    <a:gd name="T56" fmla="*/ 1 w 1079"/>
                    <a:gd name="T57" fmla="*/ 1 h 298"/>
                    <a:gd name="T58" fmla="*/ 1 w 1079"/>
                    <a:gd name="T59" fmla="*/ 1 h 298"/>
                    <a:gd name="T60" fmla="*/ 1 w 1079"/>
                    <a:gd name="T61" fmla="*/ 1 h 298"/>
                    <a:gd name="T62" fmla="*/ 1 w 1079"/>
                    <a:gd name="T63" fmla="*/ 1 h 298"/>
                    <a:gd name="T64" fmla="*/ 1 w 1079"/>
                    <a:gd name="T65" fmla="*/ 1 h 298"/>
                    <a:gd name="T66" fmla="*/ 1 w 1079"/>
                    <a:gd name="T67" fmla="*/ 1 h 298"/>
                    <a:gd name="T68" fmla="*/ 1 w 1079"/>
                    <a:gd name="T69" fmla="*/ 1 h 298"/>
                    <a:gd name="T70" fmla="*/ 1 w 1079"/>
                    <a:gd name="T71" fmla="*/ 1 h 298"/>
                    <a:gd name="T72" fmla="*/ 1 w 1079"/>
                    <a:gd name="T73" fmla="*/ 1 h 298"/>
                    <a:gd name="T74" fmla="*/ 1 w 1079"/>
                    <a:gd name="T75" fmla="*/ 1 h 298"/>
                    <a:gd name="T76" fmla="*/ 1 w 1079"/>
                    <a:gd name="T77" fmla="*/ 1 h 298"/>
                    <a:gd name="T78" fmla="*/ 1 w 1079"/>
                    <a:gd name="T79" fmla="*/ 1 h 298"/>
                    <a:gd name="T80" fmla="*/ 1 w 1079"/>
                    <a:gd name="T81" fmla="*/ 1 h 298"/>
                    <a:gd name="T82" fmla="*/ 1 w 1079"/>
                    <a:gd name="T83" fmla="*/ 1 h 298"/>
                    <a:gd name="T84" fmla="*/ 1 w 1079"/>
                    <a:gd name="T85" fmla="*/ 1 h 298"/>
                    <a:gd name="T86" fmla="*/ 1 w 1079"/>
                    <a:gd name="T87" fmla="*/ 1 h 298"/>
                    <a:gd name="T88" fmla="*/ 1 w 1079"/>
                    <a:gd name="T89" fmla="*/ 1 h 298"/>
                    <a:gd name="T90" fmla="*/ 1 w 1079"/>
                    <a:gd name="T91" fmla="*/ 1 h 298"/>
                    <a:gd name="T92" fmla="*/ 1 w 1079"/>
                    <a:gd name="T93" fmla="*/ 1 h 298"/>
                    <a:gd name="T94" fmla="*/ 0 w 1079"/>
                    <a:gd name="T95" fmla="*/ 1 h 298"/>
                    <a:gd name="T96" fmla="*/ 1 w 1079"/>
                    <a:gd name="T97" fmla="*/ 1 h 298"/>
                    <a:gd name="T98" fmla="*/ 1 w 1079"/>
                    <a:gd name="T99" fmla="*/ 1 h 298"/>
                    <a:gd name="T100" fmla="*/ 1 w 1079"/>
                    <a:gd name="T101" fmla="*/ 1 h 298"/>
                    <a:gd name="T102" fmla="*/ 1 w 1079"/>
                    <a:gd name="T103" fmla="*/ 1 h 298"/>
                    <a:gd name="T104" fmla="*/ 1 w 1079"/>
                    <a:gd name="T105" fmla="*/ 1 h 298"/>
                    <a:gd name="T106" fmla="*/ 1 w 1079"/>
                    <a:gd name="T107" fmla="*/ 1 h 298"/>
                    <a:gd name="T108" fmla="*/ 1 w 1079"/>
                    <a:gd name="T109" fmla="*/ 1 h 298"/>
                    <a:gd name="T110" fmla="*/ 1 w 1079"/>
                    <a:gd name="T111" fmla="*/ 1 h 298"/>
                    <a:gd name="T112" fmla="*/ 1 w 1079"/>
                    <a:gd name="T113" fmla="*/ 1 h 2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79"/>
                    <a:gd name="T172" fmla="*/ 0 h 298"/>
                    <a:gd name="T173" fmla="*/ 1079 w 1079"/>
                    <a:gd name="T174" fmla="*/ 298 h 29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79" h="298">
                      <a:moveTo>
                        <a:pt x="473" y="298"/>
                      </a:moveTo>
                      <a:lnTo>
                        <a:pt x="479" y="297"/>
                      </a:lnTo>
                      <a:lnTo>
                        <a:pt x="494" y="295"/>
                      </a:lnTo>
                      <a:lnTo>
                        <a:pt x="519" y="293"/>
                      </a:lnTo>
                      <a:lnTo>
                        <a:pt x="551" y="291"/>
                      </a:lnTo>
                      <a:lnTo>
                        <a:pt x="587" y="285"/>
                      </a:lnTo>
                      <a:lnTo>
                        <a:pt x="631" y="281"/>
                      </a:lnTo>
                      <a:lnTo>
                        <a:pt x="677" y="278"/>
                      </a:lnTo>
                      <a:lnTo>
                        <a:pt x="726" y="272"/>
                      </a:lnTo>
                      <a:lnTo>
                        <a:pt x="773" y="266"/>
                      </a:lnTo>
                      <a:lnTo>
                        <a:pt x="825" y="260"/>
                      </a:lnTo>
                      <a:lnTo>
                        <a:pt x="870" y="253"/>
                      </a:lnTo>
                      <a:lnTo>
                        <a:pt x="914" y="247"/>
                      </a:lnTo>
                      <a:lnTo>
                        <a:pt x="954" y="240"/>
                      </a:lnTo>
                      <a:lnTo>
                        <a:pt x="986" y="232"/>
                      </a:lnTo>
                      <a:lnTo>
                        <a:pt x="1011" y="224"/>
                      </a:lnTo>
                      <a:lnTo>
                        <a:pt x="1030" y="217"/>
                      </a:lnTo>
                      <a:lnTo>
                        <a:pt x="1041" y="207"/>
                      </a:lnTo>
                      <a:lnTo>
                        <a:pt x="1053" y="196"/>
                      </a:lnTo>
                      <a:lnTo>
                        <a:pt x="1062" y="181"/>
                      </a:lnTo>
                      <a:lnTo>
                        <a:pt x="1072" y="165"/>
                      </a:lnTo>
                      <a:lnTo>
                        <a:pt x="1078" y="148"/>
                      </a:lnTo>
                      <a:lnTo>
                        <a:pt x="1079" y="131"/>
                      </a:lnTo>
                      <a:lnTo>
                        <a:pt x="1079" y="112"/>
                      </a:lnTo>
                      <a:lnTo>
                        <a:pt x="1072" y="95"/>
                      </a:lnTo>
                      <a:lnTo>
                        <a:pt x="1059" y="78"/>
                      </a:lnTo>
                      <a:lnTo>
                        <a:pt x="1041" y="61"/>
                      </a:lnTo>
                      <a:lnTo>
                        <a:pt x="1015" y="44"/>
                      </a:lnTo>
                      <a:lnTo>
                        <a:pt x="982" y="30"/>
                      </a:lnTo>
                      <a:lnTo>
                        <a:pt x="941" y="17"/>
                      </a:lnTo>
                      <a:lnTo>
                        <a:pt x="891" y="8"/>
                      </a:lnTo>
                      <a:lnTo>
                        <a:pt x="832" y="2"/>
                      </a:lnTo>
                      <a:lnTo>
                        <a:pt x="764" y="0"/>
                      </a:lnTo>
                      <a:lnTo>
                        <a:pt x="781" y="0"/>
                      </a:lnTo>
                      <a:lnTo>
                        <a:pt x="798" y="4"/>
                      </a:lnTo>
                      <a:lnTo>
                        <a:pt x="817" y="8"/>
                      </a:lnTo>
                      <a:lnTo>
                        <a:pt x="836" y="13"/>
                      </a:lnTo>
                      <a:lnTo>
                        <a:pt x="853" y="21"/>
                      </a:lnTo>
                      <a:lnTo>
                        <a:pt x="872" y="28"/>
                      </a:lnTo>
                      <a:lnTo>
                        <a:pt x="889" y="38"/>
                      </a:lnTo>
                      <a:lnTo>
                        <a:pt x="905" y="47"/>
                      </a:lnTo>
                      <a:lnTo>
                        <a:pt x="918" y="57"/>
                      </a:lnTo>
                      <a:lnTo>
                        <a:pt x="929" y="70"/>
                      </a:lnTo>
                      <a:lnTo>
                        <a:pt x="937" y="82"/>
                      </a:lnTo>
                      <a:lnTo>
                        <a:pt x="944" y="95"/>
                      </a:lnTo>
                      <a:lnTo>
                        <a:pt x="946" y="108"/>
                      </a:lnTo>
                      <a:lnTo>
                        <a:pt x="946" y="124"/>
                      </a:lnTo>
                      <a:lnTo>
                        <a:pt x="943" y="139"/>
                      </a:lnTo>
                      <a:lnTo>
                        <a:pt x="935" y="154"/>
                      </a:lnTo>
                      <a:lnTo>
                        <a:pt x="916" y="167"/>
                      </a:lnTo>
                      <a:lnTo>
                        <a:pt x="887" y="181"/>
                      </a:lnTo>
                      <a:lnTo>
                        <a:pt x="849" y="192"/>
                      </a:lnTo>
                      <a:lnTo>
                        <a:pt x="804" y="203"/>
                      </a:lnTo>
                      <a:lnTo>
                        <a:pt x="749" y="213"/>
                      </a:lnTo>
                      <a:lnTo>
                        <a:pt x="692" y="221"/>
                      </a:lnTo>
                      <a:lnTo>
                        <a:pt x="631" y="226"/>
                      </a:lnTo>
                      <a:lnTo>
                        <a:pt x="570" y="230"/>
                      </a:lnTo>
                      <a:lnTo>
                        <a:pt x="507" y="232"/>
                      </a:lnTo>
                      <a:lnTo>
                        <a:pt x="447" y="232"/>
                      </a:lnTo>
                      <a:lnTo>
                        <a:pt x="388" y="230"/>
                      </a:lnTo>
                      <a:lnTo>
                        <a:pt x="338" y="228"/>
                      </a:lnTo>
                      <a:lnTo>
                        <a:pt x="293" y="221"/>
                      </a:lnTo>
                      <a:lnTo>
                        <a:pt x="256" y="213"/>
                      </a:lnTo>
                      <a:lnTo>
                        <a:pt x="230" y="201"/>
                      </a:lnTo>
                      <a:lnTo>
                        <a:pt x="217" y="190"/>
                      </a:lnTo>
                      <a:lnTo>
                        <a:pt x="209" y="177"/>
                      </a:lnTo>
                      <a:lnTo>
                        <a:pt x="209" y="163"/>
                      </a:lnTo>
                      <a:lnTo>
                        <a:pt x="211" y="150"/>
                      </a:lnTo>
                      <a:lnTo>
                        <a:pt x="217" y="139"/>
                      </a:lnTo>
                      <a:lnTo>
                        <a:pt x="226" y="129"/>
                      </a:lnTo>
                      <a:lnTo>
                        <a:pt x="236" y="118"/>
                      </a:lnTo>
                      <a:lnTo>
                        <a:pt x="249" y="108"/>
                      </a:lnTo>
                      <a:lnTo>
                        <a:pt x="264" y="101"/>
                      </a:lnTo>
                      <a:lnTo>
                        <a:pt x="277" y="95"/>
                      </a:lnTo>
                      <a:lnTo>
                        <a:pt x="293" y="87"/>
                      </a:lnTo>
                      <a:lnTo>
                        <a:pt x="306" y="82"/>
                      </a:lnTo>
                      <a:lnTo>
                        <a:pt x="319" y="78"/>
                      </a:lnTo>
                      <a:lnTo>
                        <a:pt x="329" y="74"/>
                      </a:lnTo>
                      <a:lnTo>
                        <a:pt x="338" y="72"/>
                      </a:lnTo>
                      <a:lnTo>
                        <a:pt x="344" y="72"/>
                      </a:lnTo>
                      <a:lnTo>
                        <a:pt x="346" y="72"/>
                      </a:lnTo>
                      <a:lnTo>
                        <a:pt x="340" y="72"/>
                      </a:lnTo>
                      <a:lnTo>
                        <a:pt x="327" y="72"/>
                      </a:lnTo>
                      <a:lnTo>
                        <a:pt x="306" y="72"/>
                      </a:lnTo>
                      <a:lnTo>
                        <a:pt x="281" y="76"/>
                      </a:lnTo>
                      <a:lnTo>
                        <a:pt x="249" y="78"/>
                      </a:lnTo>
                      <a:lnTo>
                        <a:pt x="217" y="86"/>
                      </a:lnTo>
                      <a:lnTo>
                        <a:pt x="182" y="91"/>
                      </a:lnTo>
                      <a:lnTo>
                        <a:pt x="146" y="101"/>
                      </a:lnTo>
                      <a:lnTo>
                        <a:pt x="110" y="110"/>
                      </a:lnTo>
                      <a:lnTo>
                        <a:pt x="80" y="124"/>
                      </a:lnTo>
                      <a:lnTo>
                        <a:pt x="49" y="139"/>
                      </a:lnTo>
                      <a:lnTo>
                        <a:pt x="27" y="158"/>
                      </a:lnTo>
                      <a:lnTo>
                        <a:pt x="9" y="177"/>
                      </a:lnTo>
                      <a:lnTo>
                        <a:pt x="0" y="203"/>
                      </a:lnTo>
                      <a:lnTo>
                        <a:pt x="0" y="230"/>
                      </a:lnTo>
                      <a:lnTo>
                        <a:pt x="11" y="262"/>
                      </a:lnTo>
                      <a:lnTo>
                        <a:pt x="17" y="264"/>
                      </a:lnTo>
                      <a:lnTo>
                        <a:pt x="32" y="268"/>
                      </a:lnTo>
                      <a:lnTo>
                        <a:pt x="55" y="272"/>
                      </a:lnTo>
                      <a:lnTo>
                        <a:pt x="85" y="276"/>
                      </a:lnTo>
                      <a:lnTo>
                        <a:pt x="122" y="278"/>
                      </a:lnTo>
                      <a:lnTo>
                        <a:pt x="160" y="281"/>
                      </a:lnTo>
                      <a:lnTo>
                        <a:pt x="201" y="283"/>
                      </a:lnTo>
                      <a:lnTo>
                        <a:pt x="245" y="287"/>
                      </a:lnTo>
                      <a:lnTo>
                        <a:pt x="287" y="289"/>
                      </a:lnTo>
                      <a:lnTo>
                        <a:pt x="329" y="291"/>
                      </a:lnTo>
                      <a:lnTo>
                        <a:pt x="367" y="293"/>
                      </a:lnTo>
                      <a:lnTo>
                        <a:pt x="401" y="295"/>
                      </a:lnTo>
                      <a:lnTo>
                        <a:pt x="429" y="295"/>
                      </a:lnTo>
                      <a:lnTo>
                        <a:pt x="452" y="297"/>
                      </a:lnTo>
                      <a:lnTo>
                        <a:pt x="467" y="297"/>
                      </a:lnTo>
                      <a:lnTo>
                        <a:pt x="473" y="298"/>
                      </a:lnTo>
                      <a:close/>
                    </a:path>
                  </a:pathLst>
                </a:custGeom>
                <a:solidFill>
                  <a:srgbClr val="5442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08" name="Freeform 32"/>
                <p:cNvSpPr>
                  <a:spLocks/>
                </p:cNvSpPr>
                <p:nvPr/>
              </p:nvSpPr>
              <p:spPr bwMode="auto">
                <a:xfrm>
                  <a:off x="4569" y="1934"/>
                  <a:ext cx="622" cy="210"/>
                </a:xfrm>
                <a:custGeom>
                  <a:avLst/>
                  <a:gdLst>
                    <a:gd name="T0" fmla="*/ 0 w 1245"/>
                    <a:gd name="T1" fmla="*/ 1 h 420"/>
                    <a:gd name="T2" fmla="*/ 0 w 1245"/>
                    <a:gd name="T3" fmla="*/ 1 h 420"/>
                    <a:gd name="T4" fmla="*/ 0 w 1245"/>
                    <a:gd name="T5" fmla="*/ 1 h 420"/>
                    <a:gd name="T6" fmla="*/ 0 w 1245"/>
                    <a:gd name="T7" fmla="*/ 1 h 420"/>
                    <a:gd name="T8" fmla="*/ 0 w 1245"/>
                    <a:gd name="T9" fmla="*/ 1 h 420"/>
                    <a:gd name="T10" fmla="*/ 0 w 1245"/>
                    <a:gd name="T11" fmla="*/ 1 h 420"/>
                    <a:gd name="T12" fmla="*/ 0 w 1245"/>
                    <a:gd name="T13" fmla="*/ 1 h 420"/>
                    <a:gd name="T14" fmla="*/ 0 w 1245"/>
                    <a:gd name="T15" fmla="*/ 1 h 420"/>
                    <a:gd name="T16" fmla="*/ 0 w 1245"/>
                    <a:gd name="T17" fmla="*/ 1 h 420"/>
                    <a:gd name="T18" fmla="*/ 0 w 1245"/>
                    <a:gd name="T19" fmla="*/ 1 h 420"/>
                    <a:gd name="T20" fmla="*/ 0 w 1245"/>
                    <a:gd name="T21" fmla="*/ 1 h 420"/>
                    <a:gd name="T22" fmla="*/ 0 w 1245"/>
                    <a:gd name="T23" fmla="*/ 1 h 420"/>
                    <a:gd name="T24" fmla="*/ 0 w 1245"/>
                    <a:gd name="T25" fmla="*/ 1 h 420"/>
                    <a:gd name="T26" fmla="*/ 0 w 1245"/>
                    <a:gd name="T27" fmla="*/ 1 h 420"/>
                    <a:gd name="T28" fmla="*/ 0 w 1245"/>
                    <a:gd name="T29" fmla="*/ 1 h 420"/>
                    <a:gd name="T30" fmla="*/ 0 w 1245"/>
                    <a:gd name="T31" fmla="*/ 1 h 420"/>
                    <a:gd name="T32" fmla="*/ 0 w 1245"/>
                    <a:gd name="T33" fmla="*/ 1 h 420"/>
                    <a:gd name="T34" fmla="*/ 0 w 1245"/>
                    <a:gd name="T35" fmla="*/ 1 h 420"/>
                    <a:gd name="T36" fmla="*/ 0 w 1245"/>
                    <a:gd name="T37" fmla="*/ 1 h 420"/>
                    <a:gd name="T38" fmla="*/ 0 w 1245"/>
                    <a:gd name="T39" fmla="*/ 1 h 420"/>
                    <a:gd name="T40" fmla="*/ 0 w 1245"/>
                    <a:gd name="T41" fmla="*/ 1 h 420"/>
                    <a:gd name="T42" fmla="*/ 0 w 1245"/>
                    <a:gd name="T43" fmla="*/ 1 h 420"/>
                    <a:gd name="T44" fmla="*/ 0 w 1245"/>
                    <a:gd name="T45" fmla="*/ 1 h 420"/>
                    <a:gd name="T46" fmla="*/ 0 w 1245"/>
                    <a:gd name="T47" fmla="*/ 1 h 420"/>
                    <a:gd name="T48" fmla="*/ 0 w 1245"/>
                    <a:gd name="T49" fmla="*/ 1 h 420"/>
                    <a:gd name="T50" fmla="*/ 0 w 1245"/>
                    <a:gd name="T51" fmla="*/ 1 h 420"/>
                    <a:gd name="T52" fmla="*/ 0 w 1245"/>
                    <a:gd name="T53" fmla="*/ 1 h 420"/>
                    <a:gd name="T54" fmla="*/ 0 w 1245"/>
                    <a:gd name="T55" fmla="*/ 1 h 420"/>
                    <a:gd name="T56" fmla="*/ 0 w 1245"/>
                    <a:gd name="T57" fmla="*/ 1 h 420"/>
                    <a:gd name="T58" fmla="*/ 0 w 1245"/>
                    <a:gd name="T59" fmla="*/ 1 h 420"/>
                    <a:gd name="T60" fmla="*/ 0 w 1245"/>
                    <a:gd name="T61" fmla="*/ 1 h 420"/>
                    <a:gd name="T62" fmla="*/ 0 w 1245"/>
                    <a:gd name="T63" fmla="*/ 1 h 420"/>
                    <a:gd name="T64" fmla="*/ 0 w 1245"/>
                    <a:gd name="T65" fmla="*/ 1 h 420"/>
                    <a:gd name="T66" fmla="*/ 0 w 1245"/>
                    <a:gd name="T67" fmla="*/ 1 h 420"/>
                    <a:gd name="T68" fmla="*/ 0 w 1245"/>
                    <a:gd name="T69" fmla="*/ 1 h 420"/>
                    <a:gd name="T70" fmla="*/ 0 w 1245"/>
                    <a:gd name="T71" fmla="*/ 1 h 420"/>
                    <a:gd name="T72" fmla="*/ 0 w 1245"/>
                    <a:gd name="T73" fmla="*/ 1 h 420"/>
                    <a:gd name="T74" fmla="*/ 0 w 1245"/>
                    <a:gd name="T75" fmla="*/ 0 h 4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245"/>
                    <a:gd name="T115" fmla="*/ 0 h 420"/>
                    <a:gd name="T116" fmla="*/ 1245 w 1245"/>
                    <a:gd name="T117" fmla="*/ 420 h 42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245" h="420">
                      <a:moveTo>
                        <a:pt x="1235" y="0"/>
                      </a:moveTo>
                      <a:lnTo>
                        <a:pt x="1233" y="4"/>
                      </a:lnTo>
                      <a:lnTo>
                        <a:pt x="1227" y="13"/>
                      </a:lnTo>
                      <a:lnTo>
                        <a:pt x="1216" y="29"/>
                      </a:lnTo>
                      <a:lnTo>
                        <a:pt x="1199" y="51"/>
                      </a:lnTo>
                      <a:lnTo>
                        <a:pt x="1172" y="74"/>
                      </a:lnTo>
                      <a:lnTo>
                        <a:pt x="1138" y="103"/>
                      </a:lnTo>
                      <a:lnTo>
                        <a:pt x="1094" y="131"/>
                      </a:lnTo>
                      <a:lnTo>
                        <a:pt x="1037" y="164"/>
                      </a:lnTo>
                      <a:lnTo>
                        <a:pt x="967" y="192"/>
                      </a:lnTo>
                      <a:lnTo>
                        <a:pt x="883" y="221"/>
                      </a:lnTo>
                      <a:lnTo>
                        <a:pt x="783" y="249"/>
                      </a:lnTo>
                      <a:lnTo>
                        <a:pt x="667" y="272"/>
                      </a:lnTo>
                      <a:lnTo>
                        <a:pt x="532" y="293"/>
                      </a:lnTo>
                      <a:lnTo>
                        <a:pt x="380" y="308"/>
                      </a:lnTo>
                      <a:lnTo>
                        <a:pt x="203" y="318"/>
                      </a:lnTo>
                      <a:lnTo>
                        <a:pt x="9" y="321"/>
                      </a:lnTo>
                      <a:lnTo>
                        <a:pt x="7" y="327"/>
                      </a:lnTo>
                      <a:lnTo>
                        <a:pt x="5" y="331"/>
                      </a:lnTo>
                      <a:lnTo>
                        <a:pt x="2" y="337"/>
                      </a:lnTo>
                      <a:lnTo>
                        <a:pt x="0" y="344"/>
                      </a:lnTo>
                      <a:lnTo>
                        <a:pt x="0" y="350"/>
                      </a:lnTo>
                      <a:lnTo>
                        <a:pt x="2" y="361"/>
                      </a:lnTo>
                      <a:lnTo>
                        <a:pt x="2" y="367"/>
                      </a:lnTo>
                      <a:lnTo>
                        <a:pt x="5" y="375"/>
                      </a:lnTo>
                      <a:lnTo>
                        <a:pt x="9" y="382"/>
                      </a:lnTo>
                      <a:lnTo>
                        <a:pt x="15" y="394"/>
                      </a:lnTo>
                      <a:lnTo>
                        <a:pt x="17" y="392"/>
                      </a:lnTo>
                      <a:lnTo>
                        <a:pt x="21" y="392"/>
                      </a:lnTo>
                      <a:lnTo>
                        <a:pt x="30" y="390"/>
                      </a:lnTo>
                      <a:lnTo>
                        <a:pt x="42" y="388"/>
                      </a:lnTo>
                      <a:lnTo>
                        <a:pt x="55" y="386"/>
                      </a:lnTo>
                      <a:lnTo>
                        <a:pt x="72" y="384"/>
                      </a:lnTo>
                      <a:lnTo>
                        <a:pt x="89" y="382"/>
                      </a:lnTo>
                      <a:lnTo>
                        <a:pt x="108" y="382"/>
                      </a:lnTo>
                      <a:lnTo>
                        <a:pt x="129" y="380"/>
                      </a:lnTo>
                      <a:lnTo>
                        <a:pt x="150" y="378"/>
                      </a:lnTo>
                      <a:lnTo>
                        <a:pt x="173" y="378"/>
                      </a:lnTo>
                      <a:lnTo>
                        <a:pt x="195" y="380"/>
                      </a:lnTo>
                      <a:lnTo>
                        <a:pt x="218" y="380"/>
                      </a:lnTo>
                      <a:lnTo>
                        <a:pt x="239" y="384"/>
                      </a:lnTo>
                      <a:lnTo>
                        <a:pt x="260" y="388"/>
                      </a:lnTo>
                      <a:lnTo>
                        <a:pt x="281" y="394"/>
                      </a:lnTo>
                      <a:lnTo>
                        <a:pt x="258" y="411"/>
                      </a:lnTo>
                      <a:lnTo>
                        <a:pt x="260" y="411"/>
                      </a:lnTo>
                      <a:lnTo>
                        <a:pt x="273" y="413"/>
                      </a:lnTo>
                      <a:lnTo>
                        <a:pt x="294" y="415"/>
                      </a:lnTo>
                      <a:lnTo>
                        <a:pt x="323" y="416"/>
                      </a:lnTo>
                      <a:lnTo>
                        <a:pt x="355" y="418"/>
                      </a:lnTo>
                      <a:lnTo>
                        <a:pt x="395" y="418"/>
                      </a:lnTo>
                      <a:lnTo>
                        <a:pt x="441" y="418"/>
                      </a:lnTo>
                      <a:lnTo>
                        <a:pt x="492" y="420"/>
                      </a:lnTo>
                      <a:lnTo>
                        <a:pt x="545" y="418"/>
                      </a:lnTo>
                      <a:lnTo>
                        <a:pt x="602" y="415"/>
                      </a:lnTo>
                      <a:lnTo>
                        <a:pt x="661" y="409"/>
                      </a:lnTo>
                      <a:lnTo>
                        <a:pt x="726" y="401"/>
                      </a:lnTo>
                      <a:lnTo>
                        <a:pt x="788" y="392"/>
                      </a:lnTo>
                      <a:lnTo>
                        <a:pt x="853" y="378"/>
                      </a:lnTo>
                      <a:lnTo>
                        <a:pt x="918" y="361"/>
                      </a:lnTo>
                      <a:lnTo>
                        <a:pt x="984" y="342"/>
                      </a:lnTo>
                      <a:lnTo>
                        <a:pt x="1043" y="318"/>
                      </a:lnTo>
                      <a:lnTo>
                        <a:pt x="1093" y="293"/>
                      </a:lnTo>
                      <a:lnTo>
                        <a:pt x="1132" y="266"/>
                      </a:lnTo>
                      <a:lnTo>
                        <a:pt x="1167" y="238"/>
                      </a:lnTo>
                      <a:lnTo>
                        <a:pt x="1191" y="211"/>
                      </a:lnTo>
                      <a:lnTo>
                        <a:pt x="1212" y="183"/>
                      </a:lnTo>
                      <a:lnTo>
                        <a:pt x="1226" y="154"/>
                      </a:lnTo>
                      <a:lnTo>
                        <a:pt x="1237" y="127"/>
                      </a:lnTo>
                      <a:lnTo>
                        <a:pt x="1243" y="101"/>
                      </a:lnTo>
                      <a:lnTo>
                        <a:pt x="1245" y="78"/>
                      </a:lnTo>
                      <a:lnTo>
                        <a:pt x="1245" y="55"/>
                      </a:lnTo>
                      <a:lnTo>
                        <a:pt x="1243" y="38"/>
                      </a:lnTo>
                      <a:lnTo>
                        <a:pt x="1239" y="21"/>
                      </a:lnTo>
                      <a:lnTo>
                        <a:pt x="1237" y="10"/>
                      </a:lnTo>
                      <a:lnTo>
                        <a:pt x="1235" y="2"/>
                      </a:lnTo>
                      <a:lnTo>
                        <a:pt x="1235" y="0"/>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09" name="Freeform 33"/>
                <p:cNvSpPr>
                  <a:spLocks/>
                </p:cNvSpPr>
                <p:nvPr/>
              </p:nvSpPr>
              <p:spPr bwMode="auto">
                <a:xfrm>
                  <a:off x="4274" y="1452"/>
                  <a:ext cx="366" cy="77"/>
                </a:xfrm>
                <a:custGeom>
                  <a:avLst/>
                  <a:gdLst>
                    <a:gd name="T0" fmla="*/ 0 w 731"/>
                    <a:gd name="T1" fmla="*/ 1 h 154"/>
                    <a:gd name="T2" fmla="*/ 1 w 731"/>
                    <a:gd name="T3" fmla="*/ 1 h 154"/>
                    <a:gd name="T4" fmla="*/ 1 w 731"/>
                    <a:gd name="T5" fmla="*/ 1 h 154"/>
                    <a:gd name="T6" fmla="*/ 1 w 731"/>
                    <a:gd name="T7" fmla="*/ 1 h 154"/>
                    <a:gd name="T8" fmla="*/ 1 w 731"/>
                    <a:gd name="T9" fmla="*/ 1 h 154"/>
                    <a:gd name="T10" fmla="*/ 1 w 731"/>
                    <a:gd name="T11" fmla="*/ 1 h 154"/>
                    <a:gd name="T12" fmla="*/ 1 w 731"/>
                    <a:gd name="T13" fmla="*/ 1 h 154"/>
                    <a:gd name="T14" fmla="*/ 1 w 731"/>
                    <a:gd name="T15" fmla="*/ 1 h 154"/>
                    <a:gd name="T16" fmla="*/ 1 w 731"/>
                    <a:gd name="T17" fmla="*/ 1 h 154"/>
                    <a:gd name="T18" fmla="*/ 1 w 731"/>
                    <a:gd name="T19" fmla="*/ 1 h 154"/>
                    <a:gd name="T20" fmla="*/ 1 w 731"/>
                    <a:gd name="T21" fmla="*/ 1 h 154"/>
                    <a:gd name="T22" fmla="*/ 1 w 731"/>
                    <a:gd name="T23" fmla="*/ 1 h 154"/>
                    <a:gd name="T24" fmla="*/ 1 w 731"/>
                    <a:gd name="T25" fmla="*/ 1 h 154"/>
                    <a:gd name="T26" fmla="*/ 1 w 731"/>
                    <a:gd name="T27" fmla="*/ 1 h 154"/>
                    <a:gd name="T28" fmla="*/ 1 w 731"/>
                    <a:gd name="T29" fmla="*/ 1 h 154"/>
                    <a:gd name="T30" fmla="*/ 1 w 731"/>
                    <a:gd name="T31" fmla="*/ 1 h 154"/>
                    <a:gd name="T32" fmla="*/ 1 w 731"/>
                    <a:gd name="T33" fmla="*/ 1 h 154"/>
                    <a:gd name="T34" fmla="*/ 1 w 731"/>
                    <a:gd name="T35" fmla="*/ 1 h 154"/>
                    <a:gd name="T36" fmla="*/ 1 w 731"/>
                    <a:gd name="T37" fmla="*/ 1 h 154"/>
                    <a:gd name="T38" fmla="*/ 1 w 731"/>
                    <a:gd name="T39" fmla="*/ 1 h 154"/>
                    <a:gd name="T40" fmla="*/ 1 w 731"/>
                    <a:gd name="T41" fmla="*/ 1 h 154"/>
                    <a:gd name="T42" fmla="*/ 1 w 731"/>
                    <a:gd name="T43" fmla="*/ 1 h 154"/>
                    <a:gd name="T44" fmla="*/ 1 w 731"/>
                    <a:gd name="T45" fmla="*/ 1 h 154"/>
                    <a:gd name="T46" fmla="*/ 1 w 731"/>
                    <a:gd name="T47" fmla="*/ 1 h 154"/>
                    <a:gd name="T48" fmla="*/ 1 w 731"/>
                    <a:gd name="T49" fmla="*/ 1 h 154"/>
                    <a:gd name="T50" fmla="*/ 1 w 731"/>
                    <a:gd name="T51" fmla="*/ 1 h 154"/>
                    <a:gd name="T52" fmla="*/ 1 w 731"/>
                    <a:gd name="T53" fmla="*/ 1 h 154"/>
                    <a:gd name="T54" fmla="*/ 1 w 731"/>
                    <a:gd name="T55" fmla="*/ 1 h 154"/>
                    <a:gd name="T56" fmla="*/ 1 w 731"/>
                    <a:gd name="T57" fmla="*/ 1 h 154"/>
                    <a:gd name="T58" fmla="*/ 1 w 731"/>
                    <a:gd name="T59" fmla="*/ 1 h 154"/>
                    <a:gd name="T60" fmla="*/ 1 w 731"/>
                    <a:gd name="T61" fmla="*/ 1 h 154"/>
                    <a:gd name="T62" fmla="*/ 0 w 731"/>
                    <a:gd name="T63" fmla="*/ 0 h 1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1"/>
                    <a:gd name="T97" fmla="*/ 0 h 154"/>
                    <a:gd name="T98" fmla="*/ 731 w 731"/>
                    <a:gd name="T99" fmla="*/ 154 h 1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1" h="154">
                      <a:moveTo>
                        <a:pt x="0" y="0"/>
                      </a:moveTo>
                      <a:lnTo>
                        <a:pt x="0" y="4"/>
                      </a:lnTo>
                      <a:lnTo>
                        <a:pt x="3" y="10"/>
                      </a:lnTo>
                      <a:lnTo>
                        <a:pt x="11" y="17"/>
                      </a:lnTo>
                      <a:lnTo>
                        <a:pt x="17" y="27"/>
                      </a:lnTo>
                      <a:lnTo>
                        <a:pt x="28" y="36"/>
                      </a:lnTo>
                      <a:lnTo>
                        <a:pt x="39" y="48"/>
                      </a:lnTo>
                      <a:lnTo>
                        <a:pt x="57" y="61"/>
                      </a:lnTo>
                      <a:lnTo>
                        <a:pt x="76" y="70"/>
                      </a:lnTo>
                      <a:lnTo>
                        <a:pt x="98" y="84"/>
                      </a:lnTo>
                      <a:lnTo>
                        <a:pt x="123" y="95"/>
                      </a:lnTo>
                      <a:lnTo>
                        <a:pt x="153" y="108"/>
                      </a:lnTo>
                      <a:lnTo>
                        <a:pt x="188" y="118"/>
                      </a:lnTo>
                      <a:lnTo>
                        <a:pt x="228" y="129"/>
                      </a:lnTo>
                      <a:lnTo>
                        <a:pt x="271" y="135"/>
                      </a:lnTo>
                      <a:lnTo>
                        <a:pt x="323" y="145"/>
                      </a:lnTo>
                      <a:lnTo>
                        <a:pt x="372" y="146"/>
                      </a:lnTo>
                      <a:lnTo>
                        <a:pt x="420" y="150"/>
                      </a:lnTo>
                      <a:lnTo>
                        <a:pt x="463" y="152"/>
                      </a:lnTo>
                      <a:lnTo>
                        <a:pt x="503" y="154"/>
                      </a:lnTo>
                      <a:lnTo>
                        <a:pt x="539" y="152"/>
                      </a:lnTo>
                      <a:lnTo>
                        <a:pt x="573" y="152"/>
                      </a:lnTo>
                      <a:lnTo>
                        <a:pt x="604" y="152"/>
                      </a:lnTo>
                      <a:lnTo>
                        <a:pt x="631" y="150"/>
                      </a:lnTo>
                      <a:lnTo>
                        <a:pt x="653" y="148"/>
                      </a:lnTo>
                      <a:lnTo>
                        <a:pt x="674" y="145"/>
                      </a:lnTo>
                      <a:lnTo>
                        <a:pt x="691" y="143"/>
                      </a:lnTo>
                      <a:lnTo>
                        <a:pt x="707" y="143"/>
                      </a:lnTo>
                      <a:lnTo>
                        <a:pt x="718" y="139"/>
                      </a:lnTo>
                      <a:lnTo>
                        <a:pt x="726" y="139"/>
                      </a:lnTo>
                      <a:lnTo>
                        <a:pt x="729" y="139"/>
                      </a:lnTo>
                      <a:lnTo>
                        <a:pt x="731" y="139"/>
                      </a:lnTo>
                      <a:lnTo>
                        <a:pt x="727" y="137"/>
                      </a:lnTo>
                      <a:lnTo>
                        <a:pt x="716" y="135"/>
                      </a:lnTo>
                      <a:lnTo>
                        <a:pt x="697" y="135"/>
                      </a:lnTo>
                      <a:lnTo>
                        <a:pt x="674" y="133"/>
                      </a:lnTo>
                      <a:lnTo>
                        <a:pt x="648" y="129"/>
                      </a:lnTo>
                      <a:lnTo>
                        <a:pt x="615" y="127"/>
                      </a:lnTo>
                      <a:lnTo>
                        <a:pt x="581" y="124"/>
                      </a:lnTo>
                      <a:lnTo>
                        <a:pt x="545" y="122"/>
                      </a:lnTo>
                      <a:lnTo>
                        <a:pt x="509" y="116"/>
                      </a:lnTo>
                      <a:lnTo>
                        <a:pt x="471" y="112"/>
                      </a:lnTo>
                      <a:lnTo>
                        <a:pt x="435" y="108"/>
                      </a:lnTo>
                      <a:lnTo>
                        <a:pt x="401" y="105"/>
                      </a:lnTo>
                      <a:lnTo>
                        <a:pt x="368" y="101"/>
                      </a:lnTo>
                      <a:lnTo>
                        <a:pt x="340" y="99"/>
                      </a:lnTo>
                      <a:lnTo>
                        <a:pt x="315" y="95"/>
                      </a:lnTo>
                      <a:lnTo>
                        <a:pt x="298" y="93"/>
                      </a:lnTo>
                      <a:lnTo>
                        <a:pt x="281" y="87"/>
                      </a:lnTo>
                      <a:lnTo>
                        <a:pt x="262" y="84"/>
                      </a:lnTo>
                      <a:lnTo>
                        <a:pt x="237" y="78"/>
                      </a:lnTo>
                      <a:lnTo>
                        <a:pt x="216" y="70"/>
                      </a:lnTo>
                      <a:lnTo>
                        <a:pt x="190" y="63"/>
                      </a:lnTo>
                      <a:lnTo>
                        <a:pt x="167" y="55"/>
                      </a:lnTo>
                      <a:lnTo>
                        <a:pt x="140" y="48"/>
                      </a:lnTo>
                      <a:lnTo>
                        <a:pt x="117" y="40"/>
                      </a:lnTo>
                      <a:lnTo>
                        <a:pt x="93" y="30"/>
                      </a:lnTo>
                      <a:lnTo>
                        <a:pt x="72" y="23"/>
                      </a:lnTo>
                      <a:lnTo>
                        <a:pt x="51" y="17"/>
                      </a:lnTo>
                      <a:lnTo>
                        <a:pt x="34" y="11"/>
                      </a:lnTo>
                      <a:lnTo>
                        <a:pt x="19" y="6"/>
                      </a:lnTo>
                      <a:lnTo>
                        <a:pt x="7" y="2"/>
                      </a:lnTo>
                      <a:lnTo>
                        <a:pt x="0" y="0"/>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10" name="Freeform 34"/>
                <p:cNvSpPr>
                  <a:spLocks/>
                </p:cNvSpPr>
                <p:nvPr/>
              </p:nvSpPr>
              <p:spPr bwMode="auto">
                <a:xfrm>
                  <a:off x="4762" y="2408"/>
                  <a:ext cx="327" cy="103"/>
                </a:xfrm>
                <a:custGeom>
                  <a:avLst/>
                  <a:gdLst>
                    <a:gd name="T0" fmla="*/ 1 w 653"/>
                    <a:gd name="T1" fmla="*/ 1 h 205"/>
                    <a:gd name="T2" fmla="*/ 1 w 653"/>
                    <a:gd name="T3" fmla="*/ 1 h 205"/>
                    <a:gd name="T4" fmla="*/ 1 w 653"/>
                    <a:gd name="T5" fmla="*/ 1 h 205"/>
                    <a:gd name="T6" fmla="*/ 1 w 653"/>
                    <a:gd name="T7" fmla="*/ 1 h 205"/>
                    <a:gd name="T8" fmla="*/ 1 w 653"/>
                    <a:gd name="T9" fmla="*/ 1 h 205"/>
                    <a:gd name="T10" fmla="*/ 1 w 653"/>
                    <a:gd name="T11" fmla="*/ 1 h 205"/>
                    <a:gd name="T12" fmla="*/ 1 w 653"/>
                    <a:gd name="T13" fmla="*/ 1 h 205"/>
                    <a:gd name="T14" fmla="*/ 1 w 653"/>
                    <a:gd name="T15" fmla="*/ 1 h 205"/>
                    <a:gd name="T16" fmla="*/ 1 w 653"/>
                    <a:gd name="T17" fmla="*/ 1 h 205"/>
                    <a:gd name="T18" fmla="*/ 1 w 653"/>
                    <a:gd name="T19" fmla="*/ 1 h 205"/>
                    <a:gd name="T20" fmla="*/ 1 w 653"/>
                    <a:gd name="T21" fmla="*/ 1 h 205"/>
                    <a:gd name="T22" fmla="*/ 1 w 653"/>
                    <a:gd name="T23" fmla="*/ 1 h 205"/>
                    <a:gd name="T24" fmla="*/ 1 w 653"/>
                    <a:gd name="T25" fmla="*/ 1 h 205"/>
                    <a:gd name="T26" fmla="*/ 1 w 653"/>
                    <a:gd name="T27" fmla="*/ 1 h 205"/>
                    <a:gd name="T28" fmla="*/ 1 w 653"/>
                    <a:gd name="T29" fmla="*/ 1 h 205"/>
                    <a:gd name="T30" fmla="*/ 1 w 653"/>
                    <a:gd name="T31" fmla="*/ 1 h 205"/>
                    <a:gd name="T32" fmla="*/ 1 w 653"/>
                    <a:gd name="T33" fmla="*/ 0 h 205"/>
                    <a:gd name="T34" fmla="*/ 1 w 653"/>
                    <a:gd name="T35" fmla="*/ 0 h 205"/>
                    <a:gd name="T36" fmla="*/ 1 w 653"/>
                    <a:gd name="T37" fmla="*/ 1 h 205"/>
                    <a:gd name="T38" fmla="*/ 1 w 653"/>
                    <a:gd name="T39" fmla="*/ 1 h 205"/>
                    <a:gd name="T40" fmla="*/ 1 w 653"/>
                    <a:gd name="T41" fmla="*/ 1 h 205"/>
                    <a:gd name="T42" fmla="*/ 1 w 653"/>
                    <a:gd name="T43" fmla="*/ 1 h 205"/>
                    <a:gd name="T44" fmla="*/ 1 w 653"/>
                    <a:gd name="T45" fmla="*/ 1 h 205"/>
                    <a:gd name="T46" fmla="*/ 1 w 653"/>
                    <a:gd name="T47" fmla="*/ 1 h 205"/>
                    <a:gd name="T48" fmla="*/ 1 w 653"/>
                    <a:gd name="T49" fmla="*/ 1 h 205"/>
                    <a:gd name="T50" fmla="*/ 1 w 653"/>
                    <a:gd name="T51" fmla="*/ 1 h 205"/>
                    <a:gd name="T52" fmla="*/ 1 w 653"/>
                    <a:gd name="T53" fmla="*/ 1 h 205"/>
                    <a:gd name="T54" fmla="*/ 1 w 653"/>
                    <a:gd name="T55" fmla="*/ 1 h 205"/>
                    <a:gd name="T56" fmla="*/ 1 w 653"/>
                    <a:gd name="T57" fmla="*/ 1 h 205"/>
                    <a:gd name="T58" fmla="*/ 1 w 653"/>
                    <a:gd name="T59" fmla="*/ 1 h 205"/>
                    <a:gd name="T60" fmla="*/ 1 w 653"/>
                    <a:gd name="T61" fmla="*/ 1 h 205"/>
                    <a:gd name="T62" fmla="*/ 1 w 653"/>
                    <a:gd name="T63" fmla="*/ 1 h 205"/>
                    <a:gd name="T64" fmla="*/ 0 w 653"/>
                    <a:gd name="T65" fmla="*/ 1 h 205"/>
                    <a:gd name="T66" fmla="*/ 1 w 653"/>
                    <a:gd name="T67" fmla="*/ 1 h 205"/>
                    <a:gd name="T68" fmla="*/ 1 w 653"/>
                    <a:gd name="T69" fmla="*/ 1 h 20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53"/>
                    <a:gd name="T106" fmla="*/ 0 h 205"/>
                    <a:gd name="T107" fmla="*/ 653 w 653"/>
                    <a:gd name="T108" fmla="*/ 205 h 20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53" h="205">
                      <a:moveTo>
                        <a:pt x="20" y="205"/>
                      </a:moveTo>
                      <a:lnTo>
                        <a:pt x="24" y="203"/>
                      </a:lnTo>
                      <a:lnTo>
                        <a:pt x="38" y="201"/>
                      </a:lnTo>
                      <a:lnTo>
                        <a:pt x="60" y="198"/>
                      </a:lnTo>
                      <a:lnTo>
                        <a:pt x="93" y="194"/>
                      </a:lnTo>
                      <a:lnTo>
                        <a:pt x="127" y="186"/>
                      </a:lnTo>
                      <a:lnTo>
                        <a:pt x="169" y="179"/>
                      </a:lnTo>
                      <a:lnTo>
                        <a:pt x="214" y="169"/>
                      </a:lnTo>
                      <a:lnTo>
                        <a:pt x="264" y="160"/>
                      </a:lnTo>
                      <a:lnTo>
                        <a:pt x="315" y="144"/>
                      </a:lnTo>
                      <a:lnTo>
                        <a:pt x="368" y="129"/>
                      </a:lnTo>
                      <a:lnTo>
                        <a:pt x="420" y="112"/>
                      </a:lnTo>
                      <a:lnTo>
                        <a:pt x="475" y="95"/>
                      </a:lnTo>
                      <a:lnTo>
                        <a:pt x="524" y="72"/>
                      </a:lnTo>
                      <a:lnTo>
                        <a:pt x="572" y="49"/>
                      </a:lnTo>
                      <a:lnTo>
                        <a:pt x="613" y="25"/>
                      </a:lnTo>
                      <a:lnTo>
                        <a:pt x="653" y="0"/>
                      </a:lnTo>
                      <a:lnTo>
                        <a:pt x="650" y="0"/>
                      </a:lnTo>
                      <a:lnTo>
                        <a:pt x="640" y="6"/>
                      </a:lnTo>
                      <a:lnTo>
                        <a:pt x="621" y="11"/>
                      </a:lnTo>
                      <a:lnTo>
                        <a:pt x="600" y="23"/>
                      </a:lnTo>
                      <a:lnTo>
                        <a:pt x="570" y="34"/>
                      </a:lnTo>
                      <a:lnTo>
                        <a:pt x="535" y="47"/>
                      </a:lnTo>
                      <a:lnTo>
                        <a:pt x="497" y="61"/>
                      </a:lnTo>
                      <a:lnTo>
                        <a:pt x="456" y="78"/>
                      </a:lnTo>
                      <a:lnTo>
                        <a:pt x="408" y="91"/>
                      </a:lnTo>
                      <a:lnTo>
                        <a:pt x="357" y="104"/>
                      </a:lnTo>
                      <a:lnTo>
                        <a:pt x="302" y="118"/>
                      </a:lnTo>
                      <a:lnTo>
                        <a:pt x="247" y="133"/>
                      </a:lnTo>
                      <a:lnTo>
                        <a:pt x="186" y="142"/>
                      </a:lnTo>
                      <a:lnTo>
                        <a:pt x="125" y="154"/>
                      </a:lnTo>
                      <a:lnTo>
                        <a:pt x="60" y="161"/>
                      </a:lnTo>
                      <a:lnTo>
                        <a:pt x="0" y="165"/>
                      </a:lnTo>
                      <a:lnTo>
                        <a:pt x="20" y="205"/>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11" name="Freeform 35"/>
                <p:cNvSpPr>
                  <a:spLocks/>
                </p:cNvSpPr>
                <p:nvPr/>
              </p:nvSpPr>
              <p:spPr bwMode="auto">
                <a:xfrm>
                  <a:off x="3789" y="2175"/>
                  <a:ext cx="117" cy="89"/>
                </a:xfrm>
                <a:custGeom>
                  <a:avLst/>
                  <a:gdLst>
                    <a:gd name="T0" fmla="*/ 1 w 234"/>
                    <a:gd name="T1" fmla="*/ 1 h 177"/>
                    <a:gd name="T2" fmla="*/ 1 w 234"/>
                    <a:gd name="T3" fmla="*/ 1 h 177"/>
                    <a:gd name="T4" fmla="*/ 1 w 234"/>
                    <a:gd name="T5" fmla="*/ 1 h 177"/>
                    <a:gd name="T6" fmla="*/ 0 w 234"/>
                    <a:gd name="T7" fmla="*/ 1 h 177"/>
                    <a:gd name="T8" fmla="*/ 1 w 234"/>
                    <a:gd name="T9" fmla="*/ 1 h 177"/>
                    <a:gd name="T10" fmla="*/ 1 w 234"/>
                    <a:gd name="T11" fmla="*/ 1 h 177"/>
                    <a:gd name="T12" fmla="*/ 1 w 234"/>
                    <a:gd name="T13" fmla="*/ 1 h 177"/>
                    <a:gd name="T14" fmla="*/ 1 w 234"/>
                    <a:gd name="T15" fmla="*/ 1 h 177"/>
                    <a:gd name="T16" fmla="*/ 1 w 234"/>
                    <a:gd name="T17" fmla="*/ 1 h 177"/>
                    <a:gd name="T18" fmla="*/ 1 w 234"/>
                    <a:gd name="T19" fmla="*/ 1 h 177"/>
                    <a:gd name="T20" fmla="*/ 1 w 234"/>
                    <a:gd name="T21" fmla="*/ 1 h 177"/>
                    <a:gd name="T22" fmla="*/ 1 w 234"/>
                    <a:gd name="T23" fmla="*/ 1 h 177"/>
                    <a:gd name="T24" fmla="*/ 1 w 234"/>
                    <a:gd name="T25" fmla="*/ 1 h 177"/>
                    <a:gd name="T26" fmla="*/ 1 w 234"/>
                    <a:gd name="T27" fmla="*/ 1 h 177"/>
                    <a:gd name="T28" fmla="*/ 1 w 234"/>
                    <a:gd name="T29" fmla="*/ 1 h 177"/>
                    <a:gd name="T30" fmla="*/ 1 w 234"/>
                    <a:gd name="T31" fmla="*/ 1 h 177"/>
                    <a:gd name="T32" fmla="*/ 1 w 234"/>
                    <a:gd name="T33" fmla="*/ 1 h 177"/>
                    <a:gd name="T34" fmla="*/ 1 w 234"/>
                    <a:gd name="T35" fmla="*/ 1 h 177"/>
                    <a:gd name="T36" fmla="*/ 1 w 234"/>
                    <a:gd name="T37" fmla="*/ 1 h 177"/>
                    <a:gd name="T38" fmla="*/ 1 w 234"/>
                    <a:gd name="T39" fmla="*/ 1 h 177"/>
                    <a:gd name="T40" fmla="*/ 1 w 234"/>
                    <a:gd name="T41" fmla="*/ 1 h 177"/>
                    <a:gd name="T42" fmla="*/ 1 w 234"/>
                    <a:gd name="T43" fmla="*/ 1 h 177"/>
                    <a:gd name="T44" fmla="*/ 1 w 234"/>
                    <a:gd name="T45" fmla="*/ 1 h 177"/>
                    <a:gd name="T46" fmla="*/ 1 w 234"/>
                    <a:gd name="T47" fmla="*/ 1 h 177"/>
                    <a:gd name="T48" fmla="*/ 1 w 234"/>
                    <a:gd name="T49" fmla="*/ 1 h 177"/>
                    <a:gd name="T50" fmla="*/ 1 w 234"/>
                    <a:gd name="T51" fmla="*/ 1 h 177"/>
                    <a:gd name="T52" fmla="*/ 1 w 234"/>
                    <a:gd name="T53" fmla="*/ 1 h 177"/>
                    <a:gd name="T54" fmla="*/ 1 w 234"/>
                    <a:gd name="T55" fmla="*/ 1 h 177"/>
                    <a:gd name="T56" fmla="*/ 1 w 234"/>
                    <a:gd name="T57" fmla="*/ 1 h 177"/>
                    <a:gd name="T58" fmla="*/ 1 w 234"/>
                    <a:gd name="T59" fmla="*/ 1 h 177"/>
                    <a:gd name="T60" fmla="*/ 1 w 234"/>
                    <a:gd name="T61" fmla="*/ 1 h 177"/>
                    <a:gd name="T62" fmla="*/ 1 w 234"/>
                    <a:gd name="T63" fmla="*/ 1 h 177"/>
                    <a:gd name="T64" fmla="*/ 1 w 234"/>
                    <a:gd name="T65" fmla="*/ 1 h 177"/>
                    <a:gd name="T66" fmla="*/ 1 w 234"/>
                    <a:gd name="T67" fmla="*/ 1 h 177"/>
                    <a:gd name="T68" fmla="*/ 1 w 234"/>
                    <a:gd name="T69" fmla="*/ 1 h 177"/>
                    <a:gd name="T70" fmla="*/ 1 w 234"/>
                    <a:gd name="T71" fmla="*/ 1 h 177"/>
                    <a:gd name="T72" fmla="*/ 1 w 234"/>
                    <a:gd name="T73" fmla="*/ 1 h 177"/>
                    <a:gd name="T74" fmla="*/ 1 w 234"/>
                    <a:gd name="T75" fmla="*/ 1 h 177"/>
                    <a:gd name="T76" fmla="*/ 1 w 234"/>
                    <a:gd name="T77" fmla="*/ 1 h 177"/>
                    <a:gd name="T78" fmla="*/ 1 w 234"/>
                    <a:gd name="T79" fmla="*/ 0 h 177"/>
                    <a:gd name="T80" fmla="*/ 1 w 234"/>
                    <a:gd name="T81" fmla="*/ 0 h 177"/>
                    <a:gd name="T82" fmla="*/ 1 w 234"/>
                    <a:gd name="T83" fmla="*/ 0 h 177"/>
                    <a:gd name="T84" fmla="*/ 1 w 234"/>
                    <a:gd name="T85" fmla="*/ 0 h 177"/>
                    <a:gd name="T86" fmla="*/ 1 w 234"/>
                    <a:gd name="T87" fmla="*/ 1 h 177"/>
                    <a:gd name="T88" fmla="*/ 1 w 234"/>
                    <a:gd name="T89" fmla="*/ 1 h 177"/>
                    <a:gd name="T90" fmla="*/ 1 w 234"/>
                    <a:gd name="T91" fmla="*/ 1 h 177"/>
                    <a:gd name="T92" fmla="*/ 1 w 234"/>
                    <a:gd name="T93" fmla="*/ 1 h 177"/>
                    <a:gd name="T94" fmla="*/ 1 w 234"/>
                    <a:gd name="T95" fmla="*/ 1 h 177"/>
                    <a:gd name="T96" fmla="*/ 1 w 234"/>
                    <a:gd name="T97" fmla="*/ 1 h 177"/>
                    <a:gd name="T98" fmla="*/ 1 w 234"/>
                    <a:gd name="T99" fmla="*/ 1 h 17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34"/>
                    <a:gd name="T151" fmla="*/ 0 h 177"/>
                    <a:gd name="T152" fmla="*/ 234 w 234"/>
                    <a:gd name="T153" fmla="*/ 177 h 17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34" h="177">
                      <a:moveTo>
                        <a:pt x="16" y="36"/>
                      </a:moveTo>
                      <a:lnTo>
                        <a:pt x="8" y="46"/>
                      </a:lnTo>
                      <a:lnTo>
                        <a:pt x="4" y="57"/>
                      </a:lnTo>
                      <a:lnTo>
                        <a:pt x="0" y="68"/>
                      </a:lnTo>
                      <a:lnTo>
                        <a:pt x="2" y="82"/>
                      </a:lnTo>
                      <a:lnTo>
                        <a:pt x="4" y="93"/>
                      </a:lnTo>
                      <a:lnTo>
                        <a:pt x="8" y="105"/>
                      </a:lnTo>
                      <a:lnTo>
                        <a:pt x="12" y="116"/>
                      </a:lnTo>
                      <a:lnTo>
                        <a:pt x="21" y="129"/>
                      </a:lnTo>
                      <a:lnTo>
                        <a:pt x="29" y="137"/>
                      </a:lnTo>
                      <a:lnTo>
                        <a:pt x="38" y="146"/>
                      </a:lnTo>
                      <a:lnTo>
                        <a:pt x="48" y="156"/>
                      </a:lnTo>
                      <a:lnTo>
                        <a:pt x="61" y="163"/>
                      </a:lnTo>
                      <a:lnTo>
                        <a:pt x="73" y="169"/>
                      </a:lnTo>
                      <a:lnTo>
                        <a:pt x="88" y="173"/>
                      </a:lnTo>
                      <a:lnTo>
                        <a:pt x="103" y="177"/>
                      </a:lnTo>
                      <a:lnTo>
                        <a:pt x="120" y="177"/>
                      </a:lnTo>
                      <a:lnTo>
                        <a:pt x="133" y="175"/>
                      </a:lnTo>
                      <a:lnTo>
                        <a:pt x="149" y="171"/>
                      </a:lnTo>
                      <a:lnTo>
                        <a:pt x="162" y="167"/>
                      </a:lnTo>
                      <a:lnTo>
                        <a:pt x="177" y="162"/>
                      </a:lnTo>
                      <a:lnTo>
                        <a:pt x="187" y="152"/>
                      </a:lnTo>
                      <a:lnTo>
                        <a:pt x="200" y="146"/>
                      </a:lnTo>
                      <a:lnTo>
                        <a:pt x="209" y="135"/>
                      </a:lnTo>
                      <a:lnTo>
                        <a:pt x="219" y="127"/>
                      </a:lnTo>
                      <a:lnTo>
                        <a:pt x="225" y="116"/>
                      </a:lnTo>
                      <a:lnTo>
                        <a:pt x="230" y="105"/>
                      </a:lnTo>
                      <a:lnTo>
                        <a:pt x="232" y="95"/>
                      </a:lnTo>
                      <a:lnTo>
                        <a:pt x="234" y="86"/>
                      </a:lnTo>
                      <a:lnTo>
                        <a:pt x="234" y="74"/>
                      </a:lnTo>
                      <a:lnTo>
                        <a:pt x="232" y="63"/>
                      </a:lnTo>
                      <a:lnTo>
                        <a:pt x="225" y="51"/>
                      </a:lnTo>
                      <a:lnTo>
                        <a:pt x="217" y="42"/>
                      </a:lnTo>
                      <a:lnTo>
                        <a:pt x="206" y="30"/>
                      </a:lnTo>
                      <a:lnTo>
                        <a:pt x="194" y="23"/>
                      </a:lnTo>
                      <a:lnTo>
                        <a:pt x="181" y="17"/>
                      </a:lnTo>
                      <a:lnTo>
                        <a:pt x="168" y="11"/>
                      </a:lnTo>
                      <a:lnTo>
                        <a:pt x="152" y="6"/>
                      </a:lnTo>
                      <a:lnTo>
                        <a:pt x="137" y="4"/>
                      </a:lnTo>
                      <a:lnTo>
                        <a:pt x="122" y="0"/>
                      </a:lnTo>
                      <a:lnTo>
                        <a:pt x="109" y="0"/>
                      </a:lnTo>
                      <a:lnTo>
                        <a:pt x="93" y="0"/>
                      </a:lnTo>
                      <a:lnTo>
                        <a:pt x="78" y="0"/>
                      </a:lnTo>
                      <a:lnTo>
                        <a:pt x="63" y="4"/>
                      </a:lnTo>
                      <a:lnTo>
                        <a:pt x="52" y="8"/>
                      </a:lnTo>
                      <a:lnTo>
                        <a:pt x="38" y="11"/>
                      </a:lnTo>
                      <a:lnTo>
                        <a:pt x="29" y="19"/>
                      </a:lnTo>
                      <a:lnTo>
                        <a:pt x="21" y="27"/>
                      </a:lnTo>
                      <a:lnTo>
                        <a:pt x="16" y="36"/>
                      </a:lnTo>
                      <a:close/>
                    </a:path>
                  </a:pathLst>
                </a:custGeom>
                <a:solidFill>
                  <a:srgbClr val="B3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12" name="Freeform 36"/>
                <p:cNvSpPr>
                  <a:spLocks/>
                </p:cNvSpPr>
                <p:nvPr/>
              </p:nvSpPr>
              <p:spPr bwMode="auto">
                <a:xfrm>
                  <a:off x="4798" y="2266"/>
                  <a:ext cx="524" cy="263"/>
                </a:xfrm>
                <a:custGeom>
                  <a:avLst/>
                  <a:gdLst>
                    <a:gd name="T0" fmla="*/ 0 w 1049"/>
                    <a:gd name="T1" fmla="*/ 0 h 526"/>
                    <a:gd name="T2" fmla="*/ 0 w 1049"/>
                    <a:gd name="T3" fmla="*/ 1 h 526"/>
                    <a:gd name="T4" fmla="*/ 0 w 1049"/>
                    <a:gd name="T5" fmla="*/ 1 h 526"/>
                    <a:gd name="T6" fmla="*/ 0 w 1049"/>
                    <a:gd name="T7" fmla="*/ 1 h 526"/>
                    <a:gd name="T8" fmla="*/ 0 w 1049"/>
                    <a:gd name="T9" fmla="*/ 1 h 526"/>
                    <a:gd name="T10" fmla="*/ 0 w 1049"/>
                    <a:gd name="T11" fmla="*/ 1 h 526"/>
                    <a:gd name="T12" fmla="*/ 0 w 1049"/>
                    <a:gd name="T13" fmla="*/ 1 h 526"/>
                    <a:gd name="T14" fmla="*/ 0 w 1049"/>
                    <a:gd name="T15" fmla="*/ 1 h 526"/>
                    <a:gd name="T16" fmla="*/ 0 w 1049"/>
                    <a:gd name="T17" fmla="*/ 1 h 526"/>
                    <a:gd name="T18" fmla="*/ 0 w 1049"/>
                    <a:gd name="T19" fmla="*/ 1 h 526"/>
                    <a:gd name="T20" fmla="*/ 0 w 1049"/>
                    <a:gd name="T21" fmla="*/ 1 h 526"/>
                    <a:gd name="T22" fmla="*/ 0 w 1049"/>
                    <a:gd name="T23" fmla="*/ 1 h 526"/>
                    <a:gd name="T24" fmla="*/ 0 w 1049"/>
                    <a:gd name="T25" fmla="*/ 1 h 526"/>
                    <a:gd name="T26" fmla="*/ 0 w 1049"/>
                    <a:gd name="T27" fmla="*/ 1 h 526"/>
                    <a:gd name="T28" fmla="*/ 0 w 1049"/>
                    <a:gd name="T29" fmla="*/ 1 h 526"/>
                    <a:gd name="T30" fmla="*/ 0 w 1049"/>
                    <a:gd name="T31" fmla="*/ 1 h 526"/>
                    <a:gd name="T32" fmla="*/ 0 w 1049"/>
                    <a:gd name="T33" fmla="*/ 1 h 526"/>
                    <a:gd name="T34" fmla="*/ 0 w 1049"/>
                    <a:gd name="T35" fmla="*/ 1 h 526"/>
                    <a:gd name="T36" fmla="*/ 0 w 1049"/>
                    <a:gd name="T37" fmla="*/ 1 h 526"/>
                    <a:gd name="T38" fmla="*/ 0 w 1049"/>
                    <a:gd name="T39" fmla="*/ 1 h 526"/>
                    <a:gd name="T40" fmla="*/ 0 w 1049"/>
                    <a:gd name="T41" fmla="*/ 1 h 526"/>
                    <a:gd name="T42" fmla="*/ 0 w 1049"/>
                    <a:gd name="T43" fmla="*/ 1 h 526"/>
                    <a:gd name="T44" fmla="*/ 0 w 1049"/>
                    <a:gd name="T45" fmla="*/ 1 h 526"/>
                    <a:gd name="T46" fmla="*/ 0 w 1049"/>
                    <a:gd name="T47" fmla="*/ 1 h 526"/>
                    <a:gd name="T48" fmla="*/ 0 w 1049"/>
                    <a:gd name="T49" fmla="*/ 1 h 526"/>
                    <a:gd name="T50" fmla="*/ 0 w 1049"/>
                    <a:gd name="T51" fmla="*/ 1 h 526"/>
                    <a:gd name="T52" fmla="*/ 0 w 1049"/>
                    <a:gd name="T53" fmla="*/ 1 h 526"/>
                    <a:gd name="T54" fmla="*/ 0 w 1049"/>
                    <a:gd name="T55" fmla="*/ 1 h 526"/>
                    <a:gd name="T56" fmla="*/ 0 w 1049"/>
                    <a:gd name="T57" fmla="*/ 1 h 526"/>
                    <a:gd name="T58" fmla="*/ 0 w 1049"/>
                    <a:gd name="T59" fmla="*/ 1 h 526"/>
                    <a:gd name="T60" fmla="*/ 0 w 1049"/>
                    <a:gd name="T61" fmla="*/ 1 h 526"/>
                    <a:gd name="T62" fmla="*/ 0 w 1049"/>
                    <a:gd name="T63" fmla="*/ 1 h 526"/>
                    <a:gd name="T64" fmla="*/ 0 w 1049"/>
                    <a:gd name="T65" fmla="*/ 1 h 526"/>
                    <a:gd name="T66" fmla="*/ 0 w 1049"/>
                    <a:gd name="T67" fmla="*/ 1 h 526"/>
                    <a:gd name="T68" fmla="*/ 0 w 1049"/>
                    <a:gd name="T69" fmla="*/ 1 h 526"/>
                    <a:gd name="T70" fmla="*/ 0 w 1049"/>
                    <a:gd name="T71" fmla="*/ 1 h 526"/>
                    <a:gd name="T72" fmla="*/ 0 w 1049"/>
                    <a:gd name="T73" fmla="*/ 1 h 526"/>
                    <a:gd name="T74" fmla="*/ 0 w 1049"/>
                    <a:gd name="T75" fmla="*/ 1 h 526"/>
                    <a:gd name="T76" fmla="*/ 0 w 1049"/>
                    <a:gd name="T77" fmla="*/ 1 h 526"/>
                    <a:gd name="T78" fmla="*/ 0 w 1049"/>
                    <a:gd name="T79" fmla="*/ 1 h 526"/>
                    <a:gd name="T80" fmla="*/ 0 w 1049"/>
                    <a:gd name="T81" fmla="*/ 1 h 526"/>
                    <a:gd name="T82" fmla="*/ 0 w 1049"/>
                    <a:gd name="T83" fmla="*/ 1 h 526"/>
                    <a:gd name="T84" fmla="*/ 0 w 1049"/>
                    <a:gd name="T85" fmla="*/ 1 h 526"/>
                    <a:gd name="T86" fmla="*/ 0 w 1049"/>
                    <a:gd name="T87" fmla="*/ 1 h 526"/>
                    <a:gd name="T88" fmla="*/ 0 w 1049"/>
                    <a:gd name="T89" fmla="*/ 1 h 526"/>
                    <a:gd name="T90" fmla="*/ 0 w 1049"/>
                    <a:gd name="T91" fmla="*/ 1 h 526"/>
                    <a:gd name="T92" fmla="*/ 0 w 1049"/>
                    <a:gd name="T93" fmla="*/ 1 h 526"/>
                    <a:gd name="T94" fmla="*/ 0 w 1049"/>
                    <a:gd name="T95" fmla="*/ 1 h 526"/>
                    <a:gd name="T96" fmla="*/ 0 w 1049"/>
                    <a:gd name="T97" fmla="*/ 1 h 526"/>
                    <a:gd name="T98" fmla="*/ 0 w 1049"/>
                    <a:gd name="T99" fmla="*/ 0 h 526"/>
                    <a:gd name="T100" fmla="*/ 0 w 1049"/>
                    <a:gd name="T101" fmla="*/ 0 h 52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49"/>
                    <a:gd name="T154" fmla="*/ 0 h 526"/>
                    <a:gd name="T155" fmla="*/ 1049 w 1049"/>
                    <a:gd name="T156" fmla="*/ 526 h 52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49" h="526">
                      <a:moveTo>
                        <a:pt x="984" y="0"/>
                      </a:moveTo>
                      <a:lnTo>
                        <a:pt x="980" y="2"/>
                      </a:lnTo>
                      <a:lnTo>
                        <a:pt x="973" y="15"/>
                      </a:lnTo>
                      <a:lnTo>
                        <a:pt x="958" y="34"/>
                      </a:lnTo>
                      <a:lnTo>
                        <a:pt x="939" y="60"/>
                      </a:lnTo>
                      <a:lnTo>
                        <a:pt x="912" y="89"/>
                      </a:lnTo>
                      <a:lnTo>
                        <a:pt x="878" y="125"/>
                      </a:lnTo>
                      <a:lnTo>
                        <a:pt x="834" y="163"/>
                      </a:lnTo>
                      <a:lnTo>
                        <a:pt x="785" y="207"/>
                      </a:lnTo>
                      <a:lnTo>
                        <a:pt x="724" y="249"/>
                      </a:lnTo>
                      <a:lnTo>
                        <a:pt x="654" y="292"/>
                      </a:lnTo>
                      <a:lnTo>
                        <a:pt x="572" y="336"/>
                      </a:lnTo>
                      <a:lnTo>
                        <a:pt x="482" y="380"/>
                      </a:lnTo>
                      <a:lnTo>
                        <a:pt x="378" y="420"/>
                      </a:lnTo>
                      <a:lnTo>
                        <a:pt x="264" y="460"/>
                      </a:lnTo>
                      <a:lnTo>
                        <a:pt x="138" y="496"/>
                      </a:lnTo>
                      <a:lnTo>
                        <a:pt x="0" y="526"/>
                      </a:lnTo>
                      <a:lnTo>
                        <a:pt x="4" y="526"/>
                      </a:lnTo>
                      <a:lnTo>
                        <a:pt x="17" y="526"/>
                      </a:lnTo>
                      <a:lnTo>
                        <a:pt x="40" y="526"/>
                      </a:lnTo>
                      <a:lnTo>
                        <a:pt x="72" y="526"/>
                      </a:lnTo>
                      <a:lnTo>
                        <a:pt x="108" y="524"/>
                      </a:lnTo>
                      <a:lnTo>
                        <a:pt x="152" y="522"/>
                      </a:lnTo>
                      <a:lnTo>
                        <a:pt x="201" y="517"/>
                      </a:lnTo>
                      <a:lnTo>
                        <a:pt x="254" y="513"/>
                      </a:lnTo>
                      <a:lnTo>
                        <a:pt x="310" y="502"/>
                      </a:lnTo>
                      <a:lnTo>
                        <a:pt x="368" y="492"/>
                      </a:lnTo>
                      <a:lnTo>
                        <a:pt x="427" y="479"/>
                      </a:lnTo>
                      <a:lnTo>
                        <a:pt x="488" y="462"/>
                      </a:lnTo>
                      <a:lnTo>
                        <a:pt x="547" y="439"/>
                      </a:lnTo>
                      <a:lnTo>
                        <a:pt x="606" y="414"/>
                      </a:lnTo>
                      <a:lnTo>
                        <a:pt x="663" y="386"/>
                      </a:lnTo>
                      <a:lnTo>
                        <a:pt x="716" y="351"/>
                      </a:lnTo>
                      <a:lnTo>
                        <a:pt x="764" y="315"/>
                      </a:lnTo>
                      <a:lnTo>
                        <a:pt x="809" y="285"/>
                      </a:lnTo>
                      <a:lnTo>
                        <a:pt x="849" y="254"/>
                      </a:lnTo>
                      <a:lnTo>
                        <a:pt x="883" y="228"/>
                      </a:lnTo>
                      <a:lnTo>
                        <a:pt x="914" y="203"/>
                      </a:lnTo>
                      <a:lnTo>
                        <a:pt x="942" y="182"/>
                      </a:lnTo>
                      <a:lnTo>
                        <a:pt x="965" y="163"/>
                      </a:lnTo>
                      <a:lnTo>
                        <a:pt x="986" y="148"/>
                      </a:lnTo>
                      <a:lnTo>
                        <a:pt x="1001" y="131"/>
                      </a:lnTo>
                      <a:lnTo>
                        <a:pt x="1017" y="121"/>
                      </a:lnTo>
                      <a:lnTo>
                        <a:pt x="1026" y="110"/>
                      </a:lnTo>
                      <a:lnTo>
                        <a:pt x="1036" y="102"/>
                      </a:lnTo>
                      <a:lnTo>
                        <a:pt x="1041" y="95"/>
                      </a:lnTo>
                      <a:lnTo>
                        <a:pt x="1045" y="91"/>
                      </a:lnTo>
                      <a:lnTo>
                        <a:pt x="1049" y="89"/>
                      </a:lnTo>
                      <a:lnTo>
                        <a:pt x="984"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13" name="Freeform 37"/>
                <p:cNvSpPr>
                  <a:spLocks/>
                </p:cNvSpPr>
                <p:nvPr/>
              </p:nvSpPr>
              <p:spPr bwMode="auto">
                <a:xfrm>
                  <a:off x="4633" y="2944"/>
                  <a:ext cx="75" cy="106"/>
                </a:xfrm>
                <a:custGeom>
                  <a:avLst/>
                  <a:gdLst>
                    <a:gd name="T0" fmla="*/ 1 w 148"/>
                    <a:gd name="T1" fmla="*/ 0 h 213"/>
                    <a:gd name="T2" fmla="*/ 1 w 148"/>
                    <a:gd name="T3" fmla="*/ 0 h 213"/>
                    <a:gd name="T4" fmla="*/ 1 w 148"/>
                    <a:gd name="T5" fmla="*/ 0 h 213"/>
                    <a:gd name="T6" fmla="*/ 1 w 148"/>
                    <a:gd name="T7" fmla="*/ 0 h 213"/>
                    <a:gd name="T8" fmla="*/ 1 w 148"/>
                    <a:gd name="T9" fmla="*/ 0 h 213"/>
                    <a:gd name="T10" fmla="*/ 1 w 148"/>
                    <a:gd name="T11" fmla="*/ 0 h 213"/>
                    <a:gd name="T12" fmla="*/ 1 w 148"/>
                    <a:gd name="T13" fmla="*/ 0 h 213"/>
                    <a:gd name="T14" fmla="*/ 1 w 148"/>
                    <a:gd name="T15" fmla="*/ 0 h 213"/>
                    <a:gd name="T16" fmla="*/ 1 w 148"/>
                    <a:gd name="T17" fmla="*/ 0 h 213"/>
                    <a:gd name="T18" fmla="*/ 1 w 148"/>
                    <a:gd name="T19" fmla="*/ 0 h 213"/>
                    <a:gd name="T20" fmla="*/ 1 w 148"/>
                    <a:gd name="T21" fmla="*/ 0 h 213"/>
                    <a:gd name="T22" fmla="*/ 1 w 148"/>
                    <a:gd name="T23" fmla="*/ 0 h 213"/>
                    <a:gd name="T24" fmla="*/ 1 w 148"/>
                    <a:gd name="T25" fmla="*/ 0 h 213"/>
                    <a:gd name="T26" fmla="*/ 1 w 148"/>
                    <a:gd name="T27" fmla="*/ 0 h 213"/>
                    <a:gd name="T28" fmla="*/ 0 w 148"/>
                    <a:gd name="T29" fmla="*/ 0 h 213"/>
                    <a:gd name="T30" fmla="*/ 1 w 148"/>
                    <a:gd name="T31" fmla="*/ 0 h 213"/>
                    <a:gd name="T32" fmla="*/ 1 w 148"/>
                    <a:gd name="T33" fmla="*/ 0 h 213"/>
                    <a:gd name="T34" fmla="*/ 1 w 148"/>
                    <a:gd name="T35" fmla="*/ 0 h 213"/>
                    <a:gd name="T36" fmla="*/ 1 w 148"/>
                    <a:gd name="T37" fmla="*/ 0 h 213"/>
                    <a:gd name="T38" fmla="*/ 1 w 148"/>
                    <a:gd name="T39" fmla="*/ 0 h 213"/>
                    <a:gd name="T40" fmla="*/ 1 w 148"/>
                    <a:gd name="T41" fmla="*/ 0 h 213"/>
                    <a:gd name="T42" fmla="*/ 1 w 148"/>
                    <a:gd name="T43" fmla="*/ 0 h 213"/>
                    <a:gd name="T44" fmla="*/ 1 w 148"/>
                    <a:gd name="T45" fmla="*/ 0 h 213"/>
                    <a:gd name="T46" fmla="*/ 1 w 148"/>
                    <a:gd name="T47" fmla="*/ 0 h 213"/>
                    <a:gd name="T48" fmla="*/ 1 w 148"/>
                    <a:gd name="T49" fmla="*/ 0 h 213"/>
                    <a:gd name="T50" fmla="*/ 1 w 148"/>
                    <a:gd name="T51" fmla="*/ 0 h 213"/>
                    <a:gd name="T52" fmla="*/ 1 w 148"/>
                    <a:gd name="T53" fmla="*/ 0 h 213"/>
                    <a:gd name="T54" fmla="*/ 1 w 148"/>
                    <a:gd name="T55" fmla="*/ 0 h 213"/>
                    <a:gd name="T56" fmla="*/ 1 w 148"/>
                    <a:gd name="T57" fmla="*/ 0 h 213"/>
                    <a:gd name="T58" fmla="*/ 1 w 148"/>
                    <a:gd name="T59" fmla="*/ 0 h 213"/>
                    <a:gd name="T60" fmla="*/ 1 w 148"/>
                    <a:gd name="T61" fmla="*/ 0 h 213"/>
                    <a:gd name="T62" fmla="*/ 1 w 148"/>
                    <a:gd name="T63" fmla="*/ 0 h 213"/>
                    <a:gd name="T64" fmla="*/ 1 w 148"/>
                    <a:gd name="T65" fmla="*/ 0 h 213"/>
                    <a:gd name="T66" fmla="*/ 1 w 148"/>
                    <a:gd name="T67" fmla="*/ 0 h 213"/>
                    <a:gd name="T68" fmla="*/ 1 w 148"/>
                    <a:gd name="T69" fmla="*/ 0 h 213"/>
                    <a:gd name="T70" fmla="*/ 1 w 148"/>
                    <a:gd name="T71" fmla="*/ 0 h 213"/>
                    <a:gd name="T72" fmla="*/ 1 w 148"/>
                    <a:gd name="T73" fmla="*/ 0 h 213"/>
                    <a:gd name="T74" fmla="*/ 1 w 148"/>
                    <a:gd name="T75" fmla="*/ 0 h 213"/>
                    <a:gd name="T76" fmla="*/ 1 w 148"/>
                    <a:gd name="T77" fmla="*/ 0 h 21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48"/>
                    <a:gd name="T118" fmla="*/ 0 h 213"/>
                    <a:gd name="T119" fmla="*/ 148 w 148"/>
                    <a:gd name="T120" fmla="*/ 213 h 21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48" h="213">
                      <a:moveTo>
                        <a:pt x="13" y="71"/>
                      </a:moveTo>
                      <a:lnTo>
                        <a:pt x="13" y="67"/>
                      </a:lnTo>
                      <a:lnTo>
                        <a:pt x="19" y="65"/>
                      </a:lnTo>
                      <a:lnTo>
                        <a:pt x="25" y="61"/>
                      </a:lnTo>
                      <a:lnTo>
                        <a:pt x="34" y="57"/>
                      </a:lnTo>
                      <a:lnTo>
                        <a:pt x="44" y="55"/>
                      </a:lnTo>
                      <a:lnTo>
                        <a:pt x="57" y="57"/>
                      </a:lnTo>
                      <a:lnTo>
                        <a:pt x="63" y="57"/>
                      </a:lnTo>
                      <a:lnTo>
                        <a:pt x="68" y="61"/>
                      </a:lnTo>
                      <a:lnTo>
                        <a:pt x="76" y="65"/>
                      </a:lnTo>
                      <a:lnTo>
                        <a:pt x="84" y="71"/>
                      </a:lnTo>
                      <a:lnTo>
                        <a:pt x="87" y="74"/>
                      </a:lnTo>
                      <a:lnTo>
                        <a:pt x="91" y="84"/>
                      </a:lnTo>
                      <a:lnTo>
                        <a:pt x="91" y="92"/>
                      </a:lnTo>
                      <a:lnTo>
                        <a:pt x="91" y="101"/>
                      </a:lnTo>
                      <a:lnTo>
                        <a:pt x="89" y="111"/>
                      </a:lnTo>
                      <a:lnTo>
                        <a:pt x="85" y="120"/>
                      </a:lnTo>
                      <a:lnTo>
                        <a:pt x="82" y="130"/>
                      </a:lnTo>
                      <a:lnTo>
                        <a:pt x="76" y="139"/>
                      </a:lnTo>
                      <a:lnTo>
                        <a:pt x="68" y="149"/>
                      </a:lnTo>
                      <a:lnTo>
                        <a:pt x="61" y="156"/>
                      </a:lnTo>
                      <a:lnTo>
                        <a:pt x="53" y="164"/>
                      </a:lnTo>
                      <a:lnTo>
                        <a:pt x="44" y="171"/>
                      </a:lnTo>
                      <a:lnTo>
                        <a:pt x="34" y="175"/>
                      </a:lnTo>
                      <a:lnTo>
                        <a:pt x="27" y="179"/>
                      </a:lnTo>
                      <a:lnTo>
                        <a:pt x="19" y="183"/>
                      </a:lnTo>
                      <a:lnTo>
                        <a:pt x="11" y="183"/>
                      </a:lnTo>
                      <a:lnTo>
                        <a:pt x="4" y="183"/>
                      </a:lnTo>
                      <a:lnTo>
                        <a:pt x="2" y="185"/>
                      </a:lnTo>
                      <a:lnTo>
                        <a:pt x="0" y="187"/>
                      </a:lnTo>
                      <a:lnTo>
                        <a:pt x="4" y="190"/>
                      </a:lnTo>
                      <a:lnTo>
                        <a:pt x="8" y="194"/>
                      </a:lnTo>
                      <a:lnTo>
                        <a:pt x="15" y="196"/>
                      </a:lnTo>
                      <a:lnTo>
                        <a:pt x="25" y="200"/>
                      </a:lnTo>
                      <a:lnTo>
                        <a:pt x="34" y="204"/>
                      </a:lnTo>
                      <a:lnTo>
                        <a:pt x="44" y="208"/>
                      </a:lnTo>
                      <a:lnTo>
                        <a:pt x="55" y="211"/>
                      </a:lnTo>
                      <a:lnTo>
                        <a:pt x="66" y="211"/>
                      </a:lnTo>
                      <a:lnTo>
                        <a:pt x="78" y="213"/>
                      </a:lnTo>
                      <a:lnTo>
                        <a:pt x="87" y="211"/>
                      </a:lnTo>
                      <a:lnTo>
                        <a:pt x="97" y="211"/>
                      </a:lnTo>
                      <a:lnTo>
                        <a:pt x="103" y="208"/>
                      </a:lnTo>
                      <a:lnTo>
                        <a:pt x="110" y="204"/>
                      </a:lnTo>
                      <a:lnTo>
                        <a:pt x="114" y="196"/>
                      </a:lnTo>
                      <a:lnTo>
                        <a:pt x="118" y="189"/>
                      </a:lnTo>
                      <a:lnTo>
                        <a:pt x="123" y="179"/>
                      </a:lnTo>
                      <a:lnTo>
                        <a:pt x="129" y="171"/>
                      </a:lnTo>
                      <a:lnTo>
                        <a:pt x="131" y="162"/>
                      </a:lnTo>
                      <a:lnTo>
                        <a:pt x="137" y="152"/>
                      </a:lnTo>
                      <a:lnTo>
                        <a:pt x="141" y="143"/>
                      </a:lnTo>
                      <a:lnTo>
                        <a:pt x="144" y="133"/>
                      </a:lnTo>
                      <a:lnTo>
                        <a:pt x="146" y="122"/>
                      </a:lnTo>
                      <a:lnTo>
                        <a:pt x="148" y="112"/>
                      </a:lnTo>
                      <a:lnTo>
                        <a:pt x="148" y="101"/>
                      </a:lnTo>
                      <a:lnTo>
                        <a:pt x="148" y="92"/>
                      </a:lnTo>
                      <a:lnTo>
                        <a:pt x="148" y="82"/>
                      </a:lnTo>
                      <a:lnTo>
                        <a:pt x="148" y="73"/>
                      </a:lnTo>
                      <a:lnTo>
                        <a:pt x="146" y="63"/>
                      </a:lnTo>
                      <a:lnTo>
                        <a:pt x="142" y="55"/>
                      </a:lnTo>
                      <a:lnTo>
                        <a:pt x="139" y="46"/>
                      </a:lnTo>
                      <a:lnTo>
                        <a:pt x="133" y="38"/>
                      </a:lnTo>
                      <a:lnTo>
                        <a:pt x="127" y="31"/>
                      </a:lnTo>
                      <a:lnTo>
                        <a:pt x="122" y="25"/>
                      </a:lnTo>
                      <a:lnTo>
                        <a:pt x="110" y="14"/>
                      </a:lnTo>
                      <a:lnTo>
                        <a:pt x="99" y="6"/>
                      </a:lnTo>
                      <a:lnTo>
                        <a:pt x="85" y="2"/>
                      </a:lnTo>
                      <a:lnTo>
                        <a:pt x="74" y="0"/>
                      </a:lnTo>
                      <a:lnTo>
                        <a:pt x="61" y="2"/>
                      </a:lnTo>
                      <a:lnTo>
                        <a:pt x="51" y="6"/>
                      </a:lnTo>
                      <a:lnTo>
                        <a:pt x="40" y="14"/>
                      </a:lnTo>
                      <a:lnTo>
                        <a:pt x="32" y="23"/>
                      </a:lnTo>
                      <a:lnTo>
                        <a:pt x="25" y="33"/>
                      </a:lnTo>
                      <a:lnTo>
                        <a:pt x="21" y="44"/>
                      </a:lnTo>
                      <a:lnTo>
                        <a:pt x="17" y="54"/>
                      </a:lnTo>
                      <a:lnTo>
                        <a:pt x="15" y="61"/>
                      </a:lnTo>
                      <a:lnTo>
                        <a:pt x="13" y="67"/>
                      </a:lnTo>
                      <a:lnTo>
                        <a:pt x="13" y="71"/>
                      </a:lnTo>
                      <a:close/>
                    </a:path>
                  </a:pathLst>
                </a:custGeom>
                <a:solidFill>
                  <a:srgbClr val="C9D4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14" name="Freeform 38"/>
                <p:cNvSpPr>
                  <a:spLocks/>
                </p:cNvSpPr>
                <p:nvPr/>
              </p:nvSpPr>
              <p:spPr bwMode="auto">
                <a:xfrm>
                  <a:off x="4611" y="2084"/>
                  <a:ext cx="304" cy="28"/>
                </a:xfrm>
                <a:custGeom>
                  <a:avLst/>
                  <a:gdLst>
                    <a:gd name="T0" fmla="*/ 0 w 609"/>
                    <a:gd name="T1" fmla="*/ 1 h 56"/>
                    <a:gd name="T2" fmla="*/ 0 w 609"/>
                    <a:gd name="T3" fmla="*/ 1 h 56"/>
                    <a:gd name="T4" fmla="*/ 0 w 609"/>
                    <a:gd name="T5" fmla="*/ 1 h 56"/>
                    <a:gd name="T6" fmla="*/ 0 w 609"/>
                    <a:gd name="T7" fmla="*/ 1 h 56"/>
                    <a:gd name="T8" fmla="*/ 0 w 609"/>
                    <a:gd name="T9" fmla="*/ 1 h 56"/>
                    <a:gd name="T10" fmla="*/ 0 w 609"/>
                    <a:gd name="T11" fmla="*/ 1 h 56"/>
                    <a:gd name="T12" fmla="*/ 0 w 609"/>
                    <a:gd name="T13" fmla="*/ 1 h 56"/>
                    <a:gd name="T14" fmla="*/ 0 w 609"/>
                    <a:gd name="T15" fmla="*/ 1 h 56"/>
                    <a:gd name="T16" fmla="*/ 0 w 609"/>
                    <a:gd name="T17" fmla="*/ 1 h 56"/>
                    <a:gd name="T18" fmla="*/ 0 w 609"/>
                    <a:gd name="T19" fmla="*/ 1 h 56"/>
                    <a:gd name="T20" fmla="*/ 0 w 609"/>
                    <a:gd name="T21" fmla="*/ 1 h 56"/>
                    <a:gd name="T22" fmla="*/ 0 w 609"/>
                    <a:gd name="T23" fmla="*/ 1 h 56"/>
                    <a:gd name="T24" fmla="*/ 0 w 609"/>
                    <a:gd name="T25" fmla="*/ 1 h 56"/>
                    <a:gd name="T26" fmla="*/ 0 w 609"/>
                    <a:gd name="T27" fmla="*/ 1 h 56"/>
                    <a:gd name="T28" fmla="*/ 0 w 609"/>
                    <a:gd name="T29" fmla="*/ 1 h 56"/>
                    <a:gd name="T30" fmla="*/ 0 w 609"/>
                    <a:gd name="T31" fmla="*/ 1 h 56"/>
                    <a:gd name="T32" fmla="*/ 0 w 609"/>
                    <a:gd name="T33" fmla="*/ 0 h 56"/>
                    <a:gd name="T34" fmla="*/ 0 w 609"/>
                    <a:gd name="T35" fmla="*/ 0 h 56"/>
                    <a:gd name="T36" fmla="*/ 0 w 609"/>
                    <a:gd name="T37" fmla="*/ 0 h 56"/>
                    <a:gd name="T38" fmla="*/ 0 w 609"/>
                    <a:gd name="T39" fmla="*/ 1 h 56"/>
                    <a:gd name="T40" fmla="*/ 0 w 609"/>
                    <a:gd name="T41" fmla="*/ 1 h 56"/>
                    <a:gd name="T42" fmla="*/ 0 w 609"/>
                    <a:gd name="T43" fmla="*/ 1 h 56"/>
                    <a:gd name="T44" fmla="*/ 0 w 609"/>
                    <a:gd name="T45" fmla="*/ 1 h 56"/>
                    <a:gd name="T46" fmla="*/ 0 w 609"/>
                    <a:gd name="T47" fmla="*/ 1 h 56"/>
                    <a:gd name="T48" fmla="*/ 0 w 609"/>
                    <a:gd name="T49" fmla="*/ 1 h 56"/>
                    <a:gd name="T50" fmla="*/ 0 w 609"/>
                    <a:gd name="T51" fmla="*/ 1 h 56"/>
                    <a:gd name="T52" fmla="*/ 0 w 609"/>
                    <a:gd name="T53" fmla="*/ 1 h 56"/>
                    <a:gd name="T54" fmla="*/ 0 w 609"/>
                    <a:gd name="T55" fmla="*/ 1 h 56"/>
                    <a:gd name="T56" fmla="*/ 0 w 609"/>
                    <a:gd name="T57" fmla="*/ 1 h 56"/>
                    <a:gd name="T58" fmla="*/ 0 w 609"/>
                    <a:gd name="T59" fmla="*/ 1 h 56"/>
                    <a:gd name="T60" fmla="*/ 0 w 609"/>
                    <a:gd name="T61" fmla="*/ 1 h 56"/>
                    <a:gd name="T62" fmla="*/ 0 w 609"/>
                    <a:gd name="T63" fmla="*/ 1 h 56"/>
                    <a:gd name="T64" fmla="*/ 0 w 609"/>
                    <a:gd name="T65" fmla="*/ 1 h 56"/>
                    <a:gd name="T66" fmla="*/ 0 w 609"/>
                    <a:gd name="T67" fmla="*/ 1 h 56"/>
                    <a:gd name="T68" fmla="*/ 0 w 609"/>
                    <a:gd name="T69" fmla="*/ 1 h 56"/>
                    <a:gd name="T70" fmla="*/ 0 w 609"/>
                    <a:gd name="T71" fmla="*/ 1 h 56"/>
                    <a:gd name="T72" fmla="*/ 0 w 609"/>
                    <a:gd name="T73" fmla="*/ 1 h 56"/>
                    <a:gd name="T74" fmla="*/ 0 w 609"/>
                    <a:gd name="T75" fmla="*/ 1 h 56"/>
                    <a:gd name="T76" fmla="*/ 0 w 609"/>
                    <a:gd name="T77" fmla="*/ 1 h 56"/>
                    <a:gd name="T78" fmla="*/ 0 w 609"/>
                    <a:gd name="T79" fmla="*/ 1 h 56"/>
                    <a:gd name="T80" fmla="*/ 0 w 609"/>
                    <a:gd name="T81" fmla="*/ 1 h 56"/>
                    <a:gd name="T82" fmla="*/ 0 w 609"/>
                    <a:gd name="T83" fmla="*/ 1 h 56"/>
                    <a:gd name="T84" fmla="*/ 0 w 609"/>
                    <a:gd name="T85" fmla="*/ 1 h 56"/>
                    <a:gd name="T86" fmla="*/ 0 w 609"/>
                    <a:gd name="T87" fmla="*/ 1 h 56"/>
                    <a:gd name="T88" fmla="*/ 0 w 609"/>
                    <a:gd name="T89" fmla="*/ 1 h 56"/>
                    <a:gd name="T90" fmla="*/ 0 w 609"/>
                    <a:gd name="T91" fmla="*/ 1 h 56"/>
                    <a:gd name="T92" fmla="*/ 0 w 609"/>
                    <a:gd name="T93" fmla="*/ 1 h 56"/>
                    <a:gd name="T94" fmla="*/ 0 w 609"/>
                    <a:gd name="T95" fmla="*/ 1 h 5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09"/>
                    <a:gd name="T145" fmla="*/ 0 h 56"/>
                    <a:gd name="T146" fmla="*/ 609 w 609"/>
                    <a:gd name="T147" fmla="*/ 56 h 5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09" h="56">
                      <a:moveTo>
                        <a:pt x="0" y="40"/>
                      </a:moveTo>
                      <a:lnTo>
                        <a:pt x="2" y="40"/>
                      </a:lnTo>
                      <a:lnTo>
                        <a:pt x="10" y="40"/>
                      </a:lnTo>
                      <a:lnTo>
                        <a:pt x="21" y="42"/>
                      </a:lnTo>
                      <a:lnTo>
                        <a:pt x="38" y="46"/>
                      </a:lnTo>
                      <a:lnTo>
                        <a:pt x="61" y="48"/>
                      </a:lnTo>
                      <a:lnTo>
                        <a:pt x="88" y="50"/>
                      </a:lnTo>
                      <a:lnTo>
                        <a:pt x="120" y="54"/>
                      </a:lnTo>
                      <a:lnTo>
                        <a:pt x="156" y="56"/>
                      </a:lnTo>
                      <a:lnTo>
                        <a:pt x="196" y="54"/>
                      </a:lnTo>
                      <a:lnTo>
                        <a:pt x="242" y="54"/>
                      </a:lnTo>
                      <a:lnTo>
                        <a:pt x="293" y="50"/>
                      </a:lnTo>
                      <a:lnTo>
                        <a:pt x="348" y="46"/>
                      </a:lnTo>
                      <a:lnTo>
                        <a:pt x="405" y="38"/>
                      </a:lnTo>
                      <a:lnTo>
                        <a:pt x="468" y="29"/>
                      </a:lnTo>
                      <a:lnTo>
                        <a:pt x="534" y="16"/>
                      </a:lnTo>
                      <a:lnTo>
                        <a:pt x="609" y="0"/>
                      </a:lnTo>
                      <a:lnTo>
                        <a:pt x="601" y="0"/>
                      </a:lnTo>
                      <a:lnTo>
                        <a:pt x="589" y="0"/>
                      </a:lnTo>
                      <a:lnTo>
                        <a:pt x="569" y="2"/>
                      </a:lnTo>
                      <a:lnTo>
                        <a:pt x="544" y="4"/>
                      </a:lnTo>
                      <a:lnTo>
                        <a:pt x="513" y="6"/>
                      </a:lnTo>
                      <a:lnTo>
                        <a:pt x="479" y="8"/>
                      </a:lnTo>
                      <a:lnTo>
                        <a:pt x="441" y="10"/>
                      </a:lnTo>
                      <a:lnTo>
                        <a:pt x="403" y="14"/>
                      </a:lnTo>
                      <a:lnTo>
                        <a:pt x="361" y="14"/>
                      </a:lnTo>
                      <a:lnTo>
                        <a:pt x="323" y="16"/>
                      </a:lnTo>
                      <a:lnTo>
                        <a:pt x="284" y="18"/>
                      </a:lnTo>
                      <a:lnTo>
                        <a:pt x="249" y="19"/>
                      </a:lnTo>
                      <a:lnTo>
                        <a:pt x="215" y="21"/>
                      </a:lnTo>
                      <a:lnTo>
                        <a:pt x="188" y="23"/>
                      </a:lnTo>
                      <a:lnTo>
                        <a:pt x="164" y="23"/>
                      </a:lnTo>
                      <a:lnTo>
                        <a:pt x="150" y="25"/>
                      </a:lnTo>
                      <a:lnTo>
                        <a:pt x="137" y="25"/>
                      </a:lnTo>
                      <a:lnTo>
                        <a:pt x="124" y="25"/>
                      </a:lnTo>
                      <a:lnTo>
                        <a:pt x="111" y="25"/>
                      </a:lnTo>
                      <a:lnTo>
                        <a:pt x="97" y="27"/>
                      </a:lnTo>
                      <a:lnTo>
                        <a:pt x="84" y="27"/>
                      </a:lnTo>
                      <a:lnTo>
                        <a:pt x="73" y="29"/>
                      </a:lnTo>
                      <a:lnTo>
                        <a:pt x="61" y="29"/>
                      </a:lnTo>
                      <a:lnTo>
                        <a:pt x="50" y="33"/>
                      </a:lnTo>
                      <a:lnTo>
                        <a:pt x="38" y="33"/>
                      </a:lnTo>
                      <a:lnTo>
                        <a:pt x="29" y="35"/>
                      </a:lnTo>
                      <a:lnTo>
                        <a:pt x="19" y="35"/>
                      </a:lnTo>
                      <a:lnTo>
                        <a:pt x="14" y="37"/>
                      </a:lnTo>
                      <a:lnTo>
                        <a:pt x="2" y="38"/>
                      </a:lnTo>
                      <a:lnTo>
                        <a:pt x="0" y="40"/>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15" name="Freeform 39"/>
                <p:cNvSpPr>
                  <a:spLocks/>
                </p:cNvSpPr>
                <p:nvPr/>
              </p:nvSpPr>
              <p:spPr bwMode="auto">
                <a:xfrm>
                  <a:off x="4708" y="2731"/>
                  <a:ext cx="32" cy="36"/>
                </a:xfrm>
                <a:custGeom>
                  <a:avLst/>
                  <a:gdLst>
                    <a:gd name="T0" fmla="*/ 0 w 65"/>
                    <a:gd name="T1" fmla="*/ 0 h 73"/>
                    <a:gd name="T2" fmla="*/ 0 w 65"/>
                    <a:gd name="T3" fmla="*/ 0 h 73"/>
                    <a:gd name="T4" fmla="*/ 0 w 65"/>
                    <a:gd name="T5" fmla="*/ 0 h 73"/>
                    <a:gd name="T6" fmla="*/ 0 w 65"/>
                    <a:gd name="T7" fmla="*/ 0 h 73"/>
                    <a:gd name="T8" fmla="*/ 0 w 65"/>
                    <a:gd name="T9" fmla="*/ 0 h 73"/>
                    <a:gd name="T10" fmla="*/ 0 w 65"/>
                    <a:gd name="T11" fmla="*/ 0 h 73"/>
                    <a:gd name="T12" fmla="*/ 0 w 65"/>
                    <a:gd name="T13" fmla="*/ 0 h 73"/>
                    <a:gd name="T14" fmla="*/ 0 w 65"/>
                    <a:gd name="T15" fmla="*/ 0 h 73"/>
                    <a:gd name="T16" fmla="*/ 0 w 65"/>
                    <a:gd name="T17" fmla="*/ 0 h 73"/>
                    <a:gd name="T18" fmla="*/ 0 w 65"/>
                    <a:gd name="T19" fmla="*/ 0 h 73"/>
                    <a:gd name="T20" fmla="*/ 0 w 65"/>
                    <a:gd name="T21" fmla="*/ 0 h 73"/>
                    <a:gd name="T22" fmla="*/ 0 w 65"/>
                    <a:gd name="T23" fmla="*/ 0 h 73"/>
                    <a:gd name="T24" fmla="*/ 0 w 65"/>
                    <a:gd name="T25" fmla="*/ 0 h 73"/>
                    <a:gd name="T26" fmla="*/ 0 w 65"/>
                    <a:gd name="T27" fmla="*/ 0 h 73"/>
                    <a:gd name="T28" fmla="*/ 0 w 65"/>
                    <a:gd name="T29" fmla="*/ 0 h 73"/>
                    <a:gd name="T30" fmla="*/ 0 w 65"/>
                    <a:gd name="T31" fmla="*/ 0 h 73"/>
                    <a:gd name="T32" fmla="*/ 0 w 65"/>
                    <a:gd name="T33" fmla="*/ 0 h 73"/>
                    <a:gd name="T34" fmla="*/ 0 w 65"/>
                    <a:gd name="T35" fmla="*/ 0 h 73"/>
                    <a:gd name="T36" fmla="*/ 0 w 65"/>
                    <a:gd name="T37" fmla="*/ 0 h 73"/>
                    <a:gd name="T38" fmla="*/ 0 w 65"/>
                    <a:gd name="T39" fmla="*/ 0 h 73"/>
                    <a:gd name="T40" fmla="*/ 0 w 65"/>
                    <a:gd name="T41" fmla="*/ 0 h 73"/>
                    <a:gd name="T42" fmla="*/ 0 w 65"/>
                    <a:gd name="T43" fmla="*/ 0 h 73"/>
                    <a:gd name="T44" fmla="*/ 0 w 65"/>
                    <a:gd name="T45" fmla="*/ 0 h 73"/>
                    <a:gd name="T46" fmla="*/ 0 w 65"/>
                    <a:gd name="T47" fmla="*/ 0 h 73"/>
                    <a:gd name="T48" fmla="*/ 0 w 65"/>
                    <a:gd name="T49" fmla="*/ 0 h 73"/>
                    <a:gd name="T50" fmla="*/ 0 w 65"/>
                    <a:gd name="T51" fmla="*/ 0 h 7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5"/>
                    <a:gd name="T79" fmla="*/ 0 h 73"/>
                    <a:gd name="T80" fmla="*/ 65 w 65"/>
                    <a:gd name="T81" fmla="*/ 73 h 7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5" h="73">
                      <a:moveTo>
                        <a:pt x="51" y="8"/>
                      </a:moveTo>
                      <a:lnTo>
                        <a:pt x="59" y="14"/>
                      </a:lnTo>
                      <a:lnTo>
                        <a:pt x="65" y="25"/>
                      </a:lnTo>
                      <a:lnTo>
                        <a:pt x="65" y="35"/>
                      </a:lnTo>
                      <a:lnTo>
                        <a:pt x="65" y="44"/>
                      </a:lnTo>
                      <a:lnTo>
                        <a:pt x="63" y="56"/>
                      </a:lnTo>
                      <a:lnTo>
                        <a:pt x="57" y="63"/>
                      </a:lnTo>
                      <a:lnTo>
                        <a:pt x="50" y="69"/>
                      </a:lnTo>
                      <a:lnTo>
                        <a:pt x="42" y="73"/>
                      </a:lnTo>
                      <a:lnTo>
                        <a:pt x="31" y="73"/>
                      </a:lnTo>
                      <a:lnTo>
                        <a:pt x="23" y="73"/>
                      </a:lnTo>
                      <a:lnTo>
                        <a:pt x="15" y="69"/>
                      </a:lnTo>
                      <a:lnTo>
                        <a:pt x="10" y="67"/>
                      </a:lnTo>
                      <a:lnTo>
                        <a:pt x="4" y="59"/>
                      </a:lnTo>
                      <a:lnTo>
                        <a:pt x="0" y="52"/>
                      </a:lnTo>
                      <a:lnTo>
                        <a:pt x="0" y="42"/>
                      </a:lnTo>
                      <a:lnTo>
                        <a:pt x="4" y="31"/>
                      </a:lnTo>
                      <a:lnTo>
                        <a:pt x="8" y="19"/>
                      </a:lnTo>
                      <a:lnTo>
                        <a:pt x="13" y="12"/>
                      </a:lnTo>
                      <a:lnTo>
                        <a:pt x="17" y="4"/>
                      </a:lnTo>
                      <a:lnTo>
                        <a:pt x="25" y="2"/>
                      </a:lnTo>
                      <a:lnTo>
                        <a:pt x="31" y="0"/>
                      </a:lnTo>
                      <a:lnTo>
                        <a:pt x="38" y="0"/>
                      </a:lnTo>
                      <a:lnTo>
                        <a:pt x="46" y="2"/>
                      </a:lnTo>
                      <a:lnTo>
                        <a:pt x="5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16" name="Freeform 40"/>
                <p:cNvSpPr>
                  <a:spLocks/>
                </p:cNvSpPr>
                <p:nvPr/>
              </p:nvSpPr>
              <p:spPr bwMode="auto">
                <a:xfrm>
                  <a:off x="3771" y="2087"/>
                  <a:ext cx="513" cy="797"/>
                </a:xfrm>
                <a:custGeom>
                  <a:avLst/>
                  <a:gdLst>
                    <a:gd name="T0" fmla="*/ 0 w 1027"/>
                    <a:gd name="T1" fmla="*/ 1 h 1594"/>
                    <a:gd name="T2" fmla="*/ 0 w 1027"/>
                    <a:gd name="T3" fmla="*/ 1 h 1594"/>
                    <a:gd name="T4" fmla="*/ 0 w 1027"/>
                    <a:gd name="T5" fmla="*/ 0 h 1594"/>
                    <a:gd name="T6" fmla="*/ 0 w 1027"/>
                    <a:gd name="T7" fmla="*/ 1 h 1594"/>
                    <a:gd name="T8" fmla="*/ 0 w 1027"/>
                    <a:gd name="T9" fmla="*/ 1 h 1594"/>
                    <a:gd name="T10" fmla="*/ 0 w 1027"/>
                    <a:gd name="T11" fmla="*/ 1 h 1594"/>
                    <a:gd name="T12" fmla="*/ 0 w 1027"/>
                    <a:gd name="T13" fmla="*/ 1 h 1594"/>
                    <a:gd name="T14" fmla="*/ 0 w 1027"/>
                    <a:gd name="T15" fmla="*/ 1 h 1594"/>
                    <a:gd name="T16" fmla="*/ 0 w 1027"/>
                    <a:gd name="T17" fmla="*/ 1 h 1594"/>
                    <a:gd name="T18" fmla="*/ 0 w 1027"/>
                    <a:gd name="T19" fmla="*/ 1 h 1594"/>
                    <a:gd name="T20" fmla="*/ 0 w 1027"/>
                    <a:gd name="T21" fmla="*/ 1 h 1594"/>
                    <a:gd name="T22" fmla="*/ 0 w 1027"/>
                    <a:gd name="T23" fmla="*/ 1 h 1594"/>
                    <a:gd name="T24" fmla="*/ 0 w 1027"/>
                    <a:gd name="T25" fmla="*/ 1 h 1594"/>
                    <a:gd name="T26" fmla="*/ 0 w 1027"/>
                    <a:gd name="T27" fmla="*/ 1 h 1594"/>
                    <a:gd name="T28" fmla="*/ 0 w 1027"/>
                    <a:gd name="T29" fmla="*/ 1 h 1594"/>
                    <a:gd name="T30" fmla="*/ 0 w 1027"/>
                    <a:gd name="T31" fmla="*/ 1 h 1594"/>
                    <a:gd name="T32" fmla="*/ 0 w 1027"/>
                    <a:gd name="T33" fmla="*/ 1 h 1594"/>
                    <a:gd name="T34" fmla="*/ 0 w 1027"/>
                    <a:gd name="T35" fmla="*/ 1 h 1594"/>
                    <a:gd name="T36" fmla="*/ 0 w 1027"/>
                    <a:gd name="T37" fmla="*/ 1 h 1594"/>
                    <a:gd name="T38" fmla="*/ 0 w 1027"/>
                    <a:gd name="T39" fmla="*/ 1 h 1594"/>
                    <a:gd name="T40" fmla="*/ 0 w 1027"/>
                    <a:gd name="T41" fmla="*/ 1 h 1594"/>
                    <a:gd name="T42" fmla="*/ 0 w 1027"/>
                    <a:gd name="T43" fmla="*/ 1 h 1594"/>
                    <a:gd name="T44" fmla="*/ 0 w 1027"/>
                    <a:gd name="T45" fmla="*/ 1 h 1594"/>
                    <a:gd name="T46" fmla="*/ 0 w 1027"/>
                    <a:gd name="T47" fmla="*/ 1 h 1594"/>
                    <a:gd name="T48" fmla="*/ 0 w 1027"/>
                    <a:gd name="T49" fmla="*/ 1 h 1594"/>
                    <a:gd name="T50" fmla="*/ 0 w 1027"/>
                    <a:gd name="T51" fmla="*/ 1 h 1594"/>
                    <a:gd name="T52" fmla="*/ 0 w 1027"/>
                    <a:gd name="T53" fmla="*/ 1 h 1594"/>
                    <a:gd name="T54" fmla="*/ 0 w 1027"/>
                    <a:gd name="T55" fmla="*/ 1 h 1594"/>
                    <a:gd name="T56" fmla="*/ 0 w 1027"/>
                    <a:gd name="T57" fmla="*/ 1 h 1594"/>
                    <a:gd name="T58" fmla="*/ 0 w 1027"/>
                    <a:gd name="T59" fmla="*/ 1 h 1594"/>
                    <a:gd name="T60" fmla="*/ 0 w 1027"/>
                    <a:gd name="T61" fmla="*/ 1 h 1594"/>
                    <a:gd name="T62" fmla="*/ 0 w 1027"/>
                    <a:gd name="T63" fmla="*/ 1 h 1594"/>
                    <a:gd name="T64" fmla="*/ 0 w 1027"/>
                    <a:gd name="T65" fmla="*/ 1 h 1594"/>
                    <a:gd name="T66" fmla="*/ 0 w 1027"/>
                    <a:gd name="T67" fmla="*/ 1 h 1594"/>
                    <a:gd name="T68" fmla="*/ 0 w 1027"/>
                    <a:gd name="T69" fmla="*/ 1 h 1594"/>
                    <a:gd name="T70" fmla="*/ 0 w 1027"/>
                    <a:gd name="T71" fmla="*/ 1 h 1594"/>
                    <a:gd name="T72" fmla="*/ 0 w 1027"/>
                    <a:gd name="T73" fmla="*/ 1 h 1594"/>
                    <a:gd name="T74" fmla="*/ 0 w 1027"/>
                    <a:gd name="T75" fmla="*/ 1 h 1594"/>
                    <a:gd name="T76" fmla="*/ 0 w 1027"/>
                    <a:gd name="T77" fmla="*/ 1 h 1594"/>
                    <a:gd name="T78" fmla="*/ 0 w 1027"/>
                    <a:gd name="T79" fmla="*/ 1 h 1594"/>
                    <a:gd name="T80" fmla="*/ 0 w 1027"/>
                    <a:gd name="T81" fmla="*/ 1 h 1594"/>
                    <a:gd name="T82" fmla="*/ 0 w 1027"/>
                    <a:gd name="T83" fmla="*/ 1 h 1594"/>
                    <a:gd name="T84" fmla="*/ 0 w 1027"/>
                    <a:gd name="T85" fmla="*/ 1 h 1594"/>
                    <a:gd name="T86" fmla="*/ 0 w 1027"/>
                    <a:gd name="T87" fmla="*/ 1 h 1594"/>
                    <a:gd name="T88" fmla="*/ 0 w 1027"/>
                    <a:gd name="T89" fmla="*/ 1 h 1594"/>
                    <a:gd name="T90" fmla="*/ 0 w 1027"/>
                    <a:gd name="T91" fmla="*/ 1 h 1594"/>
                    <a:gd name="T92" fmla="*/ 0 w 1027"/>
                    <a:gd name="T93" fmla="*/ 1 h 1594"/>
                    <a:gd name="T94" fmla="*/ 0 w 1027"/>
                    <a:gd name="T95" fmla="*/ 1 h 1594"/>
                    <a:gd name="T96" fmla="*/ 0 w 1027"/>
                    <a:gd name="T97" fmla="*/ 1 h 1594"/>
                    <a:gd name="T98" fmla="*/ 0 w 1027"/>
                    <a:gd name="T99" fmla="*/ 1 h 1594"/>
                    <a:gd name="T100" fmla="*/ 0 w 1027"/>
                    <a:gd name="T101" fmla="*/ 1 h 1594"/>
                    <a:gd name="T102" fmla="*/ 0 w 1027"/>
                    <a:gd name="T103" fmla="*/ 1 h 1594"/>
                    <a:gd name="T104" fmla="*/ 0 w 1027"/>
                    <a:gd name="T105" fmla="*/ 1 h 1594"/>
                    <a:gd name="T106" fmla="*/ 0 w 1027"/>
                    <a:gd name="T107" fmla="*/ 1 h 1594"/>
                    <a:gd name="T108" fmla="*/ 0 w 1027"/>
                    <a:gd name="T109" fmla="*/ 1 h 1594"/>
                    <a:gd name="T110" fmla="*/ 0 w 1027"/>
                    <a:gd name="T111" fmla="*/ 1 h 1594"/>
                    <a:gd name="T112" fmla="*/ 0 w 1027"/>
                    <a:gd name="T113" fmla="*/ 1 h 1594"/>
                    <a:gd name="T114" fmla="*/ 0 w 1027"/>
                    <a:gd name="T115" fmla="*/ 1 h 1594"/>
                    <a:gd name="T116" fmla="*/ 0 w 1027"/>
                    <a:gd name="T117" fmla="*/ 1 h 1594"/>
                    <a:gd name="T118" fmla="*/ 0 w 1027"/>
                    <a:gd name="T119" fmla="*/ 1 h 1594"/>
                    <a:gd name="T120" fmla="*/ 0 w 1027"/>
                    <a:gd name="T121" fmla="*/ 1 h 1594"/>
                    <a:gd name="T122" fmla="*/ 0 w 1027"/>
                    <a:gd name="T123" fmla="*/ 1 h 15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27"/>
                    <a:gd name="T187" fmla="*/ 0 h 1594"/>
                    <a:gd name="T188" fmla="*/ 1027 w 1027"/>
                    <a:gd name="T189" fmla="*/ 1594 h 15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27" h="1594">
                      <a:moveTo>
                        <a:pt x="933" y="171"/>
                      </a:moveTo>
                      <a:lnTo>
                        <a:pt x="939" y="164"/>
                      </a:lnTo>
                      <a:lnTo>
                        <a:pt x="949" y="156"/>
                      </a:lnTo>
                      <a:lnTo>
                        <a:pt x="956" y="147"/>
                      </a:lnTo>
                      <a:lnTo>
                        <a:pt x="968" y="139"/>
                      </a:lnTo>
                      <a:lnTo>
                        <a:pt x="977" y="129"/>
                      </a:lnTo>
                      <a:lnTo>
                        <a:pt x="989" y="120"/>
                      </a:lnTo>
                      <a:lnTo>
                        <a:pt x="998" y="109"/>
                      </a:lnTo>
                      <a:lnTo>
                        <a:pt x="1008" y="99"/>
                      </a:lnTo>
                      <a:lnTo>
                        <a:pt x="1015" y="88"/>
                      </a:lnTo>
                      <a:lnTo>
                        <a:pt x="1021" y="76"/>
                      </a:lnTo>
                      <a:lnTo>
                        <a:pt x="1025" y="65"/>
                      </a:lnTo>
                      <a:lnTo>
                        <a:pt x="1027" y="55"/>
                      </a:lnTo>
                      <a:lnTo>
                        <a:pt x="1025" y="44"/>
                      </a:lnTo>
                      <a:lnTo>
                        <a:pt x="1021" y="36"/>
                      </a:lnTo>
                      <a:lnTo>
                        <a:pt x="1011" y="27"/>
                      </a:lnTo>
                      <a:lnTo>
                        <a:pt x="1002" y="19"/>
                      </a:lnTo>
                      <a:lnTo>
                        <a:pt x="985" y="10"/>
                      </a:lnTo>
                      <a:lnTo>
                        <a:pt x="970" y="6"/>
                      </a:lnTo>
                      <a:lnTo>
                        <a:pt x="954" y="0"/>
                      </a:lnTo>
                      <a:lnTo>
                        <a:pt x="939" y="0"/>
                      </a:lnTo>
                      <a:lnTo>
                        <a:pt x="924" y="0"/>
                      </a:lnTo>
                      <a:lnTo>
                        <a:pt x="909" y="2"/>
                      </a:lnTo>
                      <a:lnTo>
                        <a:pt x="893" y="4"/>
                      </a:lnTo>
                      <a:lnTo>
                        <a:pt x="880" y="10"/>
                      </a:lnTo>
                      <a:lnTo>
                        <a:pt x="867" y="13"/>
                      </a:lnTo>
                      <a:lnTo>
                        <a:pt x="854" y="21"/>
                      </a:lnTo>
                      <a:lnTo>
                        <a:pt x="842" y="29"/>
                      </a:lnTo>
                      <a:lnTo>
                        <a:pt x="833" y="38"/>
                      </a:lnTo>
                      <a:lnTo>
                        <a:pt x="823" y="44"/>
                      </a:lnTo>
                      <a:lnTo>
                        <a:pt x="816" y="55"/>
                      </a:lnTo>
                      <a:lnTo>
                        <a:pt x="810" y="63"/>
                      </a:lnTo>
                      <a:lnTo>
                        <a:pt x="808" y="72"/>
                      </a:lnTo>
                      <a:lnTo>
                        <a:pt x="806" y="70"/>
                      </a:lnTo>
                      <a:lnTo>
                        <a:pt x="802" y="69"/>
                      </a:lnTo>
                      <a:lnTo>
                        <a:pt x="797" y="63"/>
                      </a:lnTo>
                      <a:lnTo>
                        <a:pt x="789" y="57"/>
                      </a:lnTo>
                      <a:lnTo>
                        <a:pt x="779" y="51"/>
                      </a:lnTo>
                      <a:lnTo>
                        <a:pt x="770" y="44"/>
                      </a:lnTo>
                      <a:lnTo>
                        <a:pt x="759" y="38"/>
                      </a:lnTo>
                      <a:lnTo>
                        <a:pt x="747" y="31"/>
                      </a:lnTo>
                      <a:lnTo>
                        <a:pt x="734" y="23"/>
                      </a:lnTo>
                      <a:lnTo>
                        <a:pt x="721" y="17"/>
                      </a:lnTo>
                      <a:lnTo>
                        <a:pt x="705" y="13"/>
                      </a:lnTo>
                      <a:lnTo>
                        <a:pt x="694" y="10"/>
                      </a:lnTo>
                      <a:lnTo>
                        <a:pt x="679" y="8"/>
                      </a:lnTo>
                      <a:lnTo>
                        <a:pt x="667" y="10"/>
                      </a:lnTo>
                      <a:lnTo>
                        <a:pt x="656" y="12"/>
                      </a:lnTo>
                      <a:lnTo>
                        <a:pt x="646" y="19"/>
                      </a:lnTo>
                      <a:lnTo>
                        <a:pt x="635" y="25"/>
                      </a:lnTo>
                      <a:lnTo>
                        <a:pt x="626" y="32"/>
                      </a:lnTo>
                      <a:lnTo>
                        <a:pt x="616" y="40"/>
                      </a:lnTo>
                      <a:lnTo>
                        <a:pt x="610" y="48"/>
                      </a:lnTo>
                      <a:lnTo>
                        <a:pt x="603" y="53"/>
                      </a:lnTo>
                      <a:lnTo>
                        <a:pt x="595" y="61"/>
                      </a:lnTo>
                      <a:lnTo>
                        <a:pt x="589" y="69"/>
                      </a:lnTo>
                      <a:lnTo>
                        <a:pt x="586" y="74"/>
                      </a:lnTo>
                      <a:lnTo>
                        <a:pt x="578" y="86"/>
                      </a:lnTo>
                      <a:lnTo>
                        <a:pt x="574" y="95"/>
                      </a:lnTo>
                      <a:lnTo>
                        <a:pt x="572" y="103"/>
                      </a:lnTo>
                      <a:lnTo>
                        <a:pt x="572" y="105"/>
                      </a:lnTo>
                      <a:lnTo>
                        <a:pt x="568" y="105"/>
                      </a:lnTo>
                      <a:lnTo>
                        <a:pt x="561" y="105"/>
                      </a:lnTo>
                      <a:lnTo>
                        <a:pt x="551" y="105"/>
                      </a:lnTo>
                      <a:lnTo>
                        <a:pt x="538" y="109"/>
                      </a:lnTo>
                      <a:lnTo>
                        <a:pt x="521" y="112"/>
                      </a:lnTo>
                      <a:lnTo>
                        <a:pt x="504" y="116"/>
                      </a:lnTo>
                      <a:lnTo>
                        <a:pt x="485" y="122"/>
                      </a:lnTo>
                      <a:lnTo>
                        <a:pt x="468" y="129"/>
                      </a:lnTo>
                      <a:lnTo>
                        <a:pt x="447" y="137"/>
                      </a:lnTo>
                      <a:lnTo>
                        <a:pt x="428" y="147"/>
                      </a:lnTo>
                      <a:lnTo>
                        <a:pt x="409" y="158"/>
                      </a:lnTo>
                      <a:lnTo>
                        <a:pt x="396" y="173"/>
                      </a:lnTo>
                      <a:lnTo>
                        <a:pt x="382" y="186"/>
                      </a:lnTo>
                      <a:lnTo>
                        <a:pt x="373" y="205"/>
                      </a:lnTo>
                      <a:lnTo>
                        <a:pt x="365" y="226"/>
                      </a:lnTo>
                      <a:lnTo>
                        <a:pt x="365" y="249"/>
                      </a:lnTo>
                      <a:lnTo>
                        <a:pt x="367" y="268"/>
                      </a:lnTo>
                      <a:lnTo>
                        <a:pt x="377" y="285"/>
                      </a:lnTo>
                      <a:lnTo>
                        <a:pt x="386" y="295"/>
                      </a:lnTo>
                      <a:lnTo>
                        <a:pt x="403" y="304"/>
                      </a:lnTo>
                      <a:lnTo>
                        <a:pt x="420" y="308"/>
                      </a:lnTo>
                      <a:lnTo>
                        <a:pt x="443" y="308"/>
                      </a:lnTo>
                      <a:lnTo>
                        <a:pt x="464" y="306"/>
                      </a:lnTo>
                      <a:lnTo>
                        <a:pt x="489" y="302"/>
                      </a:lnTo>
                      <a:lnTo>
                        <a:pt x="511" y="295"/>
                      </a:lnTo>
                      <a:lnTo>
                        <a:pt x="534" y="289"/>
                      </a:lnTo>
                      <a:lnTo>
                        <a:pt x="555" y="282"/>
                      </a:lnTo>
                      <a:lnTo>
                        <a:pt x="576" y="274"/>
                      </a:lnTo>
                      <a:lnTo>
                        <a:pt x="593" y="264"/>
                      </a:lnTo>
                      <a:lnTo>
                        <a:pt x="606" y="259"/>
                      </a:lnTo>
                      <a:lnTo>
                        <a:pt x="618" y="251"/>
                      </a:lnTo>
                      <a:lnTo>
                        <a:pt x="626" y="245"/>
                      </a:lnTo>
                      <a:lnTo>
                        <a:pt x="654" y="373"/>
                      </a:lnTo>
                      <a:lnTo>
                        <a:pt x="652" y="371"/>
                      </a:lnTo>
                      <a:lnTo>
                        <a:pt x="646" y="371"/>
                      </a:lnTo>
                      <a:lnTo>
                        <a:pt x="637" y="371"/>
                      </a:lnTo>
                      <a:lnTo>
                        <a:pt x="627" y="375"/>
                      </a:lnTo>
                      <a:lnTo>
                        <a:pt x="612" y="375"/>
                      </a:lnTo>
                      <a:lnTo>
                        <a:pt x="599" y="377"/>
                      </a:lnTo>
                      <a:lnTo>
                        <a:pt x="584" y="380"/>
                      </a:lnTo>
                      <a:lnTo>
                        <a:pt x="568" y="386"/>
                      </a:lnTo>
                      <a:lnTo>
                        <a:pt x="553" y="392"/>
                      </a:lnTo>
                      <a:lnTo>
                        <a:pt x="538" y="399"/>
                      </a:lnTo>
                      <a:lnTo>
                        <a:pt x="525" y="409"/>
                      </a:lnTo>
                      <a:lnTo>
                        <a:pt x="511" y="420"/>
                      </a:lnTo>
                      <a:lnTo>
                        <a:pt x="500" y="436"/>
                      </a:lnTo>
                      <a:lnTo>
                        <a:pt x="494" y="453"/>
                      </a:lnTo>
                      <a:lnTo>
                        <a:pt x="491" y="472"/>
                      </a:lnTo>
                      <a:lnTo>
                        <a:pt x="491" y="495"/>
                      </a:lnTo>
                      <a:lnTo>
                        <a:pt x="487" y="493"/>
                      </a:lnTo>
                      <a:lnTo>
                        <a:pt x="485" y="493"/>
                      </a:lnTo>
                      <a:lnTo>
                        <a:pt x="477" y="493"/>
                      </a:lnTo>
                      <a:lnTo>
                        <a:pt x="468" y="493"/>
                      </a:lnTo>
                      <a:lnTo>
                        <a:pt x="456" y="493"/>
                      </a:lnTo>
                      <a:lnTo>
                        <a:pt x="443" y="495"/>
                      </a:lnTo>
                      <a:lnTo>
                        <a:pt x="430" y="496"/>
                      </a:lnTo>
                      <a:lnTo>
                        <a:pt x="416" y="500"/>
                      </a:lnTo>
                      <a:lnTo>
                        <a:pt x="399" y="502"/>
                      </a:lnTo>
                      <a:lnTo>
                        <a:pt x="384" y="506"/>
                      </a:lnTo>
                      <a:lnTo>
                        <a:pt x="367" y="514"/>
                      </a:lnTo>
                      <a:lnTo>
                        <a:pt x="352" y="521"/>
                      </a:lnTo>
                      <a:lnTo>
                        <a:pt x="337" y="531"/>
                      </a:lnTo>
                      <a:lnTo>
                        <a:pt x="323" y="542"/>
                      </a:lnTo>
                      <a:lnTo>
                        <a:pt x="310" y="555"/>
                      </a:lnTo>
                      <a:lnTo>
                        <a:pt x="299" y="572"/>
                      </a:lnTo>
                      <a:lnTo>
                        <a:pt x="297" y="571"/>
                      </a:lnTo>
                      <a:lnTo>
                        <a:pt x="293" y="571"/>
                      </a:lnTo>
                      <a:lnTo>
                        <a:pt x="285" y="567"/>
                      </a:lnTo>
                      <a:lnTo>
                        <a:pt x="278" y="567"/>
                      </a:lnTo>
                      <a:lnTo>
                        <a:pt x="264" y="563"/>
                      </a:lnTo>
                      <a:lnTo>
                        <a:pt x="253" y="561"/>
                      </a:lnTo>
                      <a:lnTo>
                        <a:pt x="240" y="559"/>
                      </a:lnTo>
                      <a:lnTo>
                        <a:pt x="226" y="559"/>
                      </a:lnTo>
                      <a:lnTo>
                        <a:pt x="211" y="557"/>
                      </a:lnTo>
                      <a:lnTo>
                        <a:pt x="196" y="557"/>
                      </a:lnTo>
                      <a:lnTo>
                        <a:pt x="181" y="557"/>
                      </a:lnTo>
                      <a:lnTo>
                        <a:pt x="166" y="561"/>
                      </a:lnTo>
                      <a:lnTo>
                        <a:pt x="150" y="565"/>
                      </a:lnTo>
                      <a:lnTo>
                        <a:pt x="137" y="571"/>
                      </a:lnTo>
                      <a:lnTo>
                        <a:pt x="124" y="578"/>
                      </a:lnTo>
                      <a:lnTo>
                        <a:pt x="114" y="591"/>
                      </a:lnTo>
                      <a:lnTo>
                        <a:pt x="103" y="601"/>
                      </a:lnTo>
                      <a:lnTo>
                        <a:pt x="95" y="612"/>
                      </a:lnTo>
                      <a:lnTo>
                        <a:pt x="86" y="622"/>
                      </a:lnTo>
                      <a:lnTo>
                        <a:pt x="82" y="635"/>
                      </a:lnTo>
                      <a:lnTo>
                        <a:pt x="74" y="647"/>
                      </a:lnTo>
                      <a:lnTo>
                        <a:pt x="72" y="658"/>
                      </a:lnTo>
                      <a:lnTo>
                        <a:pt x="71" y="669"/>
                      </a:lnTo>
                      <a:lnTo>
                        <a:pt x="71" y="681"/>
                      </a:lnTo>
                      <a:lnTo>
                        <a:pt x="71" y="690"/>
                      </a:lnTo>
                      <a:lnTo>
                        <a:pt x="71" y="702"/>
                      </a:lnTo>
                      <a:lnTo>
                        <a:pt x="74" y="713"/>
                      </a:lnTo>
                      <a:lnTo>
                        <a:pt x="78" y="725"/>
                      </a:lnTo>
                      <a:lnTo>
                        <a:pt x="82" y="732"/>
                      </a:lnTo>
                      <a:lnTo>
                        <a:pt x="90" y="742"/>
                      </a:lnTo>
                      <a:lnTo>
                        <a:pt x="97" y="751"/>
                      </a:lnTo>
                      <a:lnTo>
                        <a:pt x="109" y="759"/>
                      </a:lnTo>
                      <a:lnTo>
                        <a:pt x="105" y="759"/>
                      </a:lnTo>
                      <a:lnTo>
                        <a:pt x="101" y="763"/>
                      </a:lnTo>
                      <a:lnTo>
                        <a:pt x="93" y="766"/>
                      </a:lnTo>
                      <a:lnTo>
                        <a:pt x="84" y="774"/>
                      </a:lnTo>
                      <a:lnTo>
                        <a:pt x="72" y="782"/>
                      </a:lnTo>
                      <a:lnTo>
                        <a:pt x="61" y="791"/>
                      </a:lnTo>
                      <a:lnTo>
                        <a:pt x="52" y="803"/>
                      </a:lnTo>
                      <a:lnTo>
                        <a:pt x="40" y="816"/>
                      </a:lnTo>
                      <a:lnTo>
                        <a:pt x="27" y="829"/>
                      </a:lnTo>
                      <a:lnTo>
                        <a:pt x="17" y="846"/>
                      </a:lnTo>
                      <a:lnTo>
                        <a:pt x="8" y="863"/>
                      </a:lnTo>
                      <a:lnTo>
                        <a:pt x="4" y="880"/>
                      </a:lnTo>
                      <a:lnTo>
                        <a:pt x="0" y="900"/>
                      </a:lnTo>
                      <a:lnTo>
                        <a:pt x="0" y="920"/>
                      </a:lnTo>
                      <a:lnTo>
                        <a:pt x="4" y="941"/>
                      </a:lnTo>
                      <a:lnTo>
                        <a:pt x="12" y="964"/>
                      </a:lnTo>
                      <a:lnTo>
                        <a:pt x="21" y="983"/>
                      </a:lnTo>
                      <a:lnTo>
                        <a:pt x="34" y="996"/>
                      </a:lnTo>
                      <a:lnTo>
                        <a:pt x="50" y="1002"/>
                      </a:lnTo>
                      <a:lnTo>
                        <a:pt x="67" y="1006"/>
                      </a:lnTo>
                      <a:lnTo>
                        <a:pt x="84" y="1004"/>
                      </a:lnTo>
                      <a:lnTo>
                        <a:pt x="101" y="1000"/>
                      </a:lnTo>
                      <a:lnTo>
                        <a:pt x="120" y="993"/>
                      </a:lnTo>
                      <a:lnTo>
                        <a:pt x="139" y="983"/>
                      </a:lnTo>
                      <a:lnTo>
                        <a:pt x="156" y="970"/>
                      </a:lnTo>
                      <a:lnTo>
                        <a:pt x="173" y="957"/>
                      </a:lnTo>
                      <a:lnTo>
                        <a:pt x="190" y="941"/>
                      </a:lnTo>
                      <a:lnTo>
                        <a:pt x="205" y="928"/>
                      </a:lnTo>
                      <a:lnTo>
                        <a:pt x="219" y="915"/>
                      </a:lnTo>
                      <a:lnTo>
                        <a:pt x="230" y="901"/>
                      </a:lnTo>
                      <a:lnTo>
                        <a:pt x="238" y="890"/>
                      </a:lnTo>
                      <a:lnTo>
                        <a:pt x="245" y="880"/>
                      </a:lnTo>
                      <a:lnTo>
                        <a:pt x="249" y="873"/>
                      </a:lnTo>
                      <a:lnTo>
                        <a:pt x="255" y="871"/>
                      </a:lnTo>
                      <a:lnTo>
                        <a:pt x="262" y="871"/>
                      </a:lnTo>
                      <a:lnTo>
                        <a:pt x="272" y="873"/>
                      </a:lnTo>
                      <a:lnTo>
                        <a:pt x="282" y="877"/>
                      </a:lnTo>
                      <a:lnTo>
                        <a:pt x="293" y="882"/>
                      </a:lnTo>
                      <a:lnTo>
                        <a:pt x="304" y="888"/>
                      </a:lnTo>
                      <a:lnTo>
                        <a:pt x="314" y="898"/>
                      </a:lnTo>
                      <a:lnTo>
                        <a:pt x="325" y="903"/>
                      </a:lnTo>
                      <a:lnTo>
                        <a:pt x="335" y="911"/>
                      </a:lnTo>
                      <a:lnTo>
                        <a:pt x="344" y="919"/>
                      </a:lnTo>
                      <a:lnTo>
                        <a:pt x="354" y="928"/>
                      </a:lnTo>
                      <a:lnTo>
                        <a:pt x="359" y="934"/>
                      </a:lnTo>
                      <a:lnTo>
                        <a:pt x="365" y="939"/>
                      </a:lnTo>
                      <a:lnTo>
                        <a:pt x="369" y="941"/>
                      </a:lnTo>
                      <a:lnTo>
                        <a:pt x="371" y="945"/>
                      </a:lnTo>
                      <a:lnTo>
                        <a:pt x="314" y="1025"/>
                      </a:lnTo>
                      <a:lnTo>
                        <a:pt x="312" y="1023"/>
                      </a:lnTo>
                      <a:lnTo>
                        <a:pt x="308" y="1023"/>
                      </a:lnTo>
                      <a:lnTo>
                        <a:pt x="301" y="1021"/>
                      </a:lnTo>
                      <a:lnTo>
                        <a:pt x="295" y="1021"/>
                      </a:lnTo>
                      <a:lnTo>
                        <a:pt x="285" y="1019"/>
                      </a:lnTo>
                      <a:lnTo>
                        <a:pt x="274" y="1019"/>
                      </a:lnTo>
                      <a:lnTo>
                        <a:pt x="262" y="1019"/>
                      </a:lnTo>
                      <a:lnTo>
                        <a:pt x="251" y="1023"/>
                      </a:lnTo>
                      <a:lnTo>
                        <a:pt x="238" y="1025"/>
                      </a:lnTo>
                      <a:lnTo>
                        <a:pt x="226" y="1031"/>
                      </a:lnTo>
                      <a:lnTo>
                        <a:pt x="213" y="1036"/>
                      </a:lnTo>
                      <a:lnTo>
                        <a:pt x="200" y="1044"/>
                      </a:lnTo>
                      <a:lnTo>
                        <a:pt x="188" y="1054"/>
                      </a:lnTo>
                      <a:lnTo>
                        <a:pt x="179" y="1067"/>
                      </a:lnTo>
                      <a:lnTo>
                        <a:pt x="169" y="1084"/>
                      </a:lnTo>
                      <a:lnTo>
                        <a:pt x="162" y="1103"/>
                      </a:lnTo>
                      <a:lnTo>
                        <a:pt x="154" y="1122"/>
                      </a:lnTo>
                      <a:lnTo>
                        <a:pt x="152" y="1141"/>
                      </a:lnTo>
                      <a:lnTo>
                        <a:pt x="150" y="1158"/>
                      </a:lnTo>
                      <a:lnTo>
                        <a:pt x="152" y="1173"/>
                      </a:lnTo>
                      <a:lnTo>
                        <a:pt x="154" y="1187"/>
                      </a:lnTo>
                      <a:lnTo>
                        <a:pt x="158" y="1200"/>
                      </a:lnTo>
                      <a:lnTo>
                        <a:pt x="164" y="1211"/>
                      </a:lnTo>
                      <a:lnTo>
                        <a:pt x="171" y="1223"/>
                      </a:lnTo>
                      <a:lnTo>
                        <a:pt x="179" y="1230"/>
                      </a:lnTo>
                      <a:lnTo>
                        <a:pt x="186" y="1236"/>
                      </a:lnTo>
                      <a:lnTo>
                        <a:pt x="196" y="1240"/>
                      </a:lnTo>
                      <a:lnTo>
                        <a:pt x="207" y="1246"/>
                      </a:lnTo>
                      <a:lnTo>
                        <a:pt x="219" y="1246"/>
                      </a:lnTo>
                      <a:lnTo>
                        <a:pt x="230" y="1246"/>
                      </a:lnTo>
                      <a:lnTo>
                        <a:pt x="240" y="1244"/>
                      </a:lnTo>
                      <a:lnTo>
                        <a:pt x="251" y="1240"/>
                      </a:lnTo>
                      <a:lnTo>
                        <a:pt x="251" y="1242"/>
                      </a:lnTo>
                      <a:lnTo>
                        <a:pt x="247" y="1247"/>
                      </a:lnTo>
                      <a:lnTo>
                        <a:pt x="243" y="1253"/>
                      </a:lnTo>
                      <a:lnTo>
                        <a:pt x="242" y="1265"/>
                      </a:lnTo>
                      <a:lnTo>
                        <a:pt x="238" y="1274"/>
                      </a:lnTo>
                      <a:lnTo>
                        <a:pt x="234" y="1287"/>
                      </a:lnTo>
                      <a:lnTo>
                        <a:pt x="230" y="1303"/>
                      </a:lnTo>
                      <a:lnTo>
                        <a:pt x="226" y="1318"/>
                      </a:lnTo>
                      <a:lnTo>
                        <a:pt x="223" y="1333"/>
                      </a:lnTo>
                      <a:lnTo>
                        <a:pt x="223" y="1348"/>
                      </a:lnTo>
                      <a:lnTo>
                        <a:pt x="223" y="1363"/>
                      </a:lnTo>
                      <a:lnTo>
                        <a:pt x="226" y="1377"/>
                      </a:lnTo>
                      <a:lnTo>
                        <a:pt x="230" y="1390"/>
                      </a:lnTo>
                      <a:lnTo>
                        <a:pt x="238" y="1400"/>
                      </a:lnTo>
                      <a:lnTo>
                        <a:pt x="247" y="1407"/>
                      </a:lnTo>
                      <a:lnTo>
                        <a:pt x="261" y="1415"/>
                      </a:lnTo>
                      <a:lnTo>
                        <a:pt x="272" y="1419"/>
                      </a:lnTo>
                      <a:lnTo>
                        <a:pt x="283" y="1428"/>
                      </a:lnTo>
                      <a:lnTo>
                        <a:pt x="293" y="1438"/>
                      </a:lnTo>
                      <a:lnTo>
                        <a:pt x="301" y="1451"/>
                      </a:lnTo>
                      <a:lnTo>
                        <a:pt x="308" y="1464"/>
                      </a:lnTo>
                      <a:lnTo>
                        <a:pt x="316" y="1479"/>
                      </a:lnTo>
                      <a:lnTo>
                        <a:pt x="321" y="1495"/>
                      </a:lnTo>
                      <a:lnTo>
                        <a:pt x="329" y="1512"/>
                      </a:lnTo>
                      <a:lnTo>
                        <a:pt x="333" y="1527"/>
                      </a:lnTo>
                      <a:lnTo>
                        <a:pt x="339" y="1542"/>
                      </a:lnTo>
                      <a:lnTo>
                        <a:pt x="344" y="1555"/>
                      </a:lnTo>
                      <a:lnTo>
                        <a:pt x="352" y="1571"/>
                      </a:lnTo>
                      <a:lnTo>
                        <a:pt x="359" y="1580"/>
                      </a:lnTo>
                      <a:lnTo>
                        <a:pt x="367" y="1588"/>
                      </a:lnTo>
                      <a:lnTo>
                        <a:pt x="377" y="1592"/>
                      </a:lnTo>
                      <a:lnTo>
                        <a:pt x="390" y="1594"/>
                      </a:lnTo>
                      <a:lnTo>
                        <a:pt x="399" y="1590"/>
                      </a:lnTo>
                      <a:lnTo>
                        <a:pt x="413" y="1582"/>
                      </a:lnTo>
                      <a:lnTo>
                        <a:pt x="424" y="1571"/>
                      </a:lnTo>
                      <a:lnTo>
                        <a:pt x="435" y="1559"/>
                      </a:lnTo>
                      <a:lnTo>
                        <a:pt x="445" y="1542"/>
                      </a:lnTo>
                      <a:lnTo>
                        <a:pt x="454" y="1525"/>
                      </a:lnTo>
                      <a:lnTo>
                        <a:pt x="460" y="1506"/>
                      </a:lnTo>
                      <a:lnTo>
                        <a:pt x="468" y="1487"/>
                      </a:lnTo>
                      <a:lnTo>
                        <a:pt x="470" y="1466"/>
                      </a:lnTo>
                      <a:lnTo>
                        <a:pt x="473" y="1445"/>
                      </a:lnTo>
                      <a:lnTo>
                        <a:pt x="472" y="1426"/>
                      </a:lnTo>
                      <a:lnTo>
                        <a:pt x="468" y="1407"/>
                      </a:lnTo>
                      <a:lnTo>
                        <a:pt x="460" y="1390"/>
                      </a:lnTo>
                      <a:lnTo>
                        <a:pt x="453" y="1375"/>
                      </a:lnTo>
                      <a:lnTo>
                        <a:pt x="439" y="1363"/>
                      </a:lnTo>
                      <a:lnTo>
                        <a:pt x="424" y="1354"/>
                      </a:lnTo>
                      <a:lnTo>
                        <a:pt x="424" y="1352"/>
                      </a:lnTo>
                      <a:lnTo>
                        <a:pt x="426" y="1346"/>
                      </a:lnTo>
                      <a:lnTo>
                        <a:pt x="426" y="1335"/>
                      </a:lnTo>
                      <a:lnTo>
                        <a:pt x="430" y="1324"/>
                      </a:lnTo>
                      <a:lnTo>
                        <a:pt x="430" y="1308"/>
                      </a:lnTo>
                      <a:lnTo>
                        <a:pt x="432" y="1293"/>
                      </a:lnTo>
                      <a:lnTo>
                        <a:pt x="432" y="1276"/>
                      </a:lnTo>
                      <a:lnTo>
                        <a:pt x="432" y="1259"/>
                      </a:lnTo>
                      <a:lnTo>
                        <a:pt x="428" y="1240"/>
                      </a:lnTo>
                      <a:lnTo>
                        <a:pt x="424" y="1223"/>
                      </a:lnTo>
                      <a:lnTo>
                        <a:pt x="416" y="1206"/>
                      </a:lnTo>
                      <a:lnTo>
                        <a:pt x="407" y="1192"/>
                      </a:lnTo>
                      <a:lnTo>
                        <a:pt x="394" y="1179"/>
                      </a:lnTo>
                      <a:lnTo>
                        <a:pt x="378" y="1170"/>
                      </a:lnTo>
                      <a:lnTo>
                        <a:pt x="358" y="1162"/>
                      </a:lnTo>
                      <a:lnTo>
                        <a:pt x="335" y="1160"/>
                      </a:lnTo>
                      <a:lnTo>
                        <a:pt x="335" y="1107"/>
                      </a:lnTo>
                      <a:lnTo>
                        <a:pt x="335" y="1105"/>
                      </a:lnTo>
                      <a:lnTo>
                        <a:pt x="339" y="1105"/>
                      </a:lnTo>
                      <a:lnTo>
                        <a:pt x="344" y="1105"/>
                      </a:lnTo>
                      <a:lnTo>
                        <a:pt x="354" y="1103"/>
                      </a:lnTo>
                      <a:lnTo>
                        <a:pt x="363" y="1101"/>
                      </a:lnTo>
                      <a:lnTo>
                        <a:pt x="377" y="1097"/>
                      </a:lnTo>
                      <a:lnTo>
                        <a:pt x="388" y="1093"/>
                      </a:lnTo>
                      <a:lnTo>
                        <a:pt x="403" y="1092"/>
                      </a:lnTo>
                      <a:lnTo>
                        <a:pt x="416" y="1084"/>
                      </a:lnTo>
                      <a:lnTo>
                        <a:pt x="430" y="1078"/>
                      </a:lnTo>
                      <a:lnTo>
                        <a:pt x="443" y="1071"/>
                      </a:lnTo>
                      <a:lnTo>
                        <a:pt x="456" y="1061"/>
                      </a:lnTo>
                      <a:lnTo>
                        <a:pt x="468" y="1050"/>
                      </a:lnTo>
                      <a:lnTo>
                        <a:pt x="479" y="1036"/>
                      </a:lnTo>
                      <a:lnTo>
                        <a:pt x="487" y="1021"/>
                      </a:lnTo>
                      <a:lnTo>
                        <a:pt x="496" y="1006"/>
                      </a:lnTo>
                      <a:lnTo>
                        <a:pt x="498" y="1010"/>
                      </a:lnTo>
                      <a:lnTo>
                        <a:pt x="508" y="1019"/>
                      </a:lnTo>
                      <a:lnTo>
                        <a:pt x="511" y="1025"/>
                      </a:lnTo>
                      <a:lnTo>
                        <a:pt x="521" y="1033"/>
                      </a:lnTo>
                      <a:lnTo>
                        <a:pt x="529" y="1040"/>
                      </a:lnTo>
                      <a:lnTo>
                        <a:pt x="538" y="1046"/>
                      </a:lnTo>
                      <a:lnTo>
                        <a:pt x="548" y="1052"/>
                      </a:lnTo>
                      <a:lnTo>
                        <a:pt x="559" y="1057"/>
                      </a:lnTo>
                      <a:lnTo>
                        <a:pt x="568" y="1059"/>
                      </a:lnTo>
                      <a:lnTo>
                        <a:pt x="582" y="1061"/>
                      </a:lnTo>
                      <a:lnTo>
                        <a:pt x="593" y="1059"/>
                      </a:lnTo>
                      <a:lnTo>
                        <a:pt x="606" y="1057"/>
                      </a:lnTo>
                      <a:lnTo>
                        <a:pt x="618" y="1052"/>
                      </a:lnTo>
                      <a:lnTo>
                        <a:pt x="631" y="1044"/>
                      </a:lnTo>
                      <a:lnTo>
                        <a:pt x="641" y="1031"/>
                      </a:lnTo>
                      <a:lnTo>
                        <a:pt x="652" y="1015"/>
                      </a:lnTo>
                      <a:lnTo>
                        <a:pt x="660" y="998"/>
                      </a:lnTo>
                      <a:lnTo>
                        <a:pt x="667" y="983"/>
                      </a:lnTo>
                      <a:lnTo>
                        <a:pt x="671" y="966"/>
                      </a:lnTo>
                      <a:lnTo>
                        <a:pt x="675" y="949"/>
                      </a:lnTo>
                      <a:lnTo>
                        <a:pt x="677" y="932"/>
                      </a:lnTo>
                      <a:lnTo>
                        <a:pt x="677" y="917"/>
                      </a:lnTo>
                      <a:lnTo>
                        <a:pt x="675" y="900"/>
                      </a:lnTo>
                      <a:lnTo>
                        <a:pt x="671" y="884"/>
                      </a:lnTo>
                      <a:lnTo>
                        <a:pt x="665" y="871"/>
                      </a:lnTo>
                      <a:lnTo>
                        <a:pt x="658" y="858"/>
                      </a:lnTo>
                      <a:lnTo>
                        <a:pt x="648" y="846"/>
                      </a:lnTo>
                      <a:lnTo>
                        <a:pt x="637" y="839"/>
                      </a:lnTo>
                      <a:lnTo>
                        <a:pt x="624" y="833"/>
                      </a:lnTo>
                      <a:lnTo>
                        <a:pt x="610" y="829"/>
                      </a:lnTo>
                      <a:lnTo>
                        <a:pt x="595" y="827"/>
                      </a:lnTo>
                      <a:lnTo>
                        <a:pt x="582" y="829"/>
                      </a:lnTo>
                      <a:lnTo>
                        <a:pt x="568" y="829"/>
                      </a:lnTo>
                      <a:lnTo>
                        <a:pt x="561" y="833"/>
                      </a:lnTo>
                      <a:lnTo>
                        <a:pt x="551" y="837"/>
                      </a:lnTo>
                      <a:lnTo>
                        <a:pt x="546" y="839"/>
                      </a:lnTo>
                      <a:lnTo>
                        <a:pt x="538" y="844"/>
                      </a:lnTo>
                      <a:lnTo>
                        <a:pt x="534" y="850"/>
                      </a:lnTo>
                      <a:lnTo>
                        <a:pt x="529" y="860"/>
                      </a:lnTo>
                      <a:lnTo>
                        <a:pt x="525" y="869"/>
                      </a:lnTo>
                      <a:lnTo>
                        <a:pt x="523" y="875"/>
                      </a:lnTo>
                      <a:lnTo>
                        <a:pt x="523" y="879"/>
                      </a:lnTo>
                      <a:lnTo>
                        <a:pt x="523" y="875"/>
                      </a:lnTo>
                      <a:lnTo>
                        <a:pt x="525" y="867"/>
                      </a:lnTo>
                      <a:lnTo>
                        <a:pt x="527" y="854"/>
                      </a:lnTo>
                      <a:lnTo>
                        <a:pt x="530" y="837"/>
                      </a:lnTo>
                      <a:lnTo>
                        <a:pt x="534" y="814"/>
                      </a:lnTo>
                      <a:lnTo>
                        <a:pt x="542" y="789"/>
                      </a:lnTo>
                      <a:lnTo>
                        <a:pt x="548" y="761"/>
                      </a:lnTo>
                      <a:lnTo>
                        <a:pt x="559" y="734"/>
                      </a:lnTo>
                      <a:lnTo>
                        <a:pt x="568" y="702"/>
                      </a:lnTo>
                      <a:lnTo>
                        <a:pt x="582" y="671"/>
                      </a:lnTo>
                      <a:lnTo>
                        <a:pt x="597" y="639"/>
                      </a:lnTo>
                      <a:lnTo>
                        <a:pt x="614" y="609"/>
                      </a:lnTo>
                      <a:lnTo>
                        <a:pt x="633" y="578"/>
                      </a:lnTo>
                      <a:lnTo>
                        <a:pt x="654" y="550"/>
                      </a:lnTo>
                      <a:lnTo>
                        <a:pt x="677" y="523"/>
                      </a:lnTo>
                      <a:lnTo>
                        <a:pt x="703" y="500"/>
                      </a:lnTo>
                      <a:lnTo>
                        <a:pt x="728" y="479"/>
                      </a:lnTo>
                      <a:lnTo>
                        <a:pt x="753" y="462"/>
                      </a:lnTo>
                      <a:lnTo>
                        <a:pt x="778" y="447"/>
                      </a:lnTo>
                      <a:lnTo>
                        <a:pt x="802" y="437"/>
                      </a:lnTo>
                      <a:lnTo>
                        <a:pt x="825" y="428"/>
                      </a:lnTo>
                      <a:lnTo>
                        <a:pt x="850" y="420"/>
                      </a:lnTo>
                      <a:lnTo>
                        <a:pt x="871" y="417"/>
                      </a:lnTo>
                      <a:lnTo>
                        <a:pt x="893" y="415"/>
                      </a:lnTo>
                      <a:lnTo>
                        <a:pt x="911" y="413"/>
                      </a:lnTo>
                      <a:lnTo>
                        <a:pt x="928" y="413"/>
                      </a:lnTo>
                      <a:lnTo>
                        <a:pt x="941" y="415"/>
                      </a:lnTo>
                      <a:lnTo>
                        <a:pt x="956" y="415"/>
                      </a:lnTo>
                      <a:lnTo>
                        <a:pt x="966" y="417"/>
                      </a:lnTo>
                      <a:lnTo>
                        <a:pt x="973" y="418"/>
                      </a:lnTo>
                      <a:lnTo>
                        <a:pt x="979" y="418"/>
                      </a:lnTo>
                      <a:lnTo>
                        <a:pt x="981" y="420"/>
                      </a:lnTo>
                      <a:lnTo>
                        <a:pt x="981" y="415"/>
                      </a:lnTo>
                      <a:lnTo>
                        <a:pt x="985" y="405"/>
                      </a:lnTo>
                      <a:lnTo>
                        <a:pt x="989" y="398"/>
                      </a:lnTo>
                      <a:lnTo>
                        <a:pt x="992" y="390"/>
                      </a:lnTo>
                      <a:lnTo>
                        <a:pt x="994" y="380"/>
                      </a:lnTo>
                      <a:lnTo>
                        <a:pt x="998" y="371"/>
                      </a:lnTo>
                      <a:lnTo>
                        <a:pt x="1002" y="358"/>
                      </a:lnTo>
                      <a:lnTo>
                        <a:pt x="1004" y="346"/>
                      </a:lnTo>
                      <a:lnTo>
                        <a:pt x="1006" y="333"/>
                      </a:lnTo>
                      <a:lnTo>
                        <a:pt x="1008" y="321"/>
                      </a:lnTo>
                      <a:lnTo>
                        <a:pt x="1008" y="308"/>
                      </a:lnTo>
                      <a:lnTo>
                        <a:pt x="1008" y="295"/>
                      </a:lnTo>
                      <a:lnTo>
                        <a:pt x="1006" y="282"/>
                      </a:lnTo>
                      <a:lnTo>
                        <a:pt x="1006" y="270"/>
                      </a:lnTo>
                      <a:lnTo>
                        <a:pt x="998" y="259"/>
                      </a:lnTo>
                      <a:lnTo>
                        <a:pt x="992" y="249"/>
                      </a:lnTo>
                      <a:lnTo>
                        <a:pt x="983" y="242"/>
                      </a:lnTo>
                      <a:lnTo>
                        <a:pt x="973" y="238"/>
                      </a:lnTo>
                      <a:lnTo>
                        <a:pt x="960" y="234"/>
                      </a:lnTo>
                      <a:lnTo>
                        <a:pt x="949" y="234"/>
                      </a:lnTo>
                      <a:lnTo>
                        <a:pt x="933" y="234"/>
                      </a:lnTo>
                      <a:lnTo>
                        <a:pt x="920" y="238"/>
                      </a:lnTo>
                      <a:lnTo>
                        <a:pt x="905" y="242"/>
                      </a:lnTo>
                      <a:lnTo>
                        <a:pt x="890" y="245"/>
                      </a:lnTo>
                      <a:lnTo>
                        <a:pt x="876" y="251"/>
                      </a:lnTo>
                      <a:lnTo>
                        <a:pt x="865" y="259"/>
                      </a:lnTo>
                      <a:lnTo>
                        <a:pt x="854" y="264"/>
                      </a:lnTo>
                      <a:lnTo>
                        <a:pt x="842" y="272"/>
                      </a:lnTo>
                      <a:lnTo>
                        <a:pt x="835" y="280"/>
                      </a:lnTo>
                      <a:lnTo>
                        <a:pt x="829" y="289"/>
                      </a:lnTo>
                      <a:lnTo>
                        <a:pt x="829" y="285"/>
                      </a:lnTo>
                      <a:lnTo>
                        <a:pt x="833" y="282"/>
                      </a:lnTo>
                      <a:lnTo>
                        <a:pt x="836" y="274"/>
                      </a:lnTo>
                      <a:lnTo>
                        <a:pt x="840" y="264"/>
                      </a:lnTo>
                      <a:lnTo>
                        <a:pt x="842" y="257"/>
                      </a:lnTo>
                      <a:lnTo>
                        <a:pt x="844" y="251"/>
                      </a:lnTo>
                      <a:lnTo>
                        <a:pt x="846" y="244"/>
                      </a:lnTo>
                      <a:lnTo>
                        <a:pt x="850" y="236"/>
                      </a:lnTo>
                      <a:lnTo>
                        <a:pt x="850" y="228"/>
                      </a:lnTo>
                      <a:lnTo>
                        <a:pt x="852" y="221"/>
                      </a:lnTo>
                      <a:lnTo>
                        <a:pt x="852" y="211"/>
                      </a:lnTo>
                      <a:lnTo>
                        <a:pt x="854" y="204"/>
                      </a:lnTo>
                      <a:lnTo>
                        <a:pt x="933" y="171"/>
                      </a:lnTo>
                      <a:close/>
                    </a:path>
                  </a:pathLst>
                </a:custGeom>
                <a:solidFill>
                  <a:srgbClr val="B3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17" name="Freeform 41"/>
                <p:cNvSpPr>
                  <a:spLocks/>
                </p:cNvSpPr>
                <p:nvPr/>
              </p:nvSpPr>
              <p:spPr bwMode="auto">
                <a:xfrm>
                  <a:off x="4753" y="2003"/>
                  <a:ext cx="387" cy="116"/>
                </a:xfrm>
                <a:custGeom>
                  <a:avLst/>
                  <a:gdLst>
                    <a:gd name="T0" fmla="*/ 1 w 774"/>
                    <a:gd name="T1" fmla="*/ 0 h 232"/>
                    <a:gd name="T2" fmla="*/ 1 w 774"/>
                    <a:gd name="T3" fmla="*/ 0 h 232"/>
                    <a:gd name="T4" fmla="*/ 1 w 774"/>
                    <a:gd name="T5" fmla="*/ 1 h 232"/>
                    <a:gd name="T6" fmla="*/ 1 w 774"/>
                    <a:gd name="T7" fmla="*/ 1 h 232"/>
                    <a:gd name="T8" fmla="*/ 1 w 774"/>
                    <a:gd name="T9" fmla="*/ 1 h 232"/>
                    <a:gd name="T10" fmla="*/ 1 w 774"/>
                    <a:gd name="T11" fmla="*/ 1 h 232"/>
                    <a:gd name="T12" fmla="*/ 1 w 774"/>
                    <a:gd name="T13" fmla="*/ 1 h 232"/>
                    <a:gd name="T14" fmla="*/ 1 w 774"/>
                    <a:gd name="T15" fmla="*/ 1 h 232"/>
                    <a:gd name="T16" fmla="*/ 1 w 774"/>
                    <a:gd name="T17" fmla="*/ 1 h 232"/>
                    <a:gd name="T18" fmla="*/ 1 w 774"/>
                    <a:gd name="T19" fmla="*/ 1 h 232"/>
                    <a:gd name="T20" fmla="*/ 1 w 774"/>
                    <a:gd name="T21" fmla="*/ 1 h 232"/>
                    <a:gd name="T22" fmla="*/ 1 w 774"/>
                    <a:gd name="T23" fmla="*/ 1 h 232"/>
                    <a:gd name="T24" fmla="*/ 1 w 774"/>
                    <a:gd name="T25" fmla="*/ 1 h 232"/>
                    <a:gd name="T26" fmla="*/ 1 w 774"/>
                    <a:gd name="T27" fmla="*/ 1 h 232"/>
                    <a:gd name="T28" fmla="*/ 1 w 774"/>
                    <a:gd name="T29" fmla="*/ 1 h 232"/>
                    <a:gd name="T30" fmla="*/ 1 w 774"/>
                    <a:gd name="T31" fmla="*/ 1 h 232"/>
                    <a:gd name="T32" fmla="*/ 0 w 774"/>
                    <a:gd name="T33" fmla="*/ 1 h 232"/>
                    <a:gd name="T34" fmla="*/ 1 w 774"/>
                    <a:gd name="T35" fmla="*/ 1 h 232"/>
                    <a:gd name="T36" fmla="*/ 1 w 774"/>
                    <a:gd name="T37" fmla="*/ 1 h 232"/>
                    <a:gd name="T38" fmla="*/ 1 w 774"/>
                    <a:gd name="T39" fmla="*/ 1 h 232"/>
                    <a:gd name="T40" fmla="*/ 1 w 774"/>
                    <a:gd name="T41" fmla="*/ 1 h 232"/>
                    <a:gd name="T42" fmla="*/ 1 w 774"/>
                    <a:gd name="T43" fmla="*/ 1 h 232"/>
                    <a:gd name="T44" fmla="*/ 1 w 774"/>
                    <a:gd name="T45" fmla="*/ 1 h 232"/>
                    <a:gd name="T46" fmla="*/ 1 w 774"/>
                    <a:gd name="T47" fmla="*/ 1 h 232"/>
                    <a:gd name="T48" fmla="*/ 1 w 774"/>
                    <a:gd name="T49" fmla="*/ 1 h 232"/>
                    <a:gd name="T50" fmla="*/ 1 w 774"/>
                    <a:gd name="T51" fmla="*/ 1 h 232"/>
                    <a:gd name="T52" fmla="*/ 1 w 774"/>
                    <a:gd name="T53" fmla="*/ 1 h 232"/>
                    <a:gd name="T54" fmla="*/ 1 w 774"/>
                    <a:gd name="T55" fmla="*/ 1 h 232"/>
                    <a:gd name="T56" fmla="*/ 1 w 774"/>
                    <a:gd name="T57" fmla="*/ 1 h 232"/>
                    <a:gd name="T58" fmla="*/ 1 w 774"/>
                    <a:gd name="T59" fmla="*/ 1 h 232"/>
                    <a:gd name="T60" fmla="*/ 1 w 774"/>
                    <a:gd name="T61" fmla="*/ 1 h 232"/>
                    <a:gd name="T62" fmla="*/ 1 w 774"/>
                    <a:gd name="T63" fmla="*/ 1 h 232"/>
                    <a:gd name="T64" fmla="*/ 1 w 774"/>
                    <a:gd name="T65" fmla="*/ 1 h 232"/>
                    <a:gd name="T66" fmla="*/ 1 w 774"/>
                    <a:gd name="T67" fmla="*/ 1 h 232"/>
                    <a:gd name="T68" fmla="*/ 1 w 774"/>
                    <a:gd name="T69" fmla="*/ 1 h 232"/>
                    <a:gd name="T70" fmla="*/ 1 w 774"/>
                    <a:gd name="T71" fmla="*/ 1 h 232"/>
                    <a:gd name="T72" fmla="*/ 1 w 774"/>
                    <a:gd name="T73" fmla="*/ 1 h 232"/>
                    <a:gd name="T74" fmla="*/ 1 w 774"/>
                    <a:gd name="T75" fmla="*/ 1 h 232"/>
                    <a:gd name="T76" fmla="*/ 1 w 774"/>
                    <a:gd name="T77" fmla="*/ 1 h 232"/>
                    <a:gd name="T78" fmla="*/ 1 w 774"/>
                    <a:gd name="T79" fmla="*/ 1 h 232"/>
                    <a:gd name="T80" fmla="*/ 1 w 774"/>
                    <a:gd name="T81" fmla="*/ 1 h 232"/>
                    <a:gd name="T82" fmla="*/ 1 w 774"/>
                    <a:gd name="T83" fmla="*/ 1 h 232"/>
                    <a:gd name="T84" fmla="*/ 1 w 774"/>
                    <a:gd name="T85" fmla="*/ 1 h 232"/>
                    <a:gd name="T86" fmla="*/ 1 w 774"/>
                    <a:gd name="T87" fmla="*/ 1 h 232"/>
                    <a:gd name="T88" fmla="*/ 1 w 774"/>
                    <a:gd name="T89" fmla="*/ 1 h 232"/>
                    <a:gd name="T90" fmla="*/ 1 w 774"/>
                    <a:gd name="T91" fmla="*/ 1 h 232"/>
                    <a:gd name="T92" fmla="*/ 1 w 774"/>
                    <a:gd name="T93" fmla="*/ 1 h 232"/>
                    <a:gd name="T94" fmla="*/ 1 w 774"/>
                    <a:gd name="T95" fmla="*/ 0 h 232"/>
                    <a:gd name="T96" fmla="*/ 1 w 774"/>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74"/>
                    <a:gd name="T148" fmla="*/ 0 h 232"/>
                    <a:gd name="T149" fmla="*/ 774 w 774"/>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74" h="232">
                      <a:moveTo>
                        <a:pt x="768" y="0"/>
                      </a:moveTo>
                      <a:lnTo>
                        <a:pt x="764" y="0"/>
                      </a:lnTo>
                      <a:lnTo>
                        <a:pt x="757" y="6"/>
                      </a:lnTo>
                      <a:lnTo>
                        <a:pt x="744" y="15"/>
                      </a:lnTo>
                      <a:lnTo>
                        <a:pt x="726" y="26"/>
                      </a:lnTo>
                      <a:lnTo>
                        <a:pt x="700" y="38"/>
                      </a:lnTo>
                      <a:lnTo>
                        <a:pt x="671" y="55"/>
                      </a:lnTo>
                      <a:lnTo>
                        <a:pt x="635" y="72"/>
                      </a:lnTo>
                      <a:lnTo>
                        <a:pt x="593" y="91"/>
                      </a:lnTo>
                      <a:lnTo>
                        <a:pt x="544" y="110"/>
                      </a:lnTo>
                      <a:lnTo>
                        <a:pt x="487" y="127"/>
                      </a:lnTo>
                      <a:lnTo>
                        <a:pt x="424" y="146"/>
                      </a:lnTo>
                      <a:lnTo>
                        <a:pt x="354" y="165"/>
                      </a:lnTo>
                      <a:lnTo>
                        <a:pt x="276" y="182"/>
                      </a:lnTo>
                      <a:lnTo>
                        <a:pt x="192" y="199"/>
                      </a:lnTo>
                      <a:lnTo>
                        <a:pt x="99" y="213"/>
                      </a:lnTo>
                      <a:lnTo>
                        <a:pt x="0" y="228"/>
                      </a:lnTo>
                      <a:lnTo>
                        <a:pt x="2" y="228"/>
                      </a:lnTo>
                      <a:lnTo>
                        <a:pt x="8" y="228"/>
                      </a:lnTo>
                      <a:lnTo>
                        <a:pt x="19" y="228"/>
                      </a:lnTo>
                      <a:lnTo>
                        <a:pt x="35" y="230"/>
                      </a:lnTo>
                      <a:lnTo>
                        <a:pt x="52" y="230"/>
                      </a:lnTo>
                      <a:lnTo>
                        <a:pt x="76" y="232"/>
                      </a:lnTo>
                      <a:lnTo>
                        <a:pt x="103" y="232"/>
                      </a:lnTo>
                      <a:lnTo>
                        <a:pt x="135" y="232"/>
                      </a:lnTo>
                      <a:lnTo>
                        <a:pt x="170" y="228"/>
                      </a:lnTo>
                      <a:lnTo>
                        <a:pt x="208" y="226"/>
                      </a:lnTo>
                      <a:lnTo>
                        <a:pt x="251" y="222"/>
                      </a:lnTo>
                      <a:lnTo>
                        <a:pt x="297" y="217"/>
                      </a:lnTo>
                      <a:lnTo>
                        <a:pt x="346" y="207"/>
                      </a:lnTo>
                      <a:lnTo>
                        <a:pt x="398" y="199"/>
                      </a:lnTo>
                      <a:lnTo>
                        <a:pt x="455" y="188"/>
                      </a:lnTo>
                      <a:lnTo>
                        <a:pt x="514" y="175"/>
                      </a:lnTo>
                      <a:lnTo>
                        <a:pt x="569" y="158"/>
                      </a:lnTo>
                      <a:lnTo>
                        <a:pt x="616" y="141"/>
                      </a:lnTo>
                      <a:lnTo>
                        <a:pt x="656" y="123"/>
                      </a:lnTo>
                      <a:lnTo>
                        <a:pt x="688" y="110"/>
                      </a:lnTo>
                      <a:lnTo>
                        <a:pt x="715" y="93"/>
                      </a:lnTo>
                      <a:lnTo>
                        <a:pt x="736" y="78"/>
                      </a:lnTo>
                      <a:lnTo>
                        <a:pt x="749" y="64"/>
                      </a:lnTo>
                      <a:lnTo>
                        <a:pt x="763" y="53"/>
                      </a:lnTo>
                      <a:lnTo>
                        <a:pt x="768" y="42"/>
                      </a:lnTo>
                      <a:lnTo>
                        <a:pt x="772" y="32"/>
                      </a:lnTo>
                      <a:lnTo>
                        <a:pt x="772" y="21"/>
                      </a:lnTo>
                      <a:lnTo>
                        <a:pt x="774" y="15"/>
                      </a:lnTo>
                      <a:lnTo>
                        <a:pt x="770" y="7"/>
                      </a:lnTo>
                      <a:lnTo>
                        <a:pt x="770" y="4"/>
                      </a:lnTo>
                      <a:lnTo>
                        <a:pt x="768"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18" name="Freeform 42"/>
                <p:cNvSpPr>
                  <a:spLocks/>
                </p:cNvSpPr>
                <p:nvPr/>
              </p:nvSpPr>
              <p:spPr bwMode="auto">
                <a:xfrm>
                  <a:off x="4077" y="1774"/>
                  <a:ext cx="392" cy="401"/>
                </a:xfrm>
                <a:custGeom>
                  <a:avLst/>
                  <a:gdLst>
                    <a:gd name="T0" fmla="*/ 0 w 785"/>
                    <a:gd name="T1" fmla="*/ 1 h 802"/>
                    <a:gd name="T2" fmla="*/ 0 w 785"/>
                    <a:gd name="T3" fmla="*/ 1 h 802"/>
                    <a:gd name="T4" fmla="*/ 0 w 785"/>
                    <a:gd name="T5" fmla="*/ 1 h 802"/>
                    <a:gd name="T6" fmla="*/ 0 w 785"/>
                    <a:gd name="T7" fmla="*/ 1 h 802"/>
                    <a:gd name="T8" fmla="*/ 0 w 785"/>
                    <a:gd name="T9" fmla="*/ 1 h 802"/>
                    <a:gd name="T10" fmla="*/ 0 w 785"/>
                    <a:gd name="T11" fmla="*/ 1 h 802"/>
                    <a:gd name="T12" fmla="*/ 0 w 785"/>
                    <a:gd name="T13" fmla="*/ 1 h 802"/>
                    <a:gd name="T14" fmla="*/ 0 w 785"/>
                    <a:gd name="T15" fmla="*/ 1 h 802"/>
                    <a:gd name="T16" fmla="*/ 0 w 785"/>
                    <a:gd name="T17" fmla="*/ 1 h 802"/>
                    <a:gd name="T18" fmla="*/ 0 w 785"/>
                    <a:gd name="T19" fmla="*/ 1 h 802"/>
                    <a:gd name="T20" fmla="*/ 0 w 785"/>
                    <a:gd name="T21" fmla="*/ 1 h 802"/>
                    <a:gd name="T22" fmla="*/ 0 w 785"/>
                    <a:gd name="T23" fmla="*/ 1 h 802"/>
                    <a:gd name="T24" fmla="*/ 0 w 785"/>
                    <a:gd name="T25" fmla="*/ 1 h 802"/>
                    <a:gd name="T26" fmla="*/ 0 w 785"/>
                    <a:gd name="T27" fmla="*/ 1 h 802"/>
                    <a:gd name="T28" fmla="*/ 0 w 785"/>
                    <a:gd name="T29" fmla="*/ 1 h 802"/>
                    <a:gd name="T30" fmla="*/ 0 w 785"/>
                    <a:gd name="T31" fmla="*/ 1 h 802"/>
                    <a:gd name="T32" fmla="*/ 0 w 785"/>
                    <a:gd name="T33" fmla="*/ 1 h 802"/>
                    <a:gd name="T34" fmla="*/ 0 w 785"/>
                    <a:gd name="T35" fmla="*/ 1 h 802"/>
                    <a:gd name="T36" fmla="*/ 0 w 785"/>
                    <a:gd name="T37" fmla="*/ 1 h 802"/>
                    <a:gd name="T38" fmla="*/ 0 w 785"/>
                    <a:gd name="T39" fmla="*/ 1 h 802"/>
                    <a:gd name="T40" fmla="*/ 0 w 785"/>
                    <a:gd name="T41" fmla="*/ 1 h 802"/>
                    <a:gd name="T42" fmla="*/ 0 w 785"/>
                    <a:gd name="T43" fmla="*/ 1 h 802"/>
                    <a:gd name="T44" fmla="*/ 0 w 785"/>
                    <a:gd name="T45" fmla="*/ 1 h 802"/>
                    <a:gd name="T46" fmla="*/ 0 w 785"/>
                    <a:gd name="T47" fmla="*/ 1 h 802"/>
                    <a:gd name="T48" fmla="*/ 0 w 785"/>
                    <a:gd name="T49" fmla="*/ 1 h 802"/>
                    <a:gd name="T50" fmla="*/ 0 w 785"/>
                    <a:gd name="T51" fmla="*/ 1 h 802"/>
                    <a:gd name="T52" fmla="*/ 0 w 785"/>
                    <a:gd name="T53" fmla="*/ 1 h 802"/>
                    <a:gd name="T54" fmla="*/ 0 w 785"/>
                    <a:gd name="T55" fmla="*/ 1 h 802"/>
                    <a:gd name="T56" fmla="*/ 0 w 785"/>
                    <a:gd name="T57" fmla="*/ 1 h 802"/>
                    <a:gd name="T58" fmla="*/ 0 w 785"/>
                    <a:gd name="T59" fmla="*/ 1 h 802"/>
                    <a:gd name="T60" fmla="*/ 0 w 785"/>
                    <a:gd name="T61" fmla="*/ 1 h 802"/>
                    <a:gd name="T62" fmla="*/ 0 w 785"/>
                    <a:gd name="T63" fmla="*/ 1 h 802"/>
                    <a:gd name="T64" fmla="*/ 0 w 785"/>
                    <a:gd name="T65" fmla="*/ 1 h 802"/>
                    <a:gd name="T66" fmla="*/ 0 w 785"/>
                    <a:gd name="T67" fmla="*/ 1 h 802"/>
                    <a:gd name="T68" fmla="*/ 0 w 785"/>
                    <a:gd name="T69" fmla="*/ 1 h 802"/>
                    <a:gd name="T70" fmla="*/ 0 w 785"/>
                    <a:gd name="T71" fmla="*/ 1 h 802"/>
                    <a:gd name="T72" fmla="*/ 0 w 785"/>
                    <a:gd name="T73" fmla="*/ 1 h 802"/>
                    <a:gd name="T74" fmla="*/ 0 w 785"/>
                    <a:gd name="T75" fmla="*/ 1 h 802"/>
                    <a:gd name="T76" fmla="*/ 0 w 785"/>
                    <a:gd name="T77" fmla="*/ 1 h 802"/>
                    <a:gd name="T78" fmla="*/ 0 w 785"/>
                    <a:gd name="T79" fmla="*/ 1 h 802"/>
                    <a:gd name="T80" fmla="*/ 0 w 785"/>
                    <a:gd name="T81" fmla="*/ 1 h 802"/>
                    <a:gd name="T82" fmla="*/ 0 w 785"/>
                    <a:gd name="T83" fmla="*/ 1 h 802"/>
                    <a:gd name="T84" fmla="*/ 0 w 785"/>
                    <a:gd name="T85" fmla="*/ 1 h 802"/>
                    <a:gd name="T86" fmla="*/ 0 w 785"/>
                    <a:gd name="T87" fmla="*/ 1 h 802"/>
                    <a:gd name="T88" fmla="*/ 0 w 785"/>
                    <a:gd name="T89" fmla="*/ 1 h 802"/>
                    <a:gd name="T90" fmla="*/ 0 w 785"/>
                    <a:gd name="T91" fmla="*/ 1 h 802"/>
                    <a:gd name="T92" fmla="*/ 0 w 785"/>
                    <a:gd name="T93" fmla="*/ 1 h 802"/>
                    <a:gd name="T94" fmla="*/ 0 w 785"/>
                    <a:gd name="T95" fmla="*/ 1 h 802"/>
                    <a:gd name="T96" fmla="*/ 0 w 785"/>
                    <a:gd name="T97" fmla="*/ 1 h 802"/>
                    <a:gd name="T98" fmla="*/ 0 w 785"/>
                    <a:gd name="T99" fmla="*/ 1 h 802"/>
                    <a:gd name="T100" fmla="*/ 0 w 785"/>
                    <a:gd name="T101" fmla="*/ 1 h 802"/>
                    <a:gd name="T102" fmla="*/ 0 w 785"/>
                    <a:gd name="T103" fmla="*/ 1 h 802"/>
                    <a:gd name="T104" fmla="*/ 0 w 785"/>
                    <a:gd name="T105" fmla="*/ 1 h 802"/>
                    <a:gd name="T106" fmla="*/ 0 w 785"/>
                    <a:gd name="T107" fmla="*/ 1 h 802"/>
                    <a:gd name="T108" fmla="*/ 0 w 785"/>
                    <a:gd name="T109" fmla="*/ 1 h 802"/>
                    <a:gd name="T110" fmla="*/ 0 w 785"/>
                    <a:gd name="T111" fmla="*/ 1 h 802"/>
                    <a:gd name="T112" fmla="*/ 0 w 785"/>
                    <a:gd name="T113" fmla="*/ 1 h 802"/>
                    <a:gd name="T114" fmla="*/ 0 w 785"/>
                    <a:gd name="T115" fmla="*/ 1 h 802"/>
                    <a:gd name="T116" fmla="*/ 0 w 785"/>
                    <a:gd name="T117" fmla="*/ 1 h 8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85"/>
                    <a:gd name="T178" fmla="*/ 0 h 802"/>
                    <a:gd name="T179" fmla="*/ 785 w 785"/>
                    <a:gd name="T180" fmla="*/ 802 h 80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85" h="802">
                      <a:moveTo>
                        <a:pt x="164" y="608"/>
                      </a:moveTo>
                      <a:lnTo>
                        <a:pt x="160" y="604"/>
                      </a:lnTo>
                      <a:lnTo>
                        <a:pt x="152" y="600"/>
                      </a:lnTo>
                      <a:lnTo>
                        <a:pt x="143" y="591"/>
                      </a:lnTo>
                      <a:lnTo>
                        <a:pt x="129" y="581"/>
                      </a:lnTo>
                      <a:lnTo>
                        <a:pt x="112" y="566"/>
                      </a:lnTo>
                      <a:lnTo>
                        <a:pt x="97" y="547"/>
                      </a:lnTo>
                      <a:lnTo>
                        <a:pt x="78" y="526"/>
                      </a:lnTo>
                      <a:lnTo>
                        <a:pt x="63" y="503"/>
                      </a:lnTo>
                      <a:lnTo>
                        <a:pt x="44" y="475"/>
                      </a:lnTo>
                      <a:lnTo>
                        <a:pt x="31" y="445"/>
                      </a:lnTo>
                      <a:lnTo>
                        <a:pt x="17" y="410"/>
                      </a:lnTo>
                      <a:lnTo>
                        <a:pt x="10" y="374"/>
                      </a:lnTo>
                      <a:lnTo>
                        <a:pt x="2" y="332"/>
                      </a:lnTo>
                      <a:lnTo>
                        <a:pt x="0" y="287"/>
                      </a:lnTo>
                      <a:lnTo>
                        <a:pt x="4" y="239"/>
                      </a:lnTo>
                      <a:lnTo>
                        <a:pt x="15" y="188"/>
                      </a:lnTo>
                      <a:lnTo>
                        <a:pt x="169" y="348"/>
                      </a:lnTo>
                      <a:lnTo>
                        <a:pt x="169" y="342"/>
                      </a:lnTo>
                      <a:lnTo>
                        <a:pt x="173" y="332"/>
                      </a:lnTo>
                      <a:lnTo>
                        <a:pt x="179" y="315"/>
                      </a:lnTo>
                      <a:lnTo>
                        <a:pt x="186" y="296"/>
                      </a:lnTo>
                      <a:lnTo>
                        <a:pt x="198" y="270"/>
                      </a:lnTo>
                      <a:lnTo>
                        <a:pt x="207" y="241"/>
                      </a:lnTo>
                      <a:lnTo>
                        <a:pt x="221" y="213"/>
                      </a:lnTo>
                      <a:lnTo>
                        <a:pt x="236" y="182"/>
                      </a:lnTo>
                      <a:lnTo>
                        <a:pt x="251" y="150"/>
                      </a:lnTo>
                      <a:lnTo>
                        <a:pt x="266" y="119"/>
                      </a:lnTo>
                      <a:lnTo>
                        <a:pt x="281" y="89"/>
                      </a:lnTo>
                      <a:lnTo>
                        <a:pt x="299" y="64"/>
                      </a:lnTo>
                      <a:lnTo>
                        <a:pt x="316" y="40"/>
                      </a:lnTo>
                      <a:lnTo>
                        <a:pt x="331" y="20"/>
                      </a:lnTo>
                      <a:lnTo>
                        <a:pt x="346" y="7"/>
                      </a:lnTo>
                      <a:lnTo>
                        <a:pt x="363" y="0"/>
                      </a:lnTo>
                      <a:lnTo>
                        <a:pt x="411" y="203"/>
                      </a:lnTo>
                      <a:lnTo>
                        <a:pt x="411" y="201"/>
                      </a:lnTo>
                      <a:lnTo>
                        <a:pt x="415" y="197"/>
                      </a:lnTo>
                      <a:lnTo>
                        <a:pt x="420" y="190"/>
                      </a:lnTo>
                      <a:lnTo>
                        <a:pt x="428" y="180"/>
                      </a:lnTo>
                      <a:lnTo>
                        <a:pt x="435" y="169"/>
                      </a:lnTo>
                      <a:lnTo>
                        <a:pt x="445" y="159"/>
                      </a:lnTo>
                      <a:lnTo>
                        <a:pt x="456" y="146"/>
                      </a:lnTo>
                      <a:lnTo>
                        <a:pt x="468" y="136"/>
                      </a:lnTo>
                      <a:lnTo>
                        <a:pt x="477" y="123"/>
                      </a:lnTo>
                      <a:lnTo>
                        <a:pt x="489" y="110"/>
                      </a:lnTo>
                      <a:lnTo>
                        <a:pt x="500" y="98"/>
                      </a:lnTo>
                      <a:lnTo>
                        <a:pt x="511" y="89"/>
                      </a:lnTo>
                      <a:lnTo>
                        <a:pt x="521" y="79"/>
                      </a:lnTo>
                      <a:lnTo>
                        <a:pt x="530" y="74"/>
                      </a:lnTo>
                      <a:lnTo>
                        <a:pt x="538" y="68"/>
                      </a:lnTo>
                      <a:lnTo>
                        <a:pt x="546" y="68"/>
                      </a:lnTo>
                      <a:lnTo>
                        <a:pt x="544" y="72"/>
                      </a:lnTo>
                      <a:lnTo>
                        <a:pt x="542" y="81"/>
                      </a:lnTo>
                      <a:lnTo>
                        <a:pt x="538" y="97"/>
                      </a:lnTo>
                      <a:lnTo>
                        <a:pt x="536" y="119"/>
                      </a:lnTo>
                      <a:lnTo>
                        <a:pt x="532" y="142"/>
                      </a:lnTo>
                      <a:lnTo>
                        <a:pt x="529" y="173"/>
                      </a:lnTo>
                      <a:lnTo>
                        <a:pt x="529" y="205"/>
                      </a:lnTo>
                      <a:lnTo>
                        <a:pt x="529" y="241"/>
                      </a:lnTo>
                      <a:lnTo>
                        <a:pt x="530" y="279"/>
                      </a:lnTo>
                      <a:lnTo>
                        <a:pt x="536" y="317"/>
                      </a:lnTo>
                      <a:lnTo>
                        <a:pt x="542" y="357"/>
                      </a:lnTo>
                      <a:lnTo>
                        <a:pt x="553" y="397"/>
                      </a:lnTo>
                      <a:lnTo>
                        <a:pt x="568" y="435"/>
                      </a:lnTo>
                      <a:lnTo>
                        <a:pt x="587" y="475"/>
                      </a:lnTo>
                      <a:lnTo>
                        <a:pt x="610" y="511"/>
                      </a:lnTo>
                      <a:lnTo>
                        <a:pt x="641" y="547"/>
                      </a:lnTo>
                      <a:lnTo>
                        <a:pt x="641" y="545"/>
                      </a:lnTo>
                      <a:lnTo>
                        <a:pt x="643" y="541"/>
                      </a:lnTo>
                      <a:lnTo>
                        <a:pt x="644" y="534"/>
                      </a:lnTo>
                      <a:lnTo>
                        <a:pt x="648" y="526"/>
                      </a:lnTo>
                      <a:lnTo>
                        <a:pt x="652" y="515"/>
                      </a:lnTo>
                      <a:lnTo>
                        <a:pt x="658" y="503"/>
                      </a:lnTo>
                      <a:lnTo>
                        <a:pt x="663" y="490"/>
                      </a:lnTo>
                      <a:lnTo>
                        <a:pt x="671" y="479"/>
                      </a:lnTo>
                      <a:lnTo>
                        <a:pt x="677" y="464"/>
                      </a:lnTo>
                      <a:lnTo>
                        <a:pt x="684" y="450"/>
                      </a:lnTo>
                      <a:lnTo>
                        <a:pt x="692" y="435"/>
                      </a:lnTo>
                      <a:lnTo>
                        <a:pt x="702" y="425"/>
                      </a:lnTo>
                      <a:lnTo>
                        <a:pt x="709" y="412"/>
                      </a:lnTo>
                      <a:lnTo>
                        <a:pt x="719" y="403"/>
                      </a:lnTo>
                      <a:lnTo>
                        <a:pt x="728" y="393"/>
                      </a:lnTo>
                      <a:lnTo>
                        <a:pt x="740" y="389"/>
                      </a:lnTo>
                      <a:lnTo>
                        <a:pt x="740" y="391"/>
                      </a:lnTo>
                      <a:lnTo>
                        <a:pt x="740" y="397"/>
                      </a:lnTo>
                      <a:lnTo>
                        <a:pt x="740" y="405"/>
                      </a:lnTo>
                      <a:lnTo>
                        <a:pt x="741" y="416"/>
                      </a:lnTo>
                      <a:lnTo>
                        <a:pt x="741" y="429"/>
                      </a:lnTo>
                      <a:lnTo>
                        <a:pt x="745" y="445"/>
                      </a:lnTo>
                      <a:lnTo>
                        <a:pt x="747" y="462"/>
                      </a:lnTo>
                      <a:lnTo>
                        <a:pt x="751" y="481"/>
                      </a:lnTo>
                      <a:lnTo>
                        <a:pt x="753" y="498"/>
                      </a:lnTo>
                      <a:lnTo>
                        <a:pt x="755" y="517"/>
                      </a:lnTo>
                      <a:lnTo>
                        <a:pt x="759" y="534"/>
                      </a:lnTo>
                      <a:lnTo>
                        <a:pt x="764" y="551"/>
                      </a:lnTo>
                      <a:lnTo>
                        <a:pt x="768" y="564"/>
                      </a:lnTo>
                      <a:lnTo>
                        <a:pt x="772" y="580"/>
                      </a:lnTo>
                      <a:lnTo>
                        <a:pt x="778" y="591"/>
                      </a:lnTo>
                      <a:lnTo>
                        <a:pt x="785" y="599"/>
                      </a:lnTo>
                      <a:lnTo>
                        <a:pt x="783" y="599"/>
                      </a:lnTo>
                      <a:lnTo>
                        <a:pt x="776" y="602"/>
                      </a:lnTo>
                      <a:lnTo>
                        <a:pt x="768" y="608"/>
                      </a:lnTo>
                      <a:lnTo>
                        <a:pt x="759" y="616"/>
                      </a:lnTo>
                      <a:lnTo>
                        <a:pt x="743" y="625"/>
                      </a:lnTo>
                      <a:lnTo>
                        <a:pt x="730" y="637"/>
                      </a:lnTo>
                      <a:lnTo>
                        <a:pt x="713" y="648"/>
                      </a:lnTo>
                      <a:lnTo>
                        <a:pt x="698" y="663"/>
                      </a:lnTo>
                      <a:lnTo>
                        <a:pt x="679" y="678"/>
                      </a:lnTo>
                      <a:lnTo>
                        <a:pt x="662" y="694"/>
                      </a:lnTo>
                      <a:lnTo>
                        <a:pt x="644" y="711"/>
                      </a:lnTo>
                      <a:lnTo>
                        <a:pt x="627" y="730"/>
                      </a:lnTo>
                      <a:lnTo>
                        <a:pt x="610" y="747"/>
                      </a:lnTo>
                      <a:lnTo>
                        <a:pt x="597" y="764"/>
                      </a:lnTo>
                      <a:lnTo>
                        <a:pt x="586" y="783"/>
                      </a:lnTo>
                      <a:lnTo>
                        <a:pt x="578" y="802"/>
                      </a:lnTo>
                      <a:lnTo>
                        <a:pt x="576" y="800"/>
                      </a:lnTo>
                      <a:lnTo>
                        <a:pt x="576" y="798"/>
                      </a:lnTo>
                      <a:lnTo>
                        <a:pt x="572" y="792"/>
                      </a:lnTo>
                      <a:lnTo>
                        <a:pt x="570" y="787"/>
                      </a:lnTo>
                      <a:lnTo>
                        <a:pt x="567" y="777"/>
                      </a:lnTo>
                      <a:lnTo>
                        <a:pt x="563" y="770"/>
                      </a:lnTo>
                      <a:lnTo>
                        <a:pt x="559" y="758"/>
                      </a:lnTo>
                      <a:lnTo>
                        <a:pt x="555" y="749"/>
                      </a:lnTo>
                      <a:lnTo>
                        <a:pt x="549" y="737"/>
                      </a:lnTo>
                      <a:lnTo>
                        <a:pt x="546" y="726"/>
                      </a:lnTo>
                      <a:lnTo>
                        <a:pt x="538" y="713"/>
                      </a:lnTo>
                      <a:lnTo>
                        <a:pt x="536" y="703"/>
                      </a:lnTo>
                      <a:lnTo>
                        <a:pt x="530" y="692"/>
                      </a:lnTo>
                      <a:lnTo>
                        <a:pt x="527" y="682"/>
                      </a:lnTo>
                      <a:lnTo>
                        <a:pt x="523" y="673"/>
                      </a:lnTo>
                      <a:lnTo>
                        <a:pt x="521" y="665"/>
                      </a:lnTo>
                      <a:lnTo>
                        <a:pt x="517" y="657"/>
                      </a:lnTo>
                      <a:lnTo>
                        <a:pt x="513" y="654"/>
                      </a:lnTo>
                      <a:lnTo>
                        <a:pt x="508" y="652"/>
                      </a:lnTo>
                      <a:lnTo>
                        <a:pt x="506" y="656"/>
                      </a:lnTo>
                      <a:lnTo>
                        <a:pt x="498" y="657"/>
                      </a:lnTo>
                      <a:lnTo>
                        <a:pt x="494" y="663"/>
                      </a:lnTo>
                      <a:lnTo>
                        <a:pt x="489" y="669"/>
                      </a:lnTo>
                      <a:lnTo>
                        <a:pt x="485" y="678"/>
                      </a:lnTo>
                      <a:lnTo>
                        <a:pt x="479" y="686"/>
                      </a:lnTo>
                      <a:lnTo>
                        <a:pt x="475" y="694"/>
                      </a:lnTo>
                      <a:lnTo>
                        <a:pt x="470" y="701"/>
                      </a:lnTo>
                      <a:lnTo>
                        <a:pt x="466" y="711"/>
                      </a:lnTo>
                      <a:lnTo>
                        <a:pt x="462" y="716"/>
                      </a:lnTo>
                      <a:lnTo>
                        <a:pt x="460" y="722"/>
                      </a:lnTo>
                      <a:lnTo>
                        <a:pt x="458" y="724"/>
                      </a:lnTo>
                      <a:lnTo>
                        <a:pt x="458" y="728"/>
                      </a:lnTo>
                      <a:lnTo>
                        <a:pt x="458" y="724"/>
                      </a:lnTo>
                      <a:lnTo>
                        <a:pt x="456" y="720"/>
                      </a:lnTo>
                      <a:lnTo>
                        <a:pt x="454" y="713"/>
                      </a:lnTo>
                      <a:lnTo>
                        <a:pt x="453" y="703"/>
                      </a:lnTo>
                      <a:lnTo>
                        <a:pt x="447" y="690"/>
                      </a:lnTo>
                      <a:lnTo>
                        <a:pt x="443" y="678"/>
                      </a:lnTo>
                      <a:lnTo>
                        <a:pt x="439" y="665"/>
                      </a:lnTo>
                      <a:lnTo>
                        <a:pt x="434" y="652"/>
                      </a:lnTo>
                      <a:lnTo>
                        <a:pt x="424" y="637"/>
                      </a:lnTo>
                      <a:lnTo>
                        <a:pt x="415" y="621"/>
                      </a:lnTo>
                      <a:lnTo>
                        <a:pt x="403" y="608"/>
                      </a:lnTo>
                      <a:lnTo>
                        <a:pt x="394" y="597"/>
                      </a:lnTo>
                      <a:lnTo>
                        <a:pt x="377" y="585"/>
                      </a:lnTo>
                      <a:lnTo>
                        <a:pt x="363" y="578"/>
                      </a:lnTo>
                      <a:lnTo>
                        <a:pt x="346" y="570"/>
                      </a:lnTo>
                      <a:lnTo>
                        <a:pt x="327" y="568"/>
                      </a:lnTo>
                      <a:lnTo>
                        <a:pt x="306" y="566"/>
                      </a:lnTo>
                      <a:lnTo>
                        <a:pt x="289" y="566"/>
                      </a:lnTo>
                      <a:lnTo>
                        <a:pt x="272" y="566"/>
                      </a:lnTo>
                      <a:lnTo>
                        <a:pt x="257" y="568"/>
                      </a:lnTo>
                      <a:lnTo>
                        <a:pt x="242" y="570"/>
                      </a:lnTo>
                      <a:lnTo>
                        <a:pt x="226" y="574"/>
                      </a:lnTo>
                      <a:lnTo>
                        <a:pt x="215" y="578"/>
                      </a:lnTo>
                      <a:lnTo>
                        <a:pt x="205" y="583"/>
                      </a:lnTo>
                      <a:lnTo>
                        <a:pt x="194" y="587"/>
                      </a:lnTo>
                      <a:lnTo>
                        <a:pt x="186" y="591"/>
                      </a:lnTo>
                      <a:lnTo>
                        <a:pt x="177" y="595"/>
                      </a:lnTo>
                      <a:lnTo>
                        <a:pt x="173" y="599"/>
                      </a:lnTo>
                      <a:lnTo>
                        <a:pt x="166" y="604"/>
                      </a:lnTo>
                      <a:lnTo>
                        <a:pt x="164" y="608"/>
                      </a:lnTo>
                      <a:close/>
                    </a:path>
                  </a:pathLst>
                </a:custGeom>
                <a:solidFill>
                  <a:srgbClr val="69A8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19" name="Freeform 43"/>
                <p:cNvSpPr>
                  <a:spLocks/>
                </p:cNvSpPr>
                <p:nvPr/>
              </p:nvSpPr>
              <p:spPr bwMode="auto">
                <a:xfrm>
                  <a:off x="3806" y="2174"/>
                  <a:ext cx="100" cy="88"/>
                </a:xfrm>
                <a:custGeom>
                  <a:avLst/>
                  <a:gdLst>
                    <a:gd name="T0" fmla="*/ 0 w 201"/>
                    <a:gd name="T1" fmla="*/ 0 h 177"/>
                    <a:gd name="T2" fmla="*/ 0 w 201"/>
                    <a:gd name="T3" fmla="*/ 0 h 177"/>
                    <a:gd name="T4" fmla="*/ 0 w 201"/>
                    <a:gd name="T5" fmla="*/ 0 h 177"/>
                    <a:gd name="T6" fmla="*/ 0 w 201"/>
                    <a:gd name="T7" fmla="*/ 0 h 177"/>
                    <a:gd name="T8" fmla="*/ 0 w 201"/>
                    <a:gd name="T9" fmla="*/ 0 h 177"/>
                    <a:gd name="T10" fmla="*/ 0 w 201"/>
                    <a:gd name="T11" fmla="*/ 0 h 177"/>
                    <a:gd name="T12" fmla="*/ 0 w 201"/>
                    <a:gd name="T13" fmla="*/ 0 h 177"/>
                    <a:gd name="T14" fmla="*/ 0 w 201"/>
                    <a:gd name="T15" fmla="*/ 0 h 177"/>
                    <a:gd name="T16" fmla="*/ 0 w 201"/>
                    <a:gd name="T17" fmla="*/ 0 h 177"/>
                    <a:gd name="T18" fmla="*/ 0 w 201"/>
                    <a:gd name="T19" fmla="*/ 0 h 177"/>
                    <a:gd name="T20" fmla="*/ 0 w 201"/>
                    <a:gd name="T21" fmla="*/ 0 h 177"/>
                    <a:gd name="T22" fmla="*/ 0 w 201"/>
                    <a:gd name="T23" fmla="*/ 0 h 177"/>
                    <a:gd name="T24" fmla="*/ 0 w 201"/>
                    <a:gd name="T25" fmla="*/ 0 h 177"/>
                    <a:gd name="T26" fmla="*/ 0 w 201"/>
                    <a:gd name="T27" fmla="*/ 0 h 177"/>
                    <a:gd name="T28" fmla="*/ 0 w 201"/>
                    <a:gd name="T29" fmla="*/ 0 h 177"/>
                    <a:gd name="T30" fmla="*/ 0 w 201"/>
                    <a:gd name="T31" fmla="*/ 0 h 177"/>
                    <a:gd name="T32" fmla="*/ 0 w 201"/>
                    <a:gd name="T33" fmla="*/ 0 h 177"/>
                    <a:gd name="T34" fmla="*/ 0 w 201"/>
                    <a:gd name="T35" fmla="*/ 0 h 177"/>
                    <a:gd name="T36" fmla="*/ 0 w 201"/>
                    <a:gd name="T37" fmla="*/ 0 h 177"/>
                    <a:gd name="T38" fmla="*/ 0 w 201"/>
                    <a:gd name="T39" fmla="*/ 0 h 177"/>
                    <a:gd name="T40" fmla="*/ 0 w 201"/>
                    <a:gd name="T41" fmla="*/ 0 h 177"/>
                    <a:gd name="T42" fmla="*/ 0 w 201"/>
                    <a:gd name="T43" fmla="*/ 0 h 177"/>
                    <a:gd name="T44" fmla="*/ 0 w 201"/>
                    <a:gd name="T45" fmla="*/ 0 h 177"/>
                    <a:gd name="T46" fmla="*/ 0 w 201"/>
                    <a:gd name="T47" fmla="*/ 0 h 177"/>
                    <a:gd name="T48" fmla="*/ 0 w 201"/>
                    <a:gd name="T49" fmla="*/ 0 h 177"/>
                    <a:gd name="T50" fmla="*/ 0 w 201"/>
                    <a:gd name="T51" fmla="*/ 0 h 177"/>
                    <a:gd name="T52" fmla="*/ 0 w 201"/>
                    <a:gd name="T53" fmla="*/ 0 h 177"/>
                    <a:gd name="T54" fmla="*/ 0 w 201"/>
                    <a:gd name="T55" fmla="*/ 0 h 177"/>
                    <a:gd name="T56" fmla="*/ 0 w 201"/>
                    <a:gd name="T57" fmla="*/ 0 h 177"/>
                    <a:gd name="T58" fmla="*/ 0 w 201"/>
                    <a:gd name="T59" fmla="*/ 0 h 177"/>
                    <a:gd name="T60" fmla="*/ 0 w 201"/>
                    <a:gd name="T61" fmla="*/ 0 h 177"/>
                    <a:gd name="T62" fmla="*/ 0 w 201"/>
                    <a:gd name="T63" fmla="*/ 0 h 177"/>
                    <a:gd name="T64" fmla="*/ 0 w 201"/>
                    <a:gd name="T65" fmla="*/ 0 h 177"/>
                    <a:gd name="T66" fmla="*/ 0 w 201"/>
                    <a:gd name="T67" fmla="*/ 0 h 177"/>
                    <a:gd name="T68" fmla="*/ 0 w 201"/>
                    <a:gd name="T69" fmla="*/ 0 h 177"/>
                    <a:gd name="T70" fmla="*/ 0 w 201"/>
                    <a:gd name="T71" fmla="*/ 0 h 177"/>
                    <a:gd name="T72" fmla="*/ 0 w 201"/>
                    <a:gd name="T73" fmla="*/ 0 h 17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01"/>
                    <a:gd name="T112" fmla="*/ 0 h 177"/>
                    <a:gd name="T113" fmla="*/ 201 w 201"/>
                    <a:gd name="T114" fmla="*/ 177 h 17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01" h="177">
                      <a:moveTo>
                        <a:pt x="43" y="17"/>
                      </a:moveTo>
                      <a:lnTo>
                        <a:pt x="47" y="17"/>
                      </a:lnTo>
                      <a:lnTo>
                        <a:pt x="58" y="19"/>
                      </a:lnTo>
                      <a:lnTo>
                        <a:pt x="64" y="21"/>
                      </a:lnTo>
                      <a:lnTo>
                        <a:pt x="72" y="25"/>
                      </a:lnTo>
                      <a:lnTo>
                        <a:pt x="79" y="27"/>
                      </a:lnTo>
                      <a:lnTo>
                        <a:pt x="89" y="32"/>
                      </a:lnTo>
                      <a:lnTo>
                        <a:pt x="96" y="36"/>
                      </a:lnTo>
                      <a:lnTo>
                        <a:pt x="104" y="42"/>
                      </a:lnTo>
                      <a:lnTo>
                        <a:pt x="112" y="48"/>
                      </a:lnTo>
                      <a:lnTo>
                        <a:pt x="117" y="55"/>
                      </a:lnTo>
                      <a:lnTo>
                        <a:pt x="121" y="63"/>
                      </a:lnTo>
                      <a:lnTo>
                        <a:pt x="123" y="72"/>
                      </a:lnTo>
                      <a:lnTo>
                        <a:pt x="123" y="82"/>
                      </a:lnTo>
                      <a:lnTo>
                        <a:pt x="123" y="95"/>
                      </a:lnTo>
                      <a:lnTo>
                        <a:pt x="117" y="105"/>
                      </a:lnTo>
                      <a:lnTo>
                        <a:pt x="112" y="112"/>
                      </a:lnTo>
                      <a:lnTo>
                        <a:pt x="102" y="120"/>
                      </a:lnTo>
                      <a:lnTo>
                        <a:pt x="95" y="129"/>
                      </a:lnTo>
                      <a:lnTo>
                        <a:pt x="85" y="133"/>
                      </a:lnTo>
                      <a:lnTo>
                        <a:pt x="74" y="139"/>
                      </a:lnTo>
                      <a:lnTo>
                        <a:pt x="64" y="143"/>
                      </a:lnTo>
                      <a:lnTo>
                        <a:pt x="55" y="147"/>
                      </a:lnTo>
                      <a:lnTo>
                        <a:pt x="43" y="148"/>
                      </a:lnTo>
                      <a:lnTo>
                        <a:pt x="34" y="150"/>
                      </a:lnTo>
                      <a:lnTo>
                        <a:pt x="24" y="152"/>
                      </a:lnTo>
                      <a:lnTo>
                        <a:pt x="17" y="154"/>
                      </a:lnTo>
                      <a:lnTo>
                        <a:pt x="9" y="154"/>
                      </a:lnTo>
                      <a:lnTo>
                        <a:pt x="3" y="156"/>
                      </a:lnTo>
                      <a:lnTo>
                        <a:pt x="0" y="156"/>
                      </a:lnTo>
                      <a:lnTo>
                        <a:pt x="3" y="158"/>
                      </a:lnTo>
                      <a:lnTo>
                        <a:pt x="7" y="160"/>
                      </a:lnTo>
                      <a:lnTo>
                        <a:pt x="15" y="164"/>
                      </a:lnTo>
                      <a:lnTo>
                        <a:pt x="22" y="166"/>
                      </a:lnTo>
                      <a:lnTo>
                        <a:pt x="32" y="167"/>
                      </a:lnTo>
                      <a:lnTo>
                        <a:pt x="43" y="171"/>
                      </a:lnTo>
                      <a:lnTo>
                        <a:pt x="55" y="173"/>
                      </a:lnTo>
                      <a:lnTo>
                        <a:pt x="66" y="175"/>
                      </a:lnTo>
                      <a:lnTo>
                        <a:pt x="79" y="177"/>
                      </a:lnTo>
                      <a:lnTo>
                        <a:pt x="91" y="177"/>
                      </a:lnTo>
                      <a:lnTo>
                        <a:pt x="104" y="177"/>
                      </a:lnTo>
                      <a:lnTo>
                        <a:pt x="117" y="173"/>
                      </a:lnTo>
                      <a:lnTo>
                        <a:pt x="131" y="171"/>
                      </a:lnTo>
                      <a:lnTo>
                        <a:pt x="142" y="167"/>
                      </a:lnTo>
                      <a:lnTo>
                        <a:pt x="155" y="160"/>
                      </a:lnTo>
                      <a:lnTo>
                        <a:pt x="167" y="152"/>
                      </a:lnTo>
                      <a:lnTo>
                        <a:pt x="174" y="143"/>
                      </a:lnTo>
                      <a:lnTo>
                        <a:pt x="182" y="133"/>
                      </a:lnTo>
                      <a:lnTo>
                        <a:pt x="190" y="126"/>
                      </a:lnTo>
                      <a:lnTo>
                        <a:pt x="193" y="114"/>
                      </a:lnTo>
                      <a:lnTo>
                        <a:pt x="197" y="105"/>
                      </a:lnTo>
                      <a:lnTo>
                        <a:pt x="199" y="93"/>
                      </a:lnTo>
                      <a:lnTo>
                        <a:pt x="201" y="84"/>
                      </a:lnTo>
                      <a:lnTo>
                        <a:pt x="199" y="72"/>
                      </a:lnTo>
                      <a:lnTo>
                        <a:pt x="197" y="61"/>
                      </a:lnTo>
                      <a:lnTo>
                        <a:pt x="193" y="52"/>
                      </a:lnTo>
                      <a:lnTo>
                        <a:pt x="188" y="44"/>
                      </a:lnTo>
                      <a:lnTo>
                        <a:pt x="180" y="34"/>
                      </a:lnTo>
                      <a:lnTo>
                        <a:pt x="172" y="27"/>
                      </a:lnTo>
                      <a:lnTo>
                        <a:pt x="161" y="21"/>
                      </a:lnTo>
                      <a:lnTo>
                        <a:pt x="150" y="17"/>
                      </a:lnTo>
                      <a:lnTo>
                        <a:pt x="134" y="10"/>
                      </a:lnTo>
                      <a:lnTo>
                        <a:pt x="123" y="8"/>
                      </a:lnTo>
                      <a:lnTo>
                        <a:pt x="112" y="4"/>
                      </a:lnTo>
                      <a:lnTo>
                        <a:pt x="102" y="4"/>
                      </a:lnTo>
                      <a:lnTo>
                        <a:pt x="91" y="0"/>
                      </a:lnTo>
                      <a:lnTo>
                        <a:pt x="83" y="2"/>
                      </a:lnTo>
                      <a:lnTo>
                        <a:pt x="74" y="2"/>
                      </a:lnTo>
                      <a:lnTo>
                        <a:pt x="68" y="4"/>
                      </a:lnTo>
                      <a:lnTo>
                        <a:pt x="57" y="8"/>
                      </a:lnTo>
                      <a:lnTo>
                        <a:pt x="49" y="12"/>
                      </a:lnTo>
                      <a:lnTo>
                        <a:pt x="45" y="13"/>
                      </a:lnTo>
                      <a:lnTo>
                        <a:pt x="43" y="17"/>
                      </a:lnTo>
                      <a:close/>
                    </a:path>
                  </a:pathLst>
                </a:custGeom>
                <a:solidFill>
                  <a:srgbClr val="5C08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20" name="Freeform 44"/>
                <p:cNvSpPr>
                  <a:spLocks/>
                </p:cNvSpPr>
                <p:nvPr/>
              </p:nvSpPr>
              <p:spPr bwMode="auto">
                <a:xfrm>
                  <a:off x="4094" y="2195"/>
                  <a:ext cx="37" cy="56"/>
                </a:xfrm>
                <a:custGeom>
                  <a:avLst/>
                  <a:gdLst>
                    <a:gd name="T0" fmla="*/ 0 w 75"/>
                    <a:gd name="T1" fmla="*/ 1 h 112"/>
                    <a:gd name="T2" fmla="*/ 0 w 75"/>
                    <a:gd name="T3" fmla="*/ 1 h 112"/>
                    <a:gd name="T4" fmla="*/ 0 w 75"/>
                    <a:gd name="T5" fmla="*/ 1 h 112"/>
                    <a:gd name="T6" fmla="*/ 0 w 75"/>
                    <a:gd name="T7" fmla="*/ 1 h 112"/>
                    <a:gd name="T8" fmla="*/ 0 w 75"/>
                    <a:gd name="T9" fmla="*/ 1 h 112"/>
                    <a:gd name="T10" fmla="*/ 0 w 75"/>
                    <a:gd name="T11" fmla="*/ 1 h 112"/>
                    <a:gd name="T12" fmla="*/ 0 w 75"/>
                    <a:gd name="T13" fmla="*/ 0 h 112"/>
                    <a:gd name="T14" fmla="*/ 0 w 75"/>
                    <a:gd name="T15" fmla="*/ 0 h 112"/>
                    <a:gd name="T16" fmla="*/ 0 w 75"/>
                    <a:gd name="T17" fmla="*/ 1 h 112"/>
                    <a:gd name="T18" fmla="*/ 0 w 75"/>
                    <a:gd name="T19" fmla="*/ 1 h 112"/>
                    <a:gd name="T20" fmla="*/ 0 w 75"/>
                    <a:gd name="T21" fmla="*/ 1 h 112"/>
                    <a:gd name="T22" fmla="*/ 0 w 75"/>
                    <a:gd name="T23" fmla="*/ 1 h 112"/>
                    <a:gd name="T24" fmla="*/ 0 w 75"/>
                    <a:gd name="T25" fmla="*/ 1 h 112"/>
                    <a:gd name="T26" fmla="*/ 0 w 75"/>
                    <a:gd name="T27" fmla="*/ 1 h 112"/>
                    <a:gd name="T28" fmla="*/ 0 w 75"/>
                    <a:gd name="T29" fmla="*/ 1 h 112"/>
                    <a:gd name="T30" fmla="*/ 0 w 75"/>
                    <a:gd name="T31" fmla="*/ 1 h 112"/>
                    <a:gd name="T32" fmla="*/ 0 w 75"/>
                    <a:gd name="T33" fmla="*/ 1 h 112"/>
                    <a:gd name="T34" fmla="*/ 0 w 75"/>
                    <a:gd name="T35" fmla="*/ 1 h 112"/>
                    <a:gd name="T36" fmla="*/ 0 w 75"/>
                    <a:gd name="T37" fmla="*/ 1 h 112"/>
                    <a:gd name="T38" fmla="*/ 0 w 75"/>
                    <a:gd name="T39" fmla="*/ 1 h 112"/>
                    <a:gd name="T40" fmla="*/ 0 w 75"/>
                    <a:gd name="T41" fmla="*/ 1 h 112"/>
                    <a:gd name="T42" fmla="*/ 0 w 75"/>
                    <a:gd name="T43" fmla="*/ 1 h 112"/>
                    <a:gd name="T44" fmla="*/ 0 w 75"/>
                    <a:gd name="T45" fmla="*/ 1 h 112"/>
                    <a:gd name="T46" fmla="*/ 0 w 75"/>
                    <a:gd name="T47" fmla="*/ 1 h 112"/>
                    <a:gd name="T48" fmla="*/ 0 w 75"/>
                    <a:gd name="T49" fmla="*/ 1 h 112"/>
                    <a:gd name="T50" fmla="*/ 0 w 75"/>
                    <a:gd name="T51" fmla="*/ 1 h 112"/>
                    <a:gd name="T52" fmla="*/ 0 w 75"/>
                    <a:gd name="T53" fmla="*/ 1 h 112"/>
                    <a:gd name="T54" fmla="*/ 0 w 75"/>
                    <a:gd name="T55" fmla="*/ 1 h 112"/>
                    <a:gd name="T56" fmla="*/ 0 w 75"/>
                    <a:gd name="T57" fmla="*/ 1 h 112"/>
                    <a:gd name="T58" fmla="*/ 0 w 75"/>
                    <a:gd name="T59" fmla="*/ 1 h 112"/>
                    <a:gd name="T60" fmla="*/ 0 w 75"/>
                    <a:gd name="T61" fmla="*/ 1 h 112"/>
                    <a:gd name="T62" fmla="*/ 0 w 75"/>
                    <a:gd name="T63" fmla="*/ 1 h 112"/>
                    <a:gd name="T64" fmla="*/ 0 w 75"/>
                    <a:gd name="T65" fmla="*/ 1 h 112"/>
                    <a:gd name="T66" fmla="*/ 0 w 75"/>
                    <a:gd name="T67" fmla="*/ 1 h 112"/>
                    <a:gd name="T68" fmla="*/ 0 w 75"/>
                    <a:gd name="T69" fmla="*/ 1 h 112"/>
                    <a:gd name="T70" fmla="*/ 0 w 75"/>
                    <a:gd name="T71" fmla="*/ 1 h 112"/>
                    <a:gd name="T72" fmla="*/ 0 w 75"/>
                    <a:gd name="T73" fmla="*/ 1 h 112"/>
                    <a:gd name="T74" fmla="*/ 0 w 75"/>
                    <a:gd name="T75" fmla="*/ 1 h 11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5"/>
                    <a:gd name="T115" fmla="*/ 0 h 112"/>
                    <a:gd name="T116" fmla="*/ 75 w 75"/>
                    <a:gd name="T117" fmla="*/ 112 h 11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5" h="112">
                      <a:moveTo>
                        <a:pt x="2" y="44"/>
                      </a:moveTo>
                      <a:lnTo>
                        <a:pt x="2" y="34"/>
                      </a:lnTo>
                      <a:lnTo>
                        <a:pt x="4" y="27"/>
                      </a:lnTo>
                      <a:lnTo>
                        <a:pt x="6" y="19"/>
                      </a:lnTo>
                      <a:lnTo>
                        <a:pt x="10" y="13"/>
                      </a:lnTo>
                      <a:lnTo>
                        <a:pt x="19" y="4"/>
                      </a:lnTo>
                      <a:lnTo>
                        <a:pt x="31" y="0"/>
                      </a:lnTo>
                      <a:lnTo>
                        <a:pt x="42" y="0"/>
                      </a:lnTo>
                      <a:lnTo>
                        <a:pt x="54" y="2"/>
                      </a:lnTo>
                      <a:lnTo>
                        <a:pt x="57" y="6"/>
                      </a:lnTo>
                      <a:lnTo>
                        <a:pt x="63" y="10"/>
                      </a:lnTo>
                      <a:lnTo>
                        <a:pt x="67" y="17"/>
                      </a:lnTo>
                      <a:lnTo>
                        <a:pt x="71" y="25"/>
                      </a:lnTo>
                      <a:lnTo>
                        <a:pt x="73" y="32"/>
                      </a:lnTo>
                      <a:lnTo>
                        <a:pt x="75" y="40"/>
                      </a:lnTo>
                      <a:lnTo>
                        <a:pt x="75" y="48"/>
                      </a:lnTo>
                      <a:lnTo>
                        <a:pt x="75" y="57"/>
                      </a:lnTo>
                      <a:lnTo>
                        <a:pt x="75" y="65"/>
                      </a:lnTo>
                      <a:lnTo>
                        <a:pt x="75" y="72"/>
                      </a:lnTo>
                      <a:lnTo>
                        <a:pt x="73" y="80"/>
                      </a:lnTo>
                      <a:lnTo>
                        <a:pt x="71" y="87"/>
                      </a:lnTo>
                      <a:lnTo>
                        <a:pt x="65" y="99"/>
                      </a:lnTo>
                      <a:lnTo>
                        <a:pt x="57" y="108"/>
                      </a:lnTo>
                      <a:lnTo>
                        <a:pt x="52" y="110"/>
                      </a:lnTo>
                      <a:lnTo>
                        <a:pt x="46" y="112"/>
                      </a:lnTo>
                      <a:lnTo>
                        <a:pt x="38" y="110"/>
                      </a:lnTo>
                      <a:lnTo>
                        <a:pt x="33" y="108"/>
                      </a:lnTo>
                      <a:lnTo>
                        <a:pt x="23" y="105"/>
                      </a:lnTo>
                      <a:lnTo>
                        <a:pt x="18" y="101"/>
                      </a:lnTo>
                      <a:lnTo>
                        <a:pt x="14" y="97"/>
                      </a:lnTo>
                      <a:lnTo>
                        <a:pt x="10" y="93"/>
                      </a:lnTo>
                      <a:lnTo>
                        <a:pt x="4" y="84"/>
                      </a:lnTo>
                      <a:lnTo>
                        <a:pt x="0" y="74"/>
                      </a:lnTo>
                      <a:lnTo>
                        <a:pt x="0" y="65"/>
                      </a:lnTo>
                      <a:lnTo>
                        <a:pt x="0" y="55"/>
                      </a:lnTo>
                      <a:lnTo>
                        <a:pt x="0" y="48"/>
                      </a:lnTo>
                      <a:lnTo>
                        <a:pt x="2" y="44"/>
                      </a:lnTo>
                      <a:close/>
                    </a:path>
                  </a:pathLst>
                </a:custGeom>
                <a:solidFill>
                  <a:srgbClr val="EB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21" name="Freeform 45"/>
                <p:cNvSpPr>
                  <a:spLocks/>
                </p:cNvSpPr>
                <p:nvPr/>
              </p:nvSpPr>
              <p:spPr bwMode="auto">
                <a:xfrm>
                  <a:off x="3887" y="2666"/>
                  <a:ext cx="118" cy="204"/>
                </a:xfrm>
                <a:custGeom>
                  <a:avLst/>
                  <a:gdLst>
                    <a:gd name="T0" fmla="*/ 0 w 238"/>
                    <a:gd name="T1" fmla="*/ 0 h 409"/>
                    <a:gd name="T2" fmla="*/ 0 w 238"/>
                    <a:gd name="T3" fmla="*/ 0 h 409"/>
                    <a:gd name="T4" fmla="*/ 0 w 238"/>
                    <a:gd name="T5" fmla="*/ 0 h 409"/>
                    <a:gd name="T6" fmla="*/ 0 w 238"/>
                    <a:gd name="T7" fmla="*/ 0 h 409"/>
                    <a:gd name="T8" fmla="*/ 0 w 238"/>
                    <a:gd name="T9" fmla="*/ 0 h 409"/>
                    <a:gd name="T10" fmla="*/ 0 w 238"/>
                    <a:gd name="T11" fmla="*/ 0 h 409"/>
                    <a:gd name="T12" fmla="*/ 0 w 238"/>
                    <a:gd name="T13" fmla="*/ 0 h 409"/>
                    <a:gd name="T14" fmla="*/ 0 w 238"/>
                    <a:gd name="T15" fmla="*/ 0 h 409"/>
                    <a:gd name="T16" fmla="*/ 0 w 238"/>
                    <a:gd name="T17" fmla="*/ 0 h 409"/>
                    <a:gd name="T18" fmla="*/ 0 w 238"/>
                    <a:gd name="T19" fmla="*/ 0 h 409"/>
                    <a:gd name="T20" fmla="*/ 0 w 238"/>
                    <a:gd name="T21" fmla="*/ 0 h 409"/>
                    <a:gd name="T22" fmla="*/ 0 w 238"/>
                    <a:gd name="T23" fmla="*/ 0 h 409"/>
                    <a:gd name="T24" fmla="*/ 0 w 238"/>
                    <a:gd name="T25" fmla="*/ 0 h 409"/>
                    <a:gd name="T26" fmla="*/ 0 w 238"/>
                    <a:gd name="T27" fmla="*/ 0 h 409"/>
                    <a:gd name="T28" fmla="*/ 0 w 238"/>
                    <a:gd name="T29" fmla="*/ 0 h 409"/>
                    <a:gd name="T30" fmla="*/ 0 w 238"/>
                    <a:gd name="T31" fmla="*/ 0 h 409"/>
                    <a:gd name="T32" fmla="*/ 0 w 238"/>
                    <a:gd name="T33" fmla="*/ 0 h 409"/>
                    <a:gd name="T34" fmla="*/ 0 w 238"/>
                    <a:gd name="T35" fmla="*/ 0 h 409"/>
                    <a:gd name="T36" fmla="*/ 0 w 238"/>
                    <a:gd name="T37" fmla="*/ 0 h 409"/>
                    <a:gd name="T38" fmla="*/ 0 w 238"/>
                    <a:gd name="T39" fmla="*/ 0 h 409"/>
                    <a:gd name="T40" fmla="*/ 0 w 238"/>
                    <a:gd name="T41" fmla="*/ 0 h 409"/>
                    <a:gd name="T42" fmla="*/ 0 w 238"/>
                    <a:gd name="T43" fmla="*/ 0 h 409"/>
                    <a:gd name="T44" fmla="*/ 0 w 238"/>
                    <a:gd name="T45" fmla="*/ 0 h 409"/>
                    <a:gd name="T46" fmla="*/ 0 w 238"/>
                    <a:gd name="T47" fmla="*/ 0 h 409"/>
                    <a:gd name="T48" fmla="*/ 0 w 238"/>
                    <a:gd name="T49" fmla="*/ 0 h 409"/>
                    <a:gd name="T50" fmla="*/ 0 w 238"/>
                    <a:gd name="T51" fmla="*/ 0 h 409"/>
                    <a:gd name="T52" fmla="*/ 0 w 238"/>
                    <a:gd name="T53" fmla="*/ 0 h 409"/>
                    <a:gd name="T54" fmla="*/ 0 w 238"/>
                    <a:gd name="T55" fmla="*/ 0 h 409"/>
                    <a:gd name="T56" fmla="*/ 0 w 238"/>
                    <a:gd name="T57" fmla="*/ 0 h 409"/>
                    <a:gd name="T58" fmla="*/ 0 w 238"/>
                    <a:gd name="T59" fmla="*/ 0 h 409"/>
                    <a:gd name="T60" fmla="*/ 0 w 238"/>
                    <a:gd name="T61" fmla="*/ 0 h 409"/>
                    <a:gd name="T62" fmla="*/ 0 w 238"/>
                    <a:gd name="T63" fmla="*/ 0 h 409"/>
                    <a:gd name="T64" fmla="*/ 0 w 238"/>
                    <a:gd name="T65" fmla="*/ 0 h 409"/>
                    <a:gd name="T66" fmla="*/ 0 w 238"/>
                    <a:gd name="T67" fmla="*/ 0 h 409"/>
                    <a:gd name="T68" fmla="*/ 0 w 238"/>
                    <a:gd name="T69" fmla="*/ 0 h 409"/>
                    <a:gd name="T70" fmla="*/ 0 w 238"/>
                    <a:gd name="T71" fmla="*/ 0 h 409"/>
                    <a:gd name="T72" fmla="*/ 0 w 238"/>
                    <a:gd name="T73" fmla="*/ 0 h 409"/>
                    <a:gd name="T74" fmla="*/ 0 w 238"/>
                    <a:gd name="T75" fmla="*/ 0 h 409"/>
                    <a:gd name="T76" fmla="*/ 0 w 238"/>
                    <a:gd name="T77" fmla="*/ 0 h 409"/>
                    <a:gd name="T78" fmla="*/ 0 w 238"/>
                    <a:gd name="T79" fmla="*/ 0 h 409"/>
                    <a:gd name="T80" fmla="*/ 0 w 238"/>
                    <a:gd name="T81" fmla="*/ 0 h 409"/>
                    <a:gd name="T82" fmla="*/ 0 w 238"/>
                    <a:gd name="T83" fmla="*/ 0 h 409"/>
                    <a:gd name="T84" fmla="*/ 0 w 238"/>
                    <a:gd name="T85" fmla="*/ 0 h 4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8"/>
                    <a:gd name="T130" fmla="*/ 0 h 409"/>
                    <a:gd name="T131" fmla="*/ 238 w 238"/>
                    <a:gd name="T132" fmla="*/ 409 h 40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8" h="409">
                      <a:moveTo>
                        <a:pt x="76" y="59"/>
                      </a:moveTo>
                      <a:lnTo>
                        <a:pt x="76" y="59"/>
                      </a:lnTo>
                      <a:lnTo>
                        <a:pt x="82" y="63"/>
                      </a:lnTo>
                      <a:lnTo>
                        <a:pt x="88" y="69"/>
                      </a:lnTo>
                      <a:lnTo>
                        <a:pt x="97" y="78"/>
                      </a:lnTo>
                      <a:lnTo>
                        <a:pt x="99" y="82"/>
                      </a:lnTo>
                      <a:lnTo>
                        <a:pt x="103" y="89"/>
                      </a:lnTo>
                      <a:lnTo>
                        <a:pt x="107" y="95"/>
                      </a:lnTo>
                      <a:lnTo>
                        <a:pt x="110" y="103"/>
                      </a:lnTo>
                      <a:lnTo>
                        <a:pt x="110" y="110"/>
                      </a:lnTo>
                      <a:lnTo>
                        <a:pt x="112" y="120"/>
                      </a:lnTo>
                      <a:lnTo>
                        <a:pt x="112" y="129"/>
                      </a:lnTo>
                      <a:lnTo>
                        <a:pt x="114" y="141"/>
                      </a:lnTo>
                      <a:lnTo>
                        <a:pt x="110" y="148"/>
                      </a:lnTo>
                      <a:lnTo>
                        <a:pt x="107" y="158"/>
                      </a:lnTo>
                      <a:lnTo>
                        <a:pt x="101" y="166"/>
                      </a:lnTo>
                      <a:lnTo>
                        <a:pt x="95" y="173"/>
                      </a:lnTo>
                      <a:lnTo>
                        <a:pt x="86" y="179"/>
                      </a:lnTo>
                      <a:lnTo>
                        <a:pt x="78" y="185"/>
                      </a:lnTo>
                      <a:lnTo>
                        <a:pt x="69" y="188"/>
                      </a:lnTo>
                      <a:lnTo>
                        <a:pt x="61" y="194"/>
                      </a:lnTo>
                      <a:lnTo>
                        <a:pt x="51" y="194"/>
                      </a:lnTo>
                      <a:lnTo>
                        <a:pt x="42" y="196"/>
                      </a:lnTo>
                      <a:lnTo>
                        <a:pt x="32" y="196"/>
                      </a:lnTo>
                      <a:lnTo>
                        <a:pt x="25" y="196"/>
                      </a:lnTo>
                      <a:lnTo>
                        <a:pt x="17" y="194"/>
                      </a:lnTo>
                      <a:lnTo>
                        <a:pt x="11" y="192"/>
                      </a:lnTo>
                      <a:lnTo>
                        <a:pt x="6" y="188"/>
                      </a:lnTo>
                      <a:lnTo>
                        <a:pt x="4" y="185"/>
                      </a:lnTo>
                      <a:lnTo>
                        <a:pt x="0" y="181"/>
                      </a:lnTo>
                      <a:lnTo>
                        <a:pt x="2" y="188"/>
                      </a:lnTo>
                      <a:lnTo>
                        <a:pt x="2" y="194"/>
                      </a:lnTo>
                      <a:lnTo>
                        <a:pt x="6" y="202"/>
                      </a:lnTo>
                      <a:lnTo>
                        <a:pt x="10" y="211"/>
                      </a:lnTo>
                      <a:lnTo>
                        <a:pt x="15" y="223"/>
                      </a:lnTo>
                      <a:lnTo>
                        <a:pt x="19" y="232"/>
                      </a:lnTo>
                      <a:lnTo>
                        <a:pt x="27" y="242"/>
                      </a:lnTo>
                      <a:lnTo>
                        <a:pt x="32" y="251"/>
                      </a:lnTo>
                      <a:lnTo>
                        <a:pt x="42" y="261"/>
                      </a:lnTo>
                      <a:lnTo>
                        <a:pt x="50" y="266"/>
                      </a:lnTo>
                      <a:lnTo>
                        <a:pt x="57" y="274"/>
                      </a:lnTo>
                      <a:lnTo>
                        <a:pt x="67" y="278"/>
                      </a:lnTo>
                      <a:lnTo>
                        <a:pt x="76" y="280"/>
                      </a:lnTo>
                      <a:lnTo>
                        <a:pt x="84" y="280"/>
                      </a:lnTo>
                      <a:lnTo>
                        <a:pt x="93" y="280"/>
                      </a:lnTo>
                      <a:lnTo>
                        <a:pt x="101" y="280"/>
                      </a:lnTo>
                      <a:lnTo>
                        <a:pt x="110" y="280"/>
                      </a:lnTo>
                      <a:lnTo>
                        <a:pt x="118" y="280"/>
                      </a:lnTo>
                      <a:lnTo>
                        <a:pt x="127" y="282"/>
                      </a:lnTo>
                      <a:lnTo>
                        <a:pt x="133" y="283"/>
                      </a:lnTo>
                      <a:lnTo>
                        <a:pt x="143" y="285"/>
                      </a:lnTo>
                      <a:lnTo>
                        <a:pt x="154" y="291"/>
                      </a:lnTo>
                      <a:lnTo>
                        <a:pt x="165" y="299"/>
                      </a:lnTo>
                      <a:lnTo>
                        <a:pt x="169" y="302"/>
                      </a:lnTo>
                      <a:lnTo>
                        <a:pt x="173" y="308"/>
                      </a:lnTo>
                      <a:lnTo>
                        <a:pt x="175" y="316"/>
                      </a:lnTo>
                      <a:lnTo>
                        <a:pt x="177" y="323"/>
                      </a:lnTo>
                      <a:lnTo>
                        <a:pt x="177" y="329"/>
                      </a:lnTo>
                      <a:lnTo>
                        <a:pt x="177" y="337"/>
                      </a:lnTo>
                      <a:lnTo>
                        <a:pt x="175" y="342"/>
                      </a:lnTo>
                      <a:lnTo>
                        <a:pt x="175" y="348"/>
                      </a:lnTo>
                      <a:lnTo>
                        <a:pt x="167" y="359"/>
                      </a:lnTo>
                      <a:lnTo>
                        <a:pt x="162" y="371"/>
                      </a:lnTo>
                      <a:lnTo>
                        <a:pt x="152" y="378"/>
                      </a:lnTo>
                      <a:lnTo>
                        <a:pt x="141" y="384"/>
                      </a:lnTo>
                      <a:lnTo>
                        <a:pt x="129" y="388"/>
                      </a:lnTo>
                      <a:lnTo>
                        <a:pt x="118" y="392"/>
                      </a:lnTo>
                      <a:lnTo>
                        <a:pt x="112" y="392"/>
                      </a:lnTo>
                      <a:lnTo>
                        <a:pt x="110" y="394"/>
                      </a:lnTo>
                      <a:lnTo>
                        <a:pt x="110" y="396"/>
                      </a:lnTo>
                      <a:lnTo>
                        <a:pt x="114" y="397"/>
                      </a:lnTo>
                      <a:lnTo>
                        <a:pt x="118" y="401"/>
                      </a:lnTo>
                      <a:lnTo>
                        <a:pt x="126" y="403"/>
                      </a:lnTo>
                      <a:lnTo>
                        <a:pt x="133" y="405"/>
                      </a:lnTo>
                      <a:lnTo>
                        <a:pt x="145" y="409"/>
                      </a:lnTo>
                      <a:lnTo>
                        <a:pt x="154" y="409"/>
                      </a:lnTo>
                      <a:lnTo>
                        <a:pt x="165" y="409"/>
                      </a:lnTo>
                      <a:lnTo>
                        <a:pt x="177" y="409"/>
                      </a:lnTo>
                      <a:lnTo>
                        <a:pt x="188" y="409"/>
                      </a:lnTo>
                      <a:lnTo>
                        <a:pt x="198" y="403"/>
                      </a:lnTo>
                      <a:lnTo>
                        <a:pt x="207" y="399"/>
                      </a:lnTo>
                      <a:lnTo>
                        <a:pt x="215" y="392"/>
                      </a:lnTo>
                      <a:lnTo>
                        <a:pt x="222" y="384"/>
                      </a:lnTo>
                      <a:lnTo>
                        <a:pt x="226" y="373"/>
                      </a:lnTo>
                      <a:lnTo>
                        <a:pt x="232" y="361"/>
                      </a:lnTo>
                      <a:lnTo>
                        <a:pt x="234" y="348"/>
                      </a:lnTo>
                      <a:lnTo>
                        <a:pt x="238" y="337"/>
                      </a:lnTo>
                      <a:lnTo>
                        <a:pt x="238" y="321"/>
                      </a:lnTo>
                      <a:lnTo>
                        <a:pt x="238" y="306"/>
                      </a:lnTo>
                      <a:lnTo>
                        <a:pt x="236" y="293"/>
                      </a:lnTo>
                      <a:lnTo>
                        <a:pt x="236" y="280"/>
                      </a:lnTo>
                      <a:lnTo>
                        <a:pt x="232" y="264"/>
                      </a:lnTo>
                      <a:lnTo>
                        <a:pt x="228" y="251"/>
                      </a:lnTo>
                      <a:lnTo>
                        <a:pt x="222" y="240"/>
                      </a:lnTo>
                      <a:lnTo>
                        <a:pt x="219" y="228"/>
                      </a:lnTo>
                      <a:lnTo>
                        <a:pt x="211" y="217"/>
                      </a:lnTo>
                      <a:lnTo>
                        <a:pt x="205" y="209"/>
                      </a:lnTo>
                      <a:lnTo>
                        <a:pt x="198" y="202"/>
                      </a:lnTo>
                      <a:lnTo>
                        <a:pt x="192" y="200"/>
                      </a:lnTo>
                      <a:lnTo>
                        <a:pt x="184" y="194"/>
                      </a:lnTo>
                      <a:lnTo>
                        <a:pt x="181" y="190"/>
                      </a:lnTo>
                      <a:lnTo>
                        <a:pt x="177" y="185"/>
                      </a:lnTo>
                      <a:lnTo>
                        <a:pt x="177" y="177"/>
                      </a:lnTo>
                      <a:lnTo>
                        <a:pt x="177" y="169"/>
                      </a:lnTo>
                      <a:lnTo>
                        <a:pt x="177" y="160"/>
                      </a:lnTo>
                      <a:lnTo>
                        <a:pt x="181" y="150"/>
                      </a:lnTo>
                      <a:lnTo>
                        <a:pt x="184" y="141"/>
                      </a:lnTo>
                      <a:lnTo>
                        <a:pt x="186" y="129"/>
                      </a:lnTo>
                      <a:lnTo>
                        <a:pt x="188" y="120"/>
                      </a:lnTo>
                      <a:lnTo>
                        <a:pt x="192" y="108"/>
                      </a:lnTo>
                      <a:lnTo>
                        <a:pt x="194" y="97"/>
                      </a:lnTo>
                      <a:lnTo>
                        <a:pt x="194" y="86"/>
                      </a:lnTo>
                      <a:lnTo>
                        <a:pt x="194" y="74"/>
                      </a:lnTo>
                      <a:lnTo>
                        <a:pt x="192" y="63"/>
                      </a:lnTo>
                      <a:lnTo>
                        <a:pt x="190" y="53"/>
                      </a:lnTo>
                      <a:lnTo>
                        <a:pt x="184" y="42"/>
                      </a:lnTo>
                      <a:lnTo>
                        <a:pt x="177" y="34"/>
                      </a:lnTo>
                      <a:lnTo>
                        <a:pt x="171" y="27"/>
                      </a:lnTo>
                      <a:lnTo>
                        <a:pt x="164" y="21"/>
                      </a:lnTo>
                      <a:lnTo>
                        <a:pt x="158" y="15"/>
                      </a:lnTo>
                      <a:lnTo>
                        <a:pt x="150" y="12"/>
                      </a:lnTo>
                      <a:lnTo>
                        <a:pt x="143" y="8"/>
                      </a:lnTo>
                      <a:lnTo>
                        <a:pt x="135" y="8"/>
                      </a:lnTo>
                      <a:lnTo>
                        <a:pt x="127" y="4"/>
                      </a:lnTo>
                      <a:lnTo>
                        <a:pt x="120" y="2"/>
                      </a:lnTo>
                      <a:lnTo>
                        <a:pt x="114" y="2"/>
                      </a:lnTo>
                      <a:lnTo>
                        <a:pt x="110" y="2"/>
                      </a:lnTo>
                      <a:lnTo>
                        <a:pt x="105" y="0"/>
                      </a:lnTo>
                      <a:lnTo>
                        <a:pt x="103" y="2"/>
                      </a:lnTo>
                      <a:lnTo>
                        <a:pt x="76" y="59"/>
                      </a:lnTo>
                      <a:close/>
                    </a:path>
                  </a:pathLst>
                </a:custGeom>
                <a:solidFill>
                  <a:srgbClr val="5C08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22" name="Freeform 46"/>
                <p:cNvSpPr>
                  <a:spLocks/>
                </p:cNvSpPr>
                <p:nvPr/>
              </p:nvSpPr>
              <p:spPr bwMode="auto">
                <a:xfrm>
                  <a:off x="3889" y="2714"/>
                  <a:ext cx="44" cy="43"/>
                </a:xfrm>
                <a:custGeom>
                  <a:avLst/>
                  <a:gdLst>
                    <a:gd name="T0" fmla="*/ 1 w 87"/>
                    <a:gd name="T1" fmla="*/ 0 h 88"/>
                    <a:gd name="T2" fmla="*/ 1 w 87"/>
                    <a:gd name="T3" fmla="*/ 0 h 88"/>
                    <a:gd name="T4" fmla="*/ 1 w 87"/>
                    <a:gd name="T5" fmla="*/ 0 h 88"/>
                    <a:gd name="T6" fmla="*/ 1 w 87"/>
                    <a:gd name="T7" fmla="*/ 0 h 88"/>
                    <a:gd name="T8" fmla="*/ 1 w 87"/>
                    <a:gd name="T9" fmla="*/ 0 h 88"/>
                    <a:gd name="T10" fmla="*/ 1 w 87"/>
                    <a:gd name="T11" fmla="*/ 0 h 88"/>
                    <a:gd name="T12" fmla="*/ 1 w 87"/>
                    <a:gd name="T13" fmla="*/ 0 h 88"/>
                    <a:gd name="T14" fmla="*/ 1 w 87"/>
                    <a:gd name="T15" fmla="*/ 0 h 88"/>
                    <a:gd name="T16" fmla="*/ 1 w 87"/>
                    <a:gd name="T17" fmla="*/ 0 h 88"/>
                    <a:gd name="T18" fmla="*/ 1 w 87"/>
                    <a:gd name="T19" fmla="*/ 0 h 88"/>
                    <a:gd name="T20" fmla="*/ 1 w 87"/>
                    <a:gd name="T21" fmla="*/ 0 h 88"/>
                    <a:gd name="T22" fmla="*/ 1 w 87"/>
                    <a:gd name="T23" fmla="*/ 0 h 88"/>
                    <a:gd name="T24" fmla="*/ 1 w 87"/>
                    <a:gd name="T25" fmla="*/ 0 h 88"/>
                    <a:gd name="T26" fmla="*/ 1 w 87"/>
                    <a:gd name="T27" fmla="*/ 0 h 88"/>
                    <a:gd name="T28" fmla="*/ 1 w 87"/>
                    <a:gd name="T29" fmla="*/ 0 h 88"/>
                    <a:gd name="T30" fmla="*/ 1 w 87"/>
                    <a:gd name="T31" fmla="*/ 0 h 88"/>
                    <a:gd name="T32" fmla="*/ 1 w 87"/>
                    <a:gd name="T33" fmla="*/ 0 h 88"/>
                    <a:gd name="T34" fmla="*/ 1 w 87"/>
                    <a:gd name="T35" fmla="*/ 0 h 88"/>
                    <a:gd name="T36" fmla="*/ 1 w 87"/>
                    <a:gd name="T37" fmla="*/ 0 h 88"/>
                    <a:gd name="T38" fmla="*/ 1 w 87"/>
                    <a:gd name="T39" fmla="*/ 0 h 88"/>
                    <a:gd name="T40" fmla="*/ 1 w 87"/>
                    <a:gd name="T41" fmla="*/ 0 h 88"/>
                    <a:gd name="T42" fmla="*/ 1 w 87"/>
                    <a:gd name="T43" fmla="*/ 0 h 88"/>
                    <a:gd name="T44" fmla="*/ 1 w 87"/>
                    <a:gd name="T45" fmla="*/ 0 h 88"/>
                    <a:gd name="T46" fmla="*/ 1 w 87"/>
                    <a:gd name="T47" fmla="*/ 0 h 88"/>
                    <a:gd name="T48" fmla="*/ 1 w 87"/>
                    <a:gd name="T49" fmla="*/ 0 h 88"/>
                    <a:gd name="T50" fmla="*/ 1 w 87"/>
                    <a:gd name="T51" fmla="*/ 0 h 88"/>
                    <a:gd name="T52" fmla="*/ 1 w 87"/>
                    <a:gd name="T53" fmla="*/ 0 h 88"/>
                    <a:gd name="T54" fmla="*/ 1 w 87"/>
                    <a:gd name="T55" fmla="*/ 0 h 88"/>
                    <a:gd name="T56" fmla="*/ 1 w 87"/>
                    <a:gd name="T57" fmla="*/ 0 h 88"/>
                    <a:gd name="T58" fmla="*/ 1 w 87"/>
                    <a:gd name="T59" fmla="*/ 0 h 88"/>
                    <a:gd name="T60" fmla="*/ 1 w 87"/>
                    <a:gd name="T61" fmla="*/ 0 h 88"/>
                    <a:gd name="T62" fmla="*/ 1 w 87"/>
                    <a:gd name="T63" fmla="*/ 0 h 88"/>
                    <a:gd name="T64" fmla="*/ 0 w 87"/>
                    <a:gd name="T65" fmla="*/ 0 h 88"/>
                    <a:gd name="T66" fmla="*/ 0 w 87"/>
                    <a:gd name="T67" fmla="*/ 0 h 88"/>
                    <a:gd name="T68" fmla="*/ 1 w 87"/>
                    <a:gd name="T69" fmla="*/ 0 h 88"/>
                    <a:gd name="T70" fmla="*/ 1 w 87"/>
                    <a:gd name="T71" fmla="*/ 0 h 88"/>
                    <a:gd name="T72" fmla="*/ 1 w 87"/>
                    <a:gd name="T73" fmla="*/ 0 h 88"/>
                    <a:gd name="T74" fmla="*/ 1 w 87"/>
                    <a:gd name="T75" fmla="*/ 0 h 88"/>
                    <a:gd name="T76" fmla="*/ 1 w 87"/>
                    <a:gd name="T77" fmla="*/ 0 h 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7"/>
                    <a:gd name="T118" fmla="*/ 0 h 88"/>
                    <a:gd name="T119" fmla="*/ 87 w 87"/>
                    <a:gd name="T120" fmla="*/ 88 h 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7" h="88">
                      <a:moveTo>
                        <a:pt x="9" y="38"/>
                      </a:moveTo>
                      <a:lnTo>
                        <a:pt x="13" y="42"/>
                      </a:lnTo>
                      <a:lnTo>
                        <a:pt x="24" y="52"/>
                      </a:lnTo>
                      <a:lnTo>
                        <a:pt x="32" y="53"/>
                      </a:lnTo>
                      <a:lnTo>
                        <a:pt x="40" y="55"/>
                      </a:lnTo>
                      <a:lnTo>
                        <a:pt x="49" y="55"/>
                      </a:lnTo>
                      <a:lnTo>
                        <a:pt x="59" y="52"/>
                      </a:lnTo>
                      <a:lnTo>
                        <a:pt x="64" y="42"/>
                      </a:lnTo>
                      <a:lnTo>
                        <a:pt x="70" y="32"/>
                      </a:lnTo>
                      <a:lnTo>
                        <a:pt x="72" y="25"/>
                      </a:lnTo>
                      <a:lnTo>
                        <a:pt x="74" y="17"/>
                      </a:lnTo>
                      <a:lnTo>
                        <a:pt x="74" y="10"/>
                      </a:lnTo>
                      <a:lnTo>
                        <a:pt x="74" y="4"/>
                      </a:lnTo>
                      <a:lnTo>
                        <a:pt x="74" y="0"/>
                      </a:lnTo>
                      <a:lnTo>
                        <a:pt x="76" y="8"/>
                      </a:lnTo>
                      <a:lnTo>
                        <a:pt x="80" y="17"/>
                      </a:lnTo>
                      <a:lnTo>
                        <a:pt x="85" y="29"/>
                      </a:lnTo>
                      <a:lnTo>
                        <a:pt x="87" y="40"/>
                      </a:lnTo>
                      <a:lnTo>
                        <a:pt x="87" y="53"/>
                      </a:lnTo>
                      <a:lnTo>
                        <a:pt x="82" y="63"/>
                      </a:lnTo>
                      <a:lnTo>
                        <a:pt x="74" y="74"/>
                      </a:lnTo>
                      <a:lnTo>
                        <a:pt x="66" y="76"/>
                      </a:lnTo>
                      <a:lnTo>
                        <a:pt x="59" y="80"/>
                      </a:lnTo>
                      <a:lnTo>
                        <a:pt x="53" y="82"/>
                      </a:lnTo>
                      <a:lnTo>
                        <a:pt x="47" y="86"/>
                      </a:lnTo>
                      <a:lnTo>
                        <a:pt x="32" y="86"/>
                      </a:lnTo>
                      <a:lnTo>
                        <a:pt x="23" y="88"/>
                      </a:lnTo>
                      <a:lnTo>
                        <a:pt x="13" y="84"/>
                      </a:lnTo>
                      <a:lnTo>
                        <a:pt x="5" y="80"/>
                      </a:lnTo>
                      <a:lnTo>
                        <a:pt x="2" y="74"/>
                      </a:lnTo>
                      <a:lnTo>
                        <a:pt x="2" y="69"/>
                      </a:lnTo>
                      <a:lnTo>
                        <a:pt x="0" y="59"/>
                      </a:lnTo>
                      <a:lnTo>
                        <a:pt x="0" y="52"/>
                      </a:lnTo>
                      <a:lnTo>
                        <a:pt x="2" y="48"/>
                      </a:lnTo>
                      <a:lnTo>
                        <a:pt x="4" y="44"/>
                      </a:lnTo>
                      <a:lnTo>
                        <a:pt x="7" y="38"/>
                      </a:lnTo>
                      <a:lnTo>
                        <a:pt x="9" y="38"/>
                      </a:lnTo>
                      <a:close/>
                    </a:path>
                  </a:pathLst>
                </a:custGeom>
                <a:solidFill>
                  <a:srgbClr val="BD69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23" name="Freeform 47"/>
                <p:cNvSpPr>
                  <a:spLocks/>
                </p:cNvSpPr>
                <p:nvPr/>
              </p:nvSpPr>
              <p:spPr bwMode="auto">
                <a:xfrm>
                  <a:off x="4025" y="2540"/>
                  <a:ext cx="36" cy="30"/>
                </a:xfrm>
                <a:custGeom>
                  <a:avLst/>
                  <a:gdLst>
                    <a:gd name="T0" fmla="*/ 1 w 72"/>
                    <a:gd name="T1" fmla="*/ 0 h 61"/>
                    <a:gd name="T2" fmla="*/ 1 w 72"/>
                    <a:gd name="T3" fmla="*/ 0 h 61"/>
                    <a:gd name="T4" fmla="*/ 1 w 72"/>
                    <a:gd name="T5" fmla="*/ 0 h 61"/>
                    <a:gd name="T6" fmla="*/ 1 w 72"/>
                    <a:gd name="T7" fmla="*/ 0 h 61"/>
                    <a:gd name="T8" fmla="*/ 1 w 72"/>
                    <a:gd name="T9" fmla="*/ 0 h 61"/>
                    <a:gd name="T10" fmla="*/ 1 w 72"/>
                    <a:gd name="T11" fmla="*/ 0 h 61"/>
                    <a:gd name="T12" fmla="*/ 1 w 72"/>
                    <a:gd name="T13" fmla="*/ 0 h 61"/>
                    <a:gd name="T14" fmla="*/ 1 w 72"/>
                    <a:gd name="T15" fmla="*/ 0 h 61"/>
                    <a:gd name="T16" fmla="*/ 0 w 72"/>
                    <a:gd name="T17" fmla="*/ 0 h 61"/>
                    <a:gd name="T18" fmla="*/ 1 w 72"/>
                    <a:gd name="T19" fmla="*/ 0 h 61"/>
                    <a:gd name="T20" fmla="*/ 1 w 72"/>
                    <a:gd name="T21" fmla="*/ 0 h 61"/>
                    <a:gd name="T22" fmla="*/ 1 w 72"/>
                    <a:gd name="T23" fmla="*/ 0 h 61"/>
                    <a:gd name="T24" fmla="*/ 1 w 72"/>
                    <a:gd name="T25" fmla="*/ 0 h 61"/>
                    <a:gd name="T26" fmla="*/ 1 w 72"/>
                    <a:gd name="T27" fmla="*/ 0 h 61"/>
                    <a:gd name="T28" fmla="*/ 1 w 72"/>
                    <a:gd name="T29" fmla="*/ 0 h 61"/>
                    <a:gd name="T30" fmla="*/ 1 w 72"/>
                    <a:gd name="T31" fmla="*/ 0 h 61"/>
                    <a:gd name="T32" fmla="*/ 1 w 72"/>
                    <a:gd name="T33" fmla="*/ 0 h 61"/>
                    <a:gd name="T34" fmla="*/ 1 w 72"/>
                    <a:gd name="T35" fmla="*/ 0 h 61"/>
                    <a:gd name="T36" fmla="*/ 1 w 72"/>
                    <a:gd name="T37" fmla="*/ 0 h 61"/>
                    <a:gd name="T38" fmla="*/ 1 w 72"/>
                    <a:gd name="T39" fmla="*/ 0 h 61"/>
                    <a:gd name="T40" fmla="*/ 1 w 72"/>
                    <a:gd name="T41" fmla="*/ 0 h 61"/>
                    <a:gd name="T42" fmla="*/ 1 w 72"/>
                    <a:gd name="T43" fmla="*/ 0 h 61"/>
                    <a:gd name="T44" fmla="*/ 1 w 72"/>
                    <a:gd name="T45" fmla="*/ 0 h 61"/>
                    <a:gd name="T46" fmla="*/ 1 w 72"/>
                    <a:gd name="T47" fmla="*/ 0 h 61"/>
                    <a:gd name="T48" fmla="*/ 1 w 72"/>
                    <a:gd name="T49" fmla="*/ 0 h 61"/>
                    <a:gd name="T50" fmla="*/ 1 w 72"/>
                    <a:gd name="T51" fmla="*/ 0 h 61"/>
                    <a:gd name="T52" fmla="*/ 1 w 72"/>
                    <a:gd name="T53" fmla="*/ 0 h 61"/>
                    <a:gd name="T54" fmla="*/ 1 w 72"/>
                    <a:gd name="T55" fmla="*/ 0 h 6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72"/>
                    <a:gd name="T85" fmla="*/ 0 h 61"/>
                    <a:gd name="T86" fmla="*/ 72 w 72"/>
                    <a:gd name="T87" fmla="*/ 61 h 6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72" h="61">
                      <a:moveTo>
                        <a:pt x="51" y="2"/>
                      </a:moveTo>
                      <a:lnTo>
                        <a:pt x="41" y="0"/>
                      </a:lnTo>
                      <a:lnTo>
                        <a:pt x="36" y="2"/>
                      </a:lnTo>
                      <a:lnTo>
                        <a:pt x="28" y="2"/>
                      </a:lnTo>
                      <a:lnTo>
                        <a:pt x="22" y="6"/>
                      </a:lnTo>
                      <a:lnTo>
                        <a:pt x="11" y="12"/>
                      </a:lnTo>
                      <a:lnTo>
                        <a:pt x="5" y="19"/>
                      </a:lnTo>
                      <a:lnTo>
                        <a:pt x="1" y="29"/>
                      </a:lnTo>
                      <a:lnTo>
                        <a:pt x="0" y="38"/>
                      </a:lnTo>
                      <a:lnTo>
                        <a:pt x="1" y="46"/>
                      </a:lnTo>
                      <a:lnTo>
                        <a:pt x="7" y="53"/>
                      </a:lnTo>
                      <a:lnTo>
                        <a:pt x="13" y="57"/>
                      </a:lnTo>
                      <a:lnTo>
                        <a:pt x="20" y="61"/>
                      </a:lnTo>
                      <a:lnTo>
                        <a:pt x="30" y="61"/>
                      </a:lnTo>
                      <a:lnTo>
                        <a:pt x="39" y="61"/>
                      </a:lnTo>
                      <a:lnTo>
                        <a:pt x="47" y="57"/>
                      </a:lnTo>
                      <a:lnTo>
                        <a:pt x="55" y="53"/>
                      </a:lnTo>
                      <a:lnTo>
                        <a:pt x="62" y="46"/>
                      </a:lnTo>
                      <a:lnTo>
                        <a:pt x="66" y="42"/>
                      </a:lnTo>
                      <a:lnTo>
                        <a:pt x="68" y="34"/>
                      </a:lnTo>
                      <a:lnTo>
                        <a:pt x="72" y="29"/>
                      </a:lnTo>
                      <a:lnTo>
                        <a:pt x="72" y="21"/>
                      </a:lnTo>
                      <a:lnTo>
                        <a:pt x="72" y="15"/>
                      </a:lnTo>
                      <a:lnTo>
                        <a:pt x="70" y="12"/>
                      </a:lnTo>
                      <a:lnTo>
                        <a:pt x="66" y="8"/>
                      </a:lnTo>
                      <a:lnTo>
                        <a:pt x="58" y="4"/>
                      </a:lnTo>
                      <a:lnTo>
                        <a:pt x="51" y="2"/>
                      </a:lnTo>
                      <a:close/>
                    </a:path>
                  </a:pathLst>
                </a:custGeom>
                <a:solidFill>
                  <a:srgbClr val="EB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24" name="Freeform 48"/>
                <p:cNvSpPr>
                  <a:spLocks/>
                </p:cNvSpPr>
                <p:nvPr/>
              </p:nvSpPr>
              <p:spPr bwMode="auto">
                <a:xfrm>
                  <a:off x="4027" y="2294"/>
                  <a:ext cx="34" cy="29"/>
                </a:xfrm>
                <a:custGeom>
                  <a:avLst/>
                  <a:gdLst>
                    <a:gd name="T0" fmla="*/ 0 w 69"/>
                    <a:gd name="T1" fmla="*/ 1 h 57"/>
                    <a:gd name="T2" fmla="*/ 0 w 69"/>
                    <a:gd name="T3" fmla="*/ 1 h 57"/>
                    <a:gd name="T4" fmla="*/ 0 w 69"/>
                    <a:gd name="T5" fmla="*/ 0 h 57"/>
                    <a:gd name="T6" fmla="*/ 0 w 69"/>
                    <a:gd name="T7" fmla="*/ 0 h 57"/>
                    <a:gd name="T8" fmla="*/ 0 w 69"/>
                    <a:gd name="T9" fmla="*/ 0 h 57"/>
                    <a:gd name="T10" fmla="*/ 0 w 69"/>
                    <a:gd name="T11" fmla="*/ 1 h 57"/>
                    <a:gd name="T12" fmla="*/ 0 w 69"/>
                    <a:gd name="T13" fmla="*/ 1 h 57"/>
                    <a:gd name="T14" fmla="*/ 0 w 69"/>
                    <a:gd name="T15" fmla="*/ 1 h 57"/>
                    <a:gd name="T16" fmla="*/ 0 w 69"/>
                    <a:gd name="T17" fmla="*/ 1 h 57"/>
                    <a:gd name="T18" fmla="*/ 0 w 69"/>
                    <a:gd name="T19" fmla="*/ 1 h 57"/>
                    <a:gd name="T20" fmla="*/ 0 w 69"/>
                    <a:gd name="T21" fmla="*/ 1 h 57"/>
                    <a:gd name="T22" fmla="*/ 0 w 69"/>
                    <a:gd name="T23" fmla="*/ 1 h 57"/>
                    <a:gd name="T24" fmla="*/ 0 w 69"/>
                    <a:gd name="T25" fmla="*/ 1 h 57"/>
                    <a:gd name="T26" fmla="*/ 0 w 69"/>
                    <a:gd name="T27" fmla="*/ 1 h 57"/>
                    <a:gd name="T28" fmla="*/ 0 w 69"/>
                    <a:gd name="T29" fmla="*/ 1 h 57"/>
                    <a:gd name="T30" fmla="*/ 0 w 69"/>
                    <a:gd name="T31" fmla="*/ 1 h 57"/>
                    <a:gd name="T32" fmla="*/ 0 w 69"/>
                    <a:gd name="T33" fmla="*/ 1 h 57"/>
                    <a:gd name="T34" fmla="*/ 0 w 69"/>
                    <a:gd name="T35" fmla="*/ 1 h 57"/>
                    <a:gd name="T36" fmla="*/ 0 w 69"/>
                    <a:gd name="T37" fmla="*/ 1 h 57"/>
                    <a:gd name="T38" fmla="*/ 0 w 69"/>
                    <a:gd name="T39" fmla="*/ 1 h 57"/>
                    <a:gd name="T40" fmla="*/ 0 w 69"/>
                    <a:gd name="T41" fmla="*/ 1 h 57"/>
                    <a:gd name="T42" fmla="*/ 0 w 69"/>
                    <a:gd name="T43" fmla="*/ 1 h 57"/>
                    <a:gd name="T44" fmla="*/ 0 w 69"/>
                    <a:gd name="T45" fmla="*/ 1 h 57"/>
                    <a:gd name="T46" fmla="*/ 0 w 69"/>
                    <a:gd name="T47" fmla="*/ 1 h 57"/>
                    <a:gd name="T48" fmla="*/ 0 w 69"/>
                    <a:gd name="T49" fmla="*/ 1 h 57"/>
                    <a:gd name="T50" fmla="*/ 0 w 69"/>
                    <a:gd name="T51" fmla="*/ 1 h 5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9"/>
                    <a:gd name="T79" fmla="*/ 0 h 57"/>
                    <a:gd name="T80" fmla="*/ 69 w 69"/>
                    <a:gd name="T81" fmla="*/ 57 h 5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9" h="57">
                      <a:moveTo>
                        <a:pt x="21" y="5"/>
                      </a:moveTo>
                      <a:lnTo>
                        <a:pt x="35" y="2"/>
                      </a:lnTo>
                      <a:lnTo>
                        <a:pt x="46" y="0"/>
                      </a:lnTo>
                      <a:lnTo>
                        <a:pt x="55" y="0"/>
                      </a:lnTo>
                      <a:lnTo>
                        <a:pt x="63" y="0"/>
                      </a:lnTo>
                      <a:lnTo>
                        <a:pt x="65" y="3"/>
                      </a:lnTo>
                      <a:lnTo>
                        <a:pt x="69" y="9"/>
                      </a:lnTo>
                      <a:lnTo>
                        <a:pt x="67" y="13"/>
                      </a:lnTo>
                      <a:lnTo>
                        <a:pt x="65" y="17"/>
                      </a:lnTo>
                      <a:lnTo>
                        <a:pt x="63" y="22"/>
                      </a:lnTo>
                      <a:lnTo>
                        <a:pt x="61" y="30"/>
                      </a:lnTo>
                      <a:lnTo>
                        <a:pt x="52" y="40"/>
                      </a:lnTo>
                      <a:lnTo>
                        <a:pt x="44" y="47"/>
                      </a:lnTo>
                      <a:lnTo>
                        <a:pt x="35" y="53"/>
                      </a:lnTo>
                      <a:lnTo>
                        <a:pt x="27" y="57"/>
                      </a:lnTo>
                      <a:lnTo>
                        <a:pt x="17" y="55"/>
                      </a:lnTo>
                      <a:lnTo>
                        <a:pt x="12" y="53"/>
                      </a:lnTo>
                      <a:lnTo>
                        <a:pt x="6" y="47"/>
                      </a:lnTo>
                      <a:lnTo>
                        <a:pt x="4" y="40"/>
                      </a:lnTo>
                      <a:lnTo>
                        <a:pt x="0" y="30"/>
                      </a:lnTo>
                      <a:lnTo>
                        <a:pt x="2" y="24"/>
                      </a:lnTo>
                      <a:lnTo>
                        <a:pt x="6" y="17"/>
                      </a:lnTo>
                      <a:lnTo>
                        <a:pt x="10" y="13"/>
                      </a:lnTo>
                      <a:lnTo>
                        <a:pt x="17" y="5"/>
                      </a:lnTo>
                      <a:lnTo>
                        <a:pt x="21" y="5"/>
                      </a:lnTo>
                      <a:close/>
                    </a:path>
                  </a:pathLst>
                </a:custGeom>
                <a:solidFill>
                  <a:srgbClr val="BD69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25" name="Freeform 49"/>
                <p:cNvSpPr>
                  <a:spLocks/>
                </p:cNvSpPr>
                <p:nvPr/>
              </p:nvSpPr>
              <p:spPr bwMode="auto">
                <a:xfrm>
                  <a:off x="4445" y="2792"/>
                  <a:ext cx="25" cy="29"/>
                </a:xfrm>
                <a:custGeom>
                  <a:avLst/>
                  <a:gdLst>
                    <a:gd name="T0" fmla="*/ 1 w 49"/>
                    <a:gd name="T1" fmla="*/ 1 h 57"/>
                    <a:gd name="T2" fmla="*/ 1 w 49"/>
                    <a:gd name="T3" fmla="*/ 1 h 57"/>
                    <a:gd name="T4" fmla="*/ 1 w 49"/>
                    <a:gd name="T5" fmla="*/ 1 h 57"/>
                    <a:gd name="T6" fmla="*/ 1 w 49"/>
                    <a:gd name="T7" fmla="*/ 1 h 57"/>
                    <a:gd name="T8" fmla="*/ 1 w 49"/>
                    <a:gd name="T9" fmla="*/ 1 h 57"/>
                    <a:gd name="T10" fmla="*/ 1 w 49"/>
                    <a:gd name="T11" fmla="*/ 1 h 57"/>
                    <a:gd name="T12" fmla="*/ 1 w 49"/>
                    <a:gd name="T13" fmla="*/ 1 h 57"/>
                    <a:gd name="T14" fmla="*/ 1 w 49"/>
                    <a:gd name="T15" fmla="*/ 1 h 57"/>
                    <a:gd name="T16" fmla="*/ 1 w 49"/>
                    <a:gd name="T17" fmla="*/ 1 h 57"/>
                    <a:gd name="T18" fmla="*/ 1 w 49"/>
                    <a:gd name="T19" fmla="*/ 1 h 57"/>
                    <a:gd name="T20" fmla="*/ 1 w 49"/>
                    <a:gd name="T21" fmla="*/ 1 h 57"/>
                    <a:gd name="T22" fmla="*/ 1 w 49"/>
                    <a:gd name="T23" fmla="*/ 1 h 57"/>
                    <a:gd name="T24" fmla="*/ 1 w 49"/>
                    <a:gd name="T25" fmla="*/ 1 h 57"/>
                    <a:gd name="T26" fmla="*/ 0 w 49"/>
                    <a:gd name="T27" fmla="*/ 1 h 57"/>
                    <a:gd name="T28" fmla="*/ 0 w 49"/>
                    <a:gd name="T29" fmla="*/ 1 h 57"/>
                    <a:gd name="T30" fmla="*/ 0 w 49"/>
                    <a:gd name="T31" fmla="*/ 1 h 57"/>
                    <a:gd name="T32" fmla="*/ 1 w 49"/>
                    <a:gd name="T33" fmla="*/ 1 h 57"/>
                    <a:gd name="T34" fmla="*/ 1 w 49"/>
                    <a:gd name="T35" fmla="*/ 1 h 57"/>
                    <a:gd name="T36" fmla="*/ 1 w 49"/>
                    <a:gd name="T37" fmla="*/ 1 h 57"/>
                    <a:gd name="T38" fmla="*/ 1 w 49"/>
                    <a:gd name="T39" fmla="*/ 1 h 57"/>
                    <a:gd name="T40" fmla="*/ 1 w 49"/>
                    <a:gd name="T41" fmla="*/ 1 h 57"/>
                    <a:gd name="T42" fmla="*/ 1 w 49"/>
                    <a:gd name="T43" fmla="*/ 1 h 57"/>
                    <a:gd name="T44" fmla="*/ 1 w 49"/>
                    <a:gd name="T45" fmla="*/ 0 h 57"/>
                    <a:gd name="T46" fmla="*/ 1 w 49"/>
                    <a:gd name="T47" fmla="*/ 0 h 57"/>
                    <a:gd name="T48" fmla="*/ 1 w 49"/>
                    <a:gd name="T49" fmla="*/ 1 h 57"/>
                    <a:gd name="T50" fmla="*/ 1 w 49"/>
                    <a:gd name="T51" fmla="*/ 1 h 5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9"/>
                    <a:gd name="T79" fmla="*/ 0 h 57"/>
                    <a:gd name="T80" fmla="*/ 49 w 49"/>
                    <a:gd name="T81" fmla="*/ 57 h 5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9" h="57">
                      <a:moveTo>
                        <a:pt x="41" y="9"/>
                      </a:moveTo>
                      <a:lnTo>
                        <a:pt x="45" y="17"/>
                      </a:lnTo>
                      <a:lnTo>
                        <a:pt x="49" y="23"/>
                      </a:lnTo>
                      <a:lnTo>
                        <a:pt x="49" y="30"/>
                      </a:lnTo>
                      <a:lnTo>
                        <a:pt x="47" y="40"/>
                      </a:lnTo>
                      <a:lnTo>
                        <a:pt x="43" y="46"/>
                      </a:lnTo>
                      <a:lnTo>
                        <a:pt x="38" y="51"/>
                      </a:lnTo>
                      <a:lnTo>
                        <a:pt x="32" y="55"/>
                      </a:lnTo>
                      <a:lnTo>
                        <a:pt x="26" y="57"/>
                      </a:lnTo>
                      <a:lnTo>
                        <a:pt x="19" y="57"/>
                      </a:lnTo>
                      <a:lnTo>
                        <a:pt x="13" y="57"/>
                      </a:lnTo>
                      <a:lnTo>
                        <a:pt x="7" y="57"/>
                      </a:lnTo>
                      <a:lnTo>
                        <a:pt x="3" y="57"/>
                      </a:lnTo>
                      <a:lnTo>
                        <a:pt x="0" y="53"/>
                      </a:lnTo>
                      <a:lnTo>
                        <a:pt x="0" y="48"/>
                      </a:lnTo>
                      <a:lnTo>
                        <a:pt x="0" y="40"/>
                      </a:lnTo>
                      <a:lnTo>
                        <a:pt x="3" y="30"/>
                      </a:lnTo>
                      <a:lnTo>
                        <a:pt x="5" y="23"/>
                      </a:lnTo>
                      <a:lnTo>
                        <a:pt x="7" y="17"/>
                      </a:lnTo>
                      <a:lnTo>
                        <a:pt x="9" y="13"/>
                      </a:lnTo>
                      <a:lnTo>
                        <a:pt x="13" y="9"/>
                      </a:lnTo>
                      <a:lnTo>
                        <a:pt x="17" y="4"/>
                      </a:lnTo>
                      <a:lnTo>
                        <a:pt x="21" y="0"/>
                      </a:lnTo>
                      <a:lnTo>
                        <a:pt x="30" y="0"/>
                      </a:lnTo>
                      <a:lnTo>
                        <a:pt x="41"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26" name="Freeform 50"/>
                <p:cNvSpPr>
                  <a:spLocks/>
                </p:cNvSpPr>
                <p:nvPr/>
              </p:nvSpPr>
              <p:spPr bwMode="auto">
                <a:xfrm>
                  <a:off x="3839" y="2641"/>
                  <a:ext cx="84" cy="66"/>
                </a:xfrm>
                <a:custGeom>
                  <a:avLst/>
                  <a:gdLst>
                    <a:gd name="T0" fmla="*/ 1 w 167"/>
                    <a:gd name="T1" fmla="*/ 0 h 131"/>
                    <a:gd name="T2" fmla="*/ 1 w 167"/>
                    <a:gd name="T3" fmla="*/ 0 h 131"/>
                    <a:gd name="T4" fmla="*/ 1 w 167"/>
                    <a:gd name="T5" fmla="*/ 1 h 131"/>
                    <a:gd name="T6" fmla="*/ 1 w 167"/>
                    <a:gd name="T7" fmla="*/ 1 h 131"/>
                    <a:gd name="T8" fmla="*/ 1 w 167"/>
                    <a:gd name="T9" fmla="*/ 1 h 131"/>
                    <a:gd name="T10" fmla="*/ 1 w 167"/>
                    <a:gd name="T11" fmla="*/ 1 h 131"/>
                    <a:gd name="T12" fmla="*/ 1 w 167"/>
                    <a:gd name="T13" fmla="*/ 1 h 131"/>
                    <a:gd name="T14" fmla="*/ 1 w 167"/>
                    <a:gd name="T15" fmla="*/ 1 h 131"/>
                    <a:gd name="T16" fmla="*/ 1 w 167"/>
                    <a:gd name="T17" fmla="*/ 1 h 131"/>
                    <a:gd name="T18" fmla="*/ 1 w 167"/>
                    <a:gd name="T19" fmla="*/ 1 h 131"/>
                    <a:gd name="T20" fmla="*/ 1 w 167"/>
                    <a:gd name="T21" fmla="*/ 1 h 131"/>
                    <a:gd name="T22" fmla="*/ 1 w 167"/>
                    <a:gd name="T23" fmla="*/ 1 h 131"/>
                    <a:gd name="T24" fmla="*/ 1 w 167"/>
                    <a:gd name="T25" fmla="*/ 1 h 131"/>
                    <a:gd name="T26" fmla="*/ 1 w 167"/>
                    <a:gd name="T27" fmla="*/ 1 h 131"/>
                    <a:gd name="T28" fmla="*/ 1 w 167"/>
                    <a:gd name="T29" fmla="*/ 1 h 131"/>
                    <a:gd name="T30" fmla="*/ 1 w 167"/>
                    <a:gd name="T31" fmla="*/ 1 h 131"/>
                    <a:gd name="T32" fmla="*/ 1 w 167"/>
                    <a:gd name="T33" fmla="*/ 1 h 131"/>
                    <a:gd name="T34" fmla="*/ 1 w 167"/>
                    <a:gd name="T35" fmla="*/ 1 h 131"/>
                    <a:gd name="T36" fmla="*/ 1 w 167"/>
                    <a:gd name="T37" fmla="*/ 1 h 131"/>
                    <a:gd name="T38" fmla="*/ 1 w 167"/>
                    <a:gd name="T39" fmla="*/ 1 h 131"/>
                    <a:gd name="T40" fmla="*/ 1 w 167"/>
                    <a:gd name="T41" fmla="*/ 1 h 131"/>
                    <a:gd name="T42" fmla="*/ 0 w 167"/>
                    <a:gd name="T43" fmla="*/ 1 h 131"/>
                    <a:gd name="T44" fmla="*/ 1 w 167"/>
                    <a:gd name="T45" fmla="*/ 1 h 131"/>
                    <a:gd name="T46" fmla="*/ 1 w 167"/>
                    <a:gd name="T47" fmla="*/ 1 h 131"/>
                    <a:gd name="T48" fmla="*/ 1 w 167"/>
                    <a:gd name="T49" fmla="*/ 1 h 131"/>
                    <a:gd name="T50" fmla="*/ 1 w 167"/>
                    <a:gd name="T51" fmla="*/ 1 h 131"/>
                    <a:gd name="T52" fmla="*/ 1 w 167"/>
                    <a:gd name="T53" fmla="*/ 1 h 131"/>
                    <a:gd name="T54" fmla="*/ 1 w 167"/>
                    <a:gd name="T55" fmla="*/ 1 h 131"/>
                    <a:gd name="T56" fmla="*/ 1 w 167"/>
                    <a:gd name="T57" fmla="*/ 1 h 131"/>
                    <a:gd name="T58" fmla="*/ 1 w 167"/>
                    <a:gd name="T59" fmla="*/ 1 h 131"/>
                    <a:gd name="T60" fmla="*/ 1 w 167"/>
                    <a:gd name="T61" fmla="*/ 1 h 131"/>
                    <a:gd name="T62" fmla="*/ 1 w 167"/>
                    <a:gd name="T63" fmla="*/ 1 h 131"/>
                    <a:gd name="T64" fmla="*/ 1 w 167"/>
                    <a:gd name="T65" fmla="*/ 1 h 131"/>
                    <a:gd name="T66" fmla="*/ 1 w 167"/>
                    <a:gd name="T67" fmla="*/ 1 h 131"/>
                    <a:gd name="T68" fmla="*/ 1 w 167"/>
                    <a:gd name="T69" fmla="*/ 1 h 131"/>
                    <a:gd name="T70" fmla="*/ 1 w 167"/>
                    <a:gd name="T71" fmla="*/ 1 h 131"/>
                    <a:gd name="T72" fmla="*/ 1 w 167"/>
                    <a:gd name="T73" fmla="*/ 1 h 131"/>
                    <a:gd name="T74" fmla="*/ 1 w 167"/>
                    <a:gd name="T75" fmla="*/ 1 h 131"/>
                    <a:gd name="T76" fmla="*/ 1 w 167"/>
                    <a:gd name="T77" fmla="*/ 1 h 131"/>
                    <a:gd name="T78" fmla="*/ 1 w 167"/>
                    <a:gd name="T79" fmla="*/ 1 h 131"/>
                    <a:gd name="T80" fmla="*/ 1 w 167"/>
                    <a:gd name="T81" fmla="*/ 1 h 131"/>
                    <a:gd name="T82" fmla="*/ 1 w 167"/>
                    <a:gd name="T83" fmla="*/ 1 h 131"/>
                    <a:gd name="T84" fmla="*/ 1 w 167"/>
                    <a:gd name="T85" fmla="*/ 1 h 131"/>
                    <a:gd name="T86" fmla="*/ 1 w 167"/>
                    <a:gd name="T87" fmla="*/ 1 h 131"/>
                    <a:gd name="T88" fmla="*/ 1 w 167"/>
                    <a:gd name="T89" fmla="*/ 1 h 131"/>
                    <a:gd name="T90" fmla="*/ 1 w 167"/>
                    <a:gd name="T91" fmla="*/ 1 h 131"/>
                    <a:gd name="T92" fmla="*/ 1 w 167"/>
                    <a:gd name="T93" fmla="*/ 1 h 131"/>
                    <a:gd name="T94" fmla="*/ 1 w 167"/>
                    <a:gd name="T95" fmla="*/ 0 h 131"/>
                    <a:gd name="T96" fmla="*/ 1 w 167"/>
                    <a:gd name="T97" fmla="*/ 0 h 131"/>
                    <a:gd name="T98" fmla="*/ 1 w 167"/>
                    <a:gd name="T99" fmla="*/ 0 h 1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7"/>
                    <a:gd name="T151" fmla="*/ 0 h 131"/>
                    <a:gd name="T152" fmla="*/ 167 w 167"/>
                    <a:gd name="T153" fmla="*/ 131 h 13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7" h="131">
                      <a:moveTo>
                        <a:pt x="167" y="0"/>
                      </a:moveTo>
                      <a:lnTo>
                        <a:pt x="165" y="0"/>
                      </a:lnTo>
                      <a:lnTo>
                        <a:pt x="164" y="3"/>
                      </a:lnTo>
                      <a:lnTo>
                        <a:pt x="158" y="7"/>
                      </a:lnTo>
                      <a:lnTo>
                        <a:pt x="150" y="15"/>
                      </a:lnTo>
                      <a:lnTo>
                        <a:pt x="143" y="21"/>
                      </a:lnTo>
                      <a:lnTo>
                        <a:pt x="133" y="28"/>
                      </a:lnTo>
                      <a:lnTo>
                        <a:pt x="122" y="36"/>
                      </a:lnTo>
                      <a:lnTo>
                        <a:pt x="112" y="43"/>
                      </a:lnTo>
                      <a:lnTo>
                        <a:pt x="101" y="47"/>
                      </a:lnTo>
                      <a:lnTo>
                        <a:pt x="87" y="53"/>
                      </a:lnTo>
                      <a:lnTo>
                        <a:pt x="76" y="55"/>
                      </a:lnTo>
                      <a:lnTo>
                        <a:pt x="65" y="57"/>
                      </a:lnTo>
                      <a:lnTo>
                        <a:pt x="53" y="55"/>
                      </a:lnTo>
                      <a:lnTo>
                        <a:pt x="42" y="51"/>
                      </a:lnTo>
                      <a:lnTo>
                        <a:pt x="32" y="43"/>
                      </a:lnTo>
                      <a:lnTo>
                        <a:pt x="25" y="34"/>
                      </a:lnTo>
                      <a:lnTo>
                        <a:pt x="15" y="21"/>
                      </a:lnTo>
                      <a:lnTo>
                        <a:pt x="10" y="17"/>
                      </a:lnTo>
                      <a:lnTo>
                        <a:pt x="6" y="13"/>
                      </a:lnTo>
                      <a:lnTo>
                        <a:pt x="2" y="17"/>
                      </a:lnTo>
                      <a:lnTo>
                        <a:pt x="0" y="22"/>
                      </a:lnTo>
                      <a:lnTo>
                        <a:pt x="2" y="32"/>
                      </a:lnTo>
                      <a:lnTo>
                        <a:pt x="2" y="41"/>
                      </a:lnTo>
                      <a:lnTo>
                        <a:pt x="6" y="55"/>
                      </a:lnTo>
                      <a:lnTo>
                        <a:pt x="10" y="66"/>
                      </a:lnTo>
                      <a:lnTo>
                        <a:pt x="15" y="80"/>
                      </a:lnTo>
                      <a:lnTo>
                        <a:pt x="21" y="93"/>
                      </a:lnTo>
                      <a:lnTo>
                        <a:pt x="29" y="106"/>
                      </a:lnTo>
                      <a:lnTo>
                        <a:pt x="36" y="116"/>
                      </a:lnTo>
                      <a:lnTo>
                        <a:pt x="46" y="125"/>
                      </a:lnTo>
                      <a:lnTo>
                        <a:pt x="55" y="129"/>
                      </a:lnTo>
                      <a:lnTo>
                        <a:pt x="67" y="131"/>
                      </a:lnTo>
                      <a:lnTo>
                        <a:pt x="74" y="129"/>
                      </a:lnTo>
                      <a:lnTo>
                        <a:pt x="84" y="125"/>
                      </a:lnTo>
                      <a:lnTo>
                        <a:pt x="93" y="119"/>
                      </a:lnTo>
                      <a:lnTo>
                        <a:pt x="103" y="112"/>
                      </a:lnTo>
                      <a:lnTo>
                        <a:pt x="112" y="100"/>
                      </a:lnTo>
                      <a:lnTo>
                        <a:pt x="120" y="91"/>
                      </a:lnTo>
                      <a:lnTo>
                        <a:pt x="127" y="78"/>
                      </a:lnTo>
                      <a:lnTo>
                        <a:pt x="137" y="66"/>
                      </a:lnTo>
                      <a:lnTo>
                        <a:pt x="143" y="53"/>
                      </a:lnTo>
                      <a:lnTo>
                        <a:pt x="148" y="41"/>
                      </a:lnTo>
                      <a:lnTo>
                        <a:pt x="154" y="30"/>
                      </a:lnTo>
                      <a:lnTo>
                        <a:pt x="160" y="21"/>
                      </a:lnTo>
                      <a:lnTo>
                        <a:pt x="162" y="11"/>
                      </a:lnTo>
                      <a:lnTo>
                        <a:pt x="165" y="5"/>
                      </a:lnTo>
                      <a:lnTo>
                        <a:pt x="167" y="0"/>
                      </a:lnTo>
                      <a:close/>
                    </a:path>
                  </a:pathLst>
                </a:custGeom>
                <a:solidFill>
                  <a:srgbClr val="5C08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27" name="Freeform 51"/>
                <p:cNvSpPr>
                  <a:spLocks/>
                </p:cNvSpPr>
                <p:nvPr/>
              </p:nvSpPr>
              <p:spPr bwMode="auto">
                <a:xfrm>
                  <a:off x="4081" y="2077"/>
                  <a:ext cx="574" cy="557"/>
                </a:xfrm>
                <a:custGeom>
                  <a:avLst/>
                  <a:gdLst>
                    <a:gd name="T0" fmla="*/ 1 w 1148"/>
                    <a:gd name="T1" fmla="*/ 1 h 1114"/>
                    <a:gd name="T2" fmla="*/ 1 w 1148"/>
                    <a:gd name="T3" fmla="*/ 1 h 1114"/>
                    <a:gd name="T4" fmla="*/ 1 w 1148"/>
                    <a:gd name="T5" fmla="*/ 1 h 1114"/>
                    <a:gd name="T6" fmla="*/ 1 w 1148"/>
                    <a:gd name="T7" fmla="*/ 1 h 1114"/>
                    <a:gd name="T8" fmla="*/ 1 w 1148"/>
                    <a:gd name="T9" fmla="*/ 1 h 1114"/>
                    <a:gd name="T10" fmla="*/ 1 w 1148"/>
                    <a:gd name="T11" fmla="*/ 1 h 1114"/>
                    <a:gd name="T12" fmla="*/ 1 w 1148"/>
                    <a:gd name="T13" fmla="*/ 1 h 1114"/>
                    <a:gd name="T14" fmla="*/ 1 w 1148"/>
                    <a:gd name="T15" fmla="*/ 1 h 1114"/>
                    <a:gd name="T16" fmla="*/ 1 w 1148"/>
                    <a:gd name="T17" fmla="*/ 1 h 1114"/>
                    <a:gd name="T18" fmla="*/ 1 w 1148"/>
                    <a:gd name="T19" fmla="*/ 1 h 1114"/>
                    <a:gd name="T20" fmla="*/ 1 w 1148"/>
                    <a:gd name="T21" fmla="*/ 1 h 1114"/>
                    <a:gd name="T22" fmla="*/ 1 w 1148"/>
                    <a:gd name="T23" fmla="*/ 1 h 1114"/>
                    <a:gd name="T24" fmla="*/ 1 w 1148"/>
                    <a:gd name="T25" fmla="*/ 1 h 1114"/>
                    <a:gd name="T26" fmla="*/ 1 w 1148"/>
                    <a:gd name="T27" fmla="*/ 1 h 1114"/>
                    <a:gd name="T28" fmla="*/ 1 w 1148"/>
                    <a:gd name="T29" fmla="*/ 1 h 1114"/>
                    <a:gd name="T30" fmla="*/ 1 w 1148"/>
                    <a:gd name="T31" fmla="*/ 1 h 1114"/>
                    <a:gd name="T32" fmla="*/ 1 w 1148"/>
                    <a:gd name="T33" fmla="*/ 1 h 1114"/>
                    <a:gd name="T34" fmla="*/ 1 w 1148"/>
                    <a:gd name="T35" fmla="*/ 1 h 1114"/>
                    <a:gd name="T36" fmla="*/ 1 w 1148"/>
                    <a:gd name="T37" fmla="*/ 1 h 1114"/>
                    <a:gd name="T38" fmla="*/ 1 w 1148"/>
                    <a:gd name="T39" fmla="*/ 1 h 1114"/>
                    <a:gd name="T40" fmla="*/ 1 w 1148"/>
                    <a:gd name="T41" fmla="*/ 1 h 1114"/>
                    <a:gd name="T42" fmla="*/ 1 w 1148"/>
                    <a:gd name="T43" fmla="*/ 1 h 1114"/>
                    <a:gd name="T44" fmla="*/ 1 w 1148"/>
                    <a:gd name="T45" fmla="*/ 1 h 1114"/>
                    <a:gd name="T46" fmla="*/ 1 w 1148"/>
                    <a:gd name="T47" fmla="*/ 1 h 1114"/>
                    <a:gd name="T48" fmla="*/ 1 w 1148"/>
                    <a:gd name="T49" fmla="*/ 1 h 1114"/>
                    <a:gd name="T50" fmla="*/ 1 w 1148"/>
                    <a:gd name="T51" fmla="*/ 1 h 1114"/>
                    <a:gd name="T52" fmla="*/ 1 w 1148"/>
                    <a:gd name="T53" fmla="*/ 1 h 1114"/>
                    <a:gd name="T54" fmla="*/ 1 w 1148"/>
                    <a:gd name="T55" fmla="*/ 1 h 1114"/>
                    <a:gd name="T56" fmla="*/ 1 w 1148"/>
                    <a:gd name="T57" fmla="*/ 1 h 1114"/>
                    <a:gd name="T58" fmla="*/ 1 w 1148"/>
                    <a:gd name="T59" fmla="*/ 1 h 1114"/>
                    <a:gd name="T60" fmla="*/ 1 w 1148"/>
                    <a:gd name="T61" fmla="*/ 1 h 1114"/>
                    <a:gd name="T62" fmla="*/ 1 w 1148"/>
                    <a:gd name="T63" fmla="*/ 1 h 1114"/>
                    <a:gd name="T64" fmla="*/ 1 w 1148"/>
                    <a:gd name="T65" fmla="*/ 1 h 1114"/>
                    <a:gd name="T66" fmla="*/ 1 w 1148"/>
                    <a:gd name="T67" fmla="*/ 1 h 1114"/>
                    <a:gd name="T68" fmla="*/ 1 w 1148"/>
                    <a:gd name="T69" fmla="*/ 1 h 1114"/>
                    <a:gd name="T70" fmla="*/ 1 w 1148"/>
                    <a:gd name="T71" fmla="*/ 1 h 1114"/>
                    <a:gd name="T72" fmla="*/ 1 w 1148"/>
                    <a:gd name="T73" fmla="*/ 1 h 1114"/>
                    <a:gd name="T74" fmla="*/ 1 w 1148"/>
                    <a:gd name="T75" fmla="*/ 1 h 1114"/>
                    <a:gd name="T76" fmla="*/ 1 w 1148"/>
                    <a:gd name="T77" fmla="*/ 1 h 1114"/>
                    <a:gd name="T78" fmla="*/ 1 w 1148"/>
                    <a:gd name="T79" fmla="*/ 1 h 1114"/>
                    <a:gd name="T80" fmla="*/ 1 w 1148"/>
                    <a:gd name="T81" fmla="*/ 1 h 1114"/>
                    <a:gd name="T82" fmla="*/ 1 w 1148"/>
                    <a:gd name="T83" fmla="*/ 1 h 1114"/>
                    <a:gd name="T84" fmla="*/ 1 w 1148"/>
                    <a:gd name="T85" fmla="*/ 1 h 1114"/>
                    <a:gd name="T86" fmla="*/ 1 w 1148"/>
                    <a:gd name="T87" fmla="*/ 1 h 1114"/>
                    <a:gd name="T88" fmla="*/ 1 w 1148"/>
                    <a:gd name="T89" fmla="*/ 1 h 1114"/>
                    <a:gd name="T90" fmla="*/ 1 w 1148"/>
                    <a:gd name="T91" fmla="*/ 1 h 1114"/>
                    <a:gd name="T92" fmla="*/ 1 w 1148"/>
                    <a:gd name="T93" fmla="*/ 0 h 1114"/>
                    <a:gd name="T94" fmla="*/ 1 w 1148"/>
                    <a:gd name="T95" fmla="*/ 1 h 1114"/>
                    <a:gd name="T96" fmla="*/ 1 w 1148"/>
                    <a:gd name="T97" fmla="*/ 1 h 1114"/>
                    <a:gd name="T98" fmla="*/ 1 w 1148"/>
                    <a:gd name="T99" fmla="*/ 1 h 1114"/>
                    <a:gd name="T100" fmla="*/ 1 w 1148"/>
                    <a:gd name="T101" fmla="*/ 1 h 1114"/>
                    <a:gd name="T102" fmla="*/ 1 w 1148"/>
                    <a:gd name="T103" fmla="*/ 1 h 1114"/>
                    <a:gd name="T104" fmla="*/ 1 w 1148"/>
                    <a:gd name="T105" fmla="*/ 1 h 1114"/>
                    <a:gd name="T106" fmla="*/ 1 w 1148"/>
                    <a:gd name="T107" fmla="*/ 1 h 1114"/>
                    <a:gd name="T108" fmla="*/ 1 w 1148"/>
                    <a:gd name="T109" fmla="*/ 1 h 1114"/>
                    <a:gd name="T110" fmla="*/ 1 w 1148"/>
                    <a:gd name="T111" fmla="*/ 1 h 1114"/>
                    <a:gd name="T112" fmla="*/ 1 w 1148"/>
                    <a:gd name="T113" fmla="*/ 1 h 1114"/>
                    <a:gd name="T114" fmla="*/ 1 w 1148"/>
                    <a:gd name="T115" fmla="*/ 1 h 11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48"/>
                    <a:gd name="T175" fmla="*/ 0 h 1114"/>
                    <a:gd name="T176" fmla="*/ 1148 w 1148"/>
                    <a:gd name="T177" fmla="*/ 1114 h 11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48" h="1114">
                      <a:moveTo>
                        <a:pt x="433" y="479"/>
                      </a:moveTo>
                      <a:lnTo>
                        <a:pt x="427" y="479"/>
                      </a:lnTo>
                      <a:lnTo>
                        <a:pt x="416" y="479"/>
                      </a:lnTo>
                      <a:lnTo>
                        <a:pt x="395" y="479"/>
                      </a:lnTo>
                      <a:lnTo>
                        <a:pt x="370" y="479"/>
                      </a:lnTo>
                      <a:lnTo>
                        <a:pt x="338" y="483"/>
                      </a:lnTo>
                      <a:lnTo>
                        <a:pt x="302" y="487"/>
                      </a:lnTo>
                      <a:lnTo>
                        <a:pt x="264" y="496"/>
                      </a:lnTo>
                      <a:lnTo>
                        <a:pt x="226" y="510"/>
                      </a:lnTo>
                      <a:lnTo>
                        <a:pt x="186" y="525"/>
                      </a:lnTo>
                      <a:lnTo>
                        <a:pt x="148" y="546"/>
                      </a:lnTo>
                      <a:lnTo>
                        <a:pt x="110" y="573"/>
                      </a:lnTo>
                      <a:lnTo>
                        <a:pt x="78" y="607"/>
                      </a:lnTo>
                      <a:lnTo>
                        <a:pt x="47" y="647"/>
                      </a:lnTo>
                      <a:lnTo>
                        <a:pt x="24" y="694"/>
                      </a:lnTo>
                      <a:lnTo>
                        <a:pt x="7" y="747"/>
                      </a:lnTo>
                      <a:lnTo>
                        <a:pt x="4" y="780"/>
                      </a:lnTo>
                      <a:lnTo>
                        <a:pt x="0" y="812"/>
                      </a:lnTo>
                      <a:lnTo>
                        <a:pt x="4" y="810"/>
                      </a:lnTo>
                      <a:lnTo>
                        <a:pt x="11" y="808"/>
                      </a:lnTo>
                      <a:lnTo>
                        <a:pt x="21" y="806"/>
                      </a:lnTo>
                      <a:lnTo>
                        <a:pt x="30" y="803"/>
                      </a:lnTo>
                      <a:lnTo>
                        <a:pt x="42" y="799"/>
                      </a:lnTo>
                      <a:lnTo>
                        <a:pt x="55" y="795"/>
                      </a:lnTo>
                      <a:lnTo>
                        <a:pt x="70" y="793"/>
                      </a:lnTo>
                      <a:lnTo>
                        <a:pt x="83" y="789"/>
                      </a:lnTo>
                      <a:lnTo>
                        <a:pt x="97" y="786"/>
                      </a:lnTo>
                      <a:lnTo>
                        <a:pt x="110" y="782"/>
                      </a:lnTo>
                      <a:lnTo>
                        <a:pt x="123" y="780"/>
                      </a:lnTo>
                      <a:lnTo>
                        <a:pt x="135" y="778"/>
                      </a:lnTo>
                      <a:lnTo>
                        <a:pt x="146" y="778"/>
                      </a:lnTo>
                      <a:lnTo>
                        <a:pt x="154" y="778"/>
                      </a:lnTo>
                      <a:lnTo>
                        <a:pt x="161" y="780"/>
                      </a:lnTo>
                      <a:lnTo>
                        <a:pt x="163" y="782"/>
                      </a:lnTo>
                      <a:lnTo>
                        <a:pt x="167" y="789"/>
                      </a:lnTo>
                      <a:lnTo>
                        <a:pt x="167" y="799"/>
                      </a:lnTo>
                      <a:lnTo>
                        <a:pt x="167" y="812"/>
                      </a:lnTo>
                      <a:lnTo>
                        <a:pt x="167" y="825"/>
                      </a:lnTo>
                      <a:lnTo>
                        <a:pt x="167" y="844"/>
                      </a:lnTo>
                      <a:lnTo>
                        <a:pt x="165" y="863"/>
                      </a:lnTo>
                      <a:lnTo>
                        <a:pt x="165" y="888"/>
                      </a:lnTo>
                      <a:lnTo>
                        <a:pt x="163" y="911"/>
                      </a:lnTo>
                      <a:lnTo>
                        <a:pt x="165" y="936"/>
                      </a:lnTo>
                      <a:lnTo>
                        <a:pt x="169" y="962"/>
                      </a:lnTo>
                      <a:lnTo>
                        <a:pt x="175" y="993"/>
                      </a:lnTo>
                      <a:lnTo>
                        <a:pt x="180" y="1019"/>
                      </a:lnTo>
                      <a:lnTo>
                        <a:pt x="190" y="1052"/>
                      </a:lnTo>
                      <a:lnTo>
                        <a:pt x="201" y="1082"/>
                      </a:lnTo>
                      <a:lnTo>
                        <a:pt x="218" y="1114"/>
                      </a:lnTo>
                      <a:lnTo>
                        <a:pt x="218" y="1113"/>
                      </a:lnTo>
                      <a:lnTo>
                        <a:pt x="220" y="1105"/>
                      </a:lnTo>
                      <a:lnTo>
                        <a:pt x="222" y="1095"/>
                      </a:lnTo>
                      <a:lnTo>
                        <a:pt x="226" y="1080"/>
                      </a:lnTo>
                      <a:lnTo>
                        <a:pt x="228" y="1063"/>
                      </a:lnTo>
                      <a:lnTo>
                        <a:pt x="233" y="1046"/>
                      </a:lnTo>
                      <a:lnTo>
                        <a:pt x="237" y="1027"/>
                      </a:lnTo>
                      <a:lnTo>
                        <a:pt x="245" y="1008"/>
                      </a:lnTo>
                      <a:lnTo>
                        <a:pt x="249" y="989"/>
                      </a:lnTo>
                      <a:lnTo>
                        <a:pt x="254" y="970"/>
                      </a:lnTo>
                      <a:lnTo>
                        <a:pt x="260" y="953"/>
                      </a:lnTo>
                      <a:lnTo>
                        <a:pt x="266" y="940"/>
                      </a:lnTo>
                      <a:lnTo>
                        <a:pt x="271" y="928"/>
                      </a:lnTo>
                      <a:lnTo>
                        <a:pt x="275" y="921"/>
                      </a:lnTo>
                      <a:lnTo>
                        <a:pt x="281" y="919"/>
                      </a:lnTo>
                      <a:lnTo>
                        <a:pt x="287" y="921"/>
                      </a:lnTo>
                      <a:lnTo>
                        <a:pt x="290" y="924"/>
                      </a:lnTo>
                      <a:lnTo>
                        <a:pt x="296" y="930"/>
                      </a:lnTo>
                      <a:lnTo>
                        <a:pt x="302" y="936"/>
                      </a:lnTo>
                      <a:lnTo>
                        <a:pt x="309" y="943"/>
                      </a:lnTo>
                      <a:lnTo>
                        <a:pt x="315" y="949"/>
                      </a:lnTo>
                      <a:lnTo>
                        <a:pt x="323" y="957"/>
                      </a:lnTo>
                      <a:lnTo>
                        <a:pt x="332" y="964"/>
                      </a:lnTo>
                      <a:lnTo>
                        <a:pt x="340" y="972"/>
                      </a:lnTo>
                      <a:lnTo>
                        <a:pt x="346" y="976"/>
                      </a:lnTo>
                      <a:lnTo>
                        <a:pt x="353" y="983"/>
                      </a:lnTo>
                      <a:lnTo>
                        <a:pt x="359" y="987"/>
                      </a:lnTo>
                      <a:lnTo>
                        <a:pt x="367" y="993"/>
                      </a:lnTo>
                      <a:lnTo>
                        <a:pt x="376" y="1000"/>
                      </a:lnTo>
                      <a:lnTo>
                        <a:pt x="380" y="1004"/>
                      </a:lnTo>
                      <a:lnTo>
                        <a:pt x="380" y="1000"/>
                      </a:lnTo>
                      <a:lnTo>
                        <a:pt x="384" y="993"/>
                      </a:lnTo>
                      <a:lnTo>
                        <a:pt x="389" y="983"/>
                      </a:lnTo>
                      <a:lnTo>
                        <a:pt x="397" y="968"/>
                      </a:lnTo>
                      <a:lnTo>
                        <a:pt x="406" y="951"/>
                      </a:lnTo>
                      <a:lnTo>
                        <a:pt x="418" y="932"/>
                      </a:lnTo>
                      <a:lnTo>
                        <a:pt x="431" y="913"/>
                      </a:lnTo>
                      <a:lnTo>
                        <a:pt x="444" y="894"/>
                      </a:lnTo>
                      <a:lnTo>
                        <a:pt x="458" y="871"/>
                      </a:lnTo>
                      <a:lnTo>
                        <a:pt x="473" y="854"/>
                      </a:lnTo>
                      <a:lnTo>
                        <a:pt x="488" y="835"/>
                      </a:lnTo>
                      <a:lnTo>
                        <a:pt x="505" y="822"/>
                      </a:lnTo>
                      <a:lnTo>
                        <a:pt x="520" y="810"/>
                      </a:lnTo>
                      <a:lnTo>
                        <a:pt x="536" y="803"/>
                      </a:lnTo>
                      <a:lnTo>
                        <a:pt x="551" y="799"/>
                      </a:lnTo>
                      <a:lnTo>
                        <a:pt x="566" y="801"/>
                      </a:lnTo>
                      <a:lnTo>
                        <a:pt x="566" y="803"/>
                      </a:lnTo>
                      <a:lnTo>
                        <a:pt x="572" y="812"/>
                      </a:lnTo>
                      <a:lnTo>
                        <a:pt x="579" y="824"/>
                      </a:lnTo>
                      <a:lnTo>
                        <a:pt x="593" y="841"/>
                      </a:lnTo>
                      <a:lnTo>
                        <a:pt x="606" y="860"/>
                      </a:lnTo>
                      <a:lnTo>
                        <a:pt x="619" y="884"/>
                      </a:lnTo>
                      <a:lnTo>
                        <a:pt x="636" y="907"/>
                      </a:lnTo>
                      <a:lnTo>
                        <a:pt x="655" y="932"/>
                      </a:lnTo>
                      <a:lnTo>
                        <a:pt x="673" y="955"/>
                      </a:lnTo>
                      <a:lnTo>
                        <a:pt x="692" y="979"/>
                      </a:lnTo>
                      <a:lnTo>
                        <a:pt x="709" y="1002"/>
                      </a:lnTo>
                      <a:lnTo>
                        <a:pt x="726" y="1023"/>
                      </a:lnTo>
                      <a:lnTo>
                        <a:pt x="741" y="1040"/>
                      </a:lnTo>
                      <a:lnTo>
                        <a:pt x="756" y="1054"/>
                      </a:lnTo>
                      <a:lnTo>
                        <a:pt x="766" y="1061"/>
                      </a:lnTo>
                      <a:lnTo>
                        <a:pt x="777" y="1065"/>
                      </a:lnTo>
                      <a:lnTo>
                        <a:pt x="783" y="1061"/>
                      </a:lnTo>
                      <a:lnTo>
                        <a:pt x="790" y="1061"/>
                      </a:lnTo>
                      <a:lnTo>
                        <a:pt x="798" y="1059"/>
                      </a:lnTo>
                      <a:lnTo>
                        <a:pt x="806" y="1057"/>
                      </a:lnTo>
                      <a:lnTo>
                        <a:pt x="811" y="1056"/>
                      </a:lnTo>
                      <a:lnTo>
                        <a:pt x="819" y="1056"/>
                      </a:lnTo>
                      <a:lnTo>
                        <a:pt x="825" y="1054"/>
                      </a:lnTo>
                      <a:lnTo>
                        <a:pt x="830" y="1054"/>
                      </a:lnTo>
                      <a:lnTo>
                        <a:pt x="840" y="1050"/>
                      </a:lnTo>
                      <a:lnTo>
                        <a:pt x="847" y="1048"/>
                      </a:lnTo>
                      <a:lnTo>
                        <a:pt x="853" y="1046"/>
                      </a:lnTo>
                      <a:lnTo>
                        <a:pt x="855" y="1046"/>
                      </a:lnTo>
                      <a:lnTo>
                        <a:pt x="857" y="801"/>
                      </a:lnTo>
                      <a:lnTo>
                        <a:pt x="861" y="801"/>
                      </a:lnTo>
                      <a:lnTo>
                        <a:pt x="868" y="801"/>
                      </a:lnTo>
                      <a:lnTo>
                        <a:pt x="882" y="803"/>
                      </a:lnTo>
                      <a:lnTo>
                        <a:pt x="899" y="805"/>
                      </a:lnTo>
                      <a:lnTo>
                        <a:pt x="918" y="806"/>
                      </a:lnTo>
                      <a:lnTo>
                        <a:pt x="942" y="808"/>
                      </a:lnTo>
                      <a:lnTo>
                        <a:pt x="969" y="810"/>
                      </a:lnTo>
                      <a:lnTo>
                        <a:pt x="996" y="812"/>
                      </a:lnTo>
                      <a:lnTo>
                        <a:pt x="1020" y="812"/>
                      </a:lnTo>
                      <a:lnTo>
                        <a:pt x="1047" y="812"/>
                      </a:lnTo>
                      <a:lnTo>
                        <a:pt x="1070" y="812"/>
                      </a:lnTo>
                      <a:lnTo>
                        <a:pt x="1094" y="812"/>
                      </a:lnTo>
                      <a:lnTo>
                        <a:pt x="1112" y="812"/>
                      </a:lnTo>
                      <a:lnTo>
                        <a:pt x="1129" y="810"/>
                      </a:lnTo>
                      <a:lnTo>
                        <a:pt x="1140" y="806"/>
                      </a:lnTo>
                      <a:lnTo>
                        <a:pt x="1148" y="803"/>
                      </a:lnTo>
                      <a:lnTo>
                        <a:pt x="1148" y="797"/>
                      </a:lnTo>
                      <a:lnTo>
                        <a:pt x="1146" y="786"/>
                      </a:lnTo>
                      <a:lnTo>
                        <a:pt x="1138" y="772"/>
                      </a:lnTo>
                      <a:lnTo>
                        <a:pt x="1131" y="759"/>
                      </a:lnTo>
                      <a:lnTo>
                        <a:pt x="1117" y="742"/>
                      </a:lnTo>
                      <a:lnTo>
                        <a:pt x="1104" y="723"/>
                      </a:lnTo>
                      <a:lnTo>
                        <a:pt x="1091" y="702"/>
                      </a:lnTo>
                      <a:lnTo>
                        <a:pt x="1077" y="683"/>
                      </a:lnTo>
                      <a:lnTo>
                        <a:pt x="1060" y="660"/>
                      </a:lnTo>
                      <a:lnTo>
                        <a:pt x="1047" y="637"/>
                      </a:lnTo>
                      <a:lnTo>
                        <a:pt x="1032" y="616"/>
                      </a:lnTo>
                      <a:lnTo>
                        <a:pt x="1020" y="595"/>
                      </a:lnTo>
                      <a:lnTo>
                        <a:pt x="1011" y="573"/>
                      </a:lnTo>
                      <a:lnTo>
                        <a:pt x="1005" y="555"/>
                      </a:lnTo>
                      <a:lnTo>
                        <a:pt x="1003" y="536"/>
                      </a:lnTo>
                      <a:lnTo>
                        <a:pt x="1005" y="521"/>
                      </a:lnTo>
                      <a:lnTo>
                        <a:pt x="1009" y="519"/>
                      </a:lnTo>
                      <a:lnTo>
                        <a:pt x="1015" y="517"/>
                      </a:lnTo>
                      <a:lnTo>
                        <a:pt x="1024" y="516"/>
                      </a:lnTo>
                      <a:lnTo>
                        <a:pt x="1030" y="512"/>
                      </a:lnTo>
                      <a:lnTo>
                        <a:pt x="1041" y="508"/>
                      </a:lnTo>
                      <a:lnTo>
                        <a:pt x="1053" y="504"/>
                      </a:lnTo>
                      <a:lnTo>
                        <a:pt x="1064" y="502"/>
                      </a:lnTo>
                      <a:lnTo>
                        <a:pt x="1075" y="496"/>
                      </a:lnTo>
                      <a:lnTo>
                        <a:pt x="1087" y="493"/>
                      </a:lnTo>
                      <a:lnTo>
                        <a:pt x="1096" y="487"/>
                      </a:lnTo>
                      <a:lnTo>
                        <a:pt x="1108" y="483"/>
                      </a:lnTo>
                      <a:lnTo>
                        <a:pt x="1113" y="477"/>
                      </a:lnTo>
                      <a:lnTo>
                        <a:pt x="1121" y="474"/>
                      </a:lnTo>
                      <a:lnTo>
                        <a:pt x="1127" y="470"/>
                      </a:lnTo>
                      <a:lnTo>
                        <a:pt x="1131" y="466"/>
                      </a:lnTo>
                      <a:lnTo>
                        <a:pt x="1129" y="458"/>
                      </a:lnTo>
                      <a:lnTo>
                        <a:pt x="1125" y="455"/>
                      </a:lnTo>
                      <a:lnTo>
                        <a:pt x="1121" y="447"/>
                      </a:lnTo>
                      <a:lnTo>
                        <a:pt x="1113" y="441"/>
                      </a:lnTo>
                      <a:lnTo>
                        <a:pt x="1106" y="432"/>
                      </a:lnTo>
                      <a:lnTo>
                        <a:pt x="1096" y="426"/>
                      </a:lnTo>
                      <a:lnTo>
                        <a:pt x="1087" y="417"/>
                      </a:lnTo>
                      <a:lnTo>
                        <a:pt x="1077" y="409"/>
                      </a:lnTo>
                      <a:lnTo>
                        <a:pt x="1066" y="398"/>
                      </a:lnTo>
                      <a:lnTo>
                        <a:pt x="1058" y="386"/>
                      </a:lnTo>
                      <a:lnTo>
                        <a:pt x="1049" y="375"/>
                      </a:lnTo>
                      <a:lnTo>
                        <a:pt x="1043" y="365"/>
                      </a:lnTo>
                      <a:lnTo>
                        <a:pt x="1037" y="350"/>
                      </a:lnTo>
                      <a:lnTo>
                        <a:pt x="1034" y="337"/>
                      </a:lnTo>
                      <a:lnTo>
                        <a:pt x="1034" y="323"/>
                      </a:lnTo>
                      <a:lnTo>
                        <a:pt x="1037" y="310"/>
                      </a:lnTo>
                      <a:lnTo>
                        <a:pt x="1041" y="293"/>
                      </a:lnTo>
                      <a:lnTo>
                        <a:pt x="1047" y="276"/>
                      </a:lnTo>
                      <a:lnTo>
                        <a:pt x="1053" y="263"/>
                      </a:lnTo>
                      <a:lnTo>
                        <a:pt x="1060" y="249"/>
                      </a:lnTo>
                      <a:lnTo>
                        <a:pt x="1066" y="234"/>
                      </a:lnTo>
                      <a:lnTo>
                        <a:pt x="1074" y="221"/>
                      </a:lnTo>
                      <a:lnTo>
                        <a:pt x="1081" y="209"/>
                      </a:lnTo>
                      <a:lnTo>
                        <a:pt x="1091" y="200"/>
                      </a:lnTo>
                      <a:lnTo>
                        <a:pt x="1096" y="188"/>
                      </a:lnTo>
                      <a:lnTo>
                        <a:pt x="1104" y="179"/>
                      </a:lnTo>
                      <a:lnTo>
                        <a:pt x="1110" y="171"/>
                      </a:lnTo>
                      <a:lnTo>
                        <a:pt x="1115" y="166"/>
                      </a:lnTo>
                      <a:lnTo>
                        <a:pt x="1125" y="156"/>
                      </a:lnTo>
                      <a:lnTo>
                        <a:pt x="1129" y="154"/>
                      </a:lnTo>
                      <a:lnTo>
                        <a:pt x="1125" y="154"/>
                      </a:lnTo>
                      <a:lnTo>
                        <a:pt x="1119" y="154"/>
                      </a:lnTo>
                      <a:lnTo>
                        <a:pt x="1112" y="154"/>
                      </a:lnTo>
                      <a:lnTo>
                        <a:pt x="1100" y="158"/>
                      </a:lnTo>
                      <a:lnTo>
                        <a:pt x="1085" y="160"/>
                      </a:lnTo>
                      <a:lnTo>
                        <a:pt x="1072" y="164"/>
                      </a:lnTo>
                      <a:lnTo>
                        <a:pt x="1056" y="168"/>
                      </a:lnTo>
                      <a:lnTo>
                        <a:pt x="1039" y="171"/>
                      </a:lnTo>
                      <a:lnTo>
                        <a:pt x="1022" y="173"/>
                      </a:lnTo>
                      <a:lnTo>
                        <a:pt x="1007" y="177"/>
                      </a:lnTo>
                      <a:lnTo>
                        <a:pt x="990" y="183"/>
                      </a:lnTo>
                      <a:lnTo>
                        <a:pt x="975" y="187"/>
                      </a:lnTo>
                      <a:lnTo>
                        <a:pt x="961" y="190"/>
                      </a:lnTo>
                      <a:lnTo>
                        <a:pt x="952" y="194"/>
                      </a:lnTo>
                      <a:lnTo>
                        <a:pt x="942" y="200"/>
                      </a:lnTo>
                      <a:lnTo>
                        <a:pt x="939" y="204"/>
                      </a:lnTo>
                      <a:lnTo>
                        <a:pt x="935" y="204"/>
                      </a:lnTo>
                      <a:lnTo>
                        <a:pt x="931" y="202"/>
                      </a:lnTo>
                      <a:lnTo>
                        <a:pt x="927" y="196"/>
                      </a:lnTo>
                      <a:lnTo>
                        <a:pt x="925" y="187"/>
                      </a:lnTo>
                      <a:lnTo>
                        <a:pt x="920" y="173"/>
                      </a:lnTo>
                      <a:lnTo>
                        <a:pt x="916" y="160"/>
                      </a:lnTo>
                      <a:lnTo>
                        <a:pt x="912" y="143"/>
                      </a:lnTo>
                      <a:lnTo>
                        <a:pt x="908" y="126"/>
                      </a:lnTo>
                      <a:lnTo>
                        <a:pt x="904" y="107"/>
                      </a:lnTo>
                      <a:lnTo>
                        <a:pt x="902" y="88"/>
                      </a:lnTo>
                      <a:lnTo>
                        <a:pt x="901" y="69"/>
                      </a:lnTo>
                      <a:lnTo>
                        <a:pt x="901" y="52"/>
                      </a:lnTo>
                      <a:lnTo>
                        <a:pt x="901" y="34"/>
                      </a:lnTo>
                      <a:lnTo>
                        <a:pt x="901" y="21"/>
                      </a:lnTo>
                      <a:lnTo>
                        <a:pt x="904" y="8"/>
                      </a:lnTo>
                      <a:lnTo>
                        <a:pt x="908" y="0"/>
                      </a:lnTo>
                      <a:lnTo>
                        <a:pt x="904" y="0"/>
                      </a:lnTo>
                      <a:lnTo>
                        <a:pt x="895" y="4"/>
                      </a:lnTo>
                      <a:lnTo>
                        <a:pt x="880" y="12"/>
                      </a:lnTo>
                      <a:lnTo>
                        <a:pt x="861" y="19"/>
                      </a:lnTo>
                      <a:lnTo>
                        <a:pt x="838" y="29"/>
                      </a:lnTo>
                      <a:lnTo>
                        <a:pt x="813" y="42"/>
                      </a:lnTo>
                      <a:lnTo>
                        <a:pt x="785" y="57"/>
                      </a:lnTo>
                      <a:lnTo>
                        <a:pt x="758" y="76"/>
                      </a:lnTo>
                      <a:lnTo>
                        <a:pt x="728" y="95"/>
                      </a:lnTo>
                      <a:lnTo>
                        <a:pt x="699" y="118"/>
                      </a:lnTo>
                      <a:lnTo>
                        <a:pt x="671" y="143"/>
                      </a:lnTo>
                      <a:lnTo>
                        <a:pt x="648" y="171"/>
                      </a:lnTo>
                      <a:lnTo>
                        <a:pt x="627" y="198"/>
                      </a:lnTo>
                      <a:lnTo>
                        <a:pt x="608" y="232"/>
                      </a:lnTo>
                      <a:lnTo>
                        <a:pt x="595" y="266"/>
                      </a:lnTo>
                      <a:lnTo>
                        <a:pt x="589" y="303"/>
                      </a:lnTo>
                      <a:lnTo>
                        <a:pt x="583" y="301"/>
                      </a:lnTo>
                      <a:lnTo>
                        <a:pt x="576" y="289"/>
                      </a:lnTo>
                      <a:lnTo>
                        <a:pt x="568" y="284"/>
                      </a:lnTo>
                      <a:lnTo>
                        <a:pt x="562" y="276"/>
                      </a:lnTo>
                      <a:lnTo>
                        <a:pt x="555" y="268"/>
                      </a:lnTo>
                      <a:lnTo>
                        <a:pt x="547" y="261"/>
                      </a:lnTo>
                      <a:lnTo>
                        <a:pt x="539" y="251"/>
                      </a:lnTo>
                      <a:lnTo>
                        <a:pt x="532" y="244"/>
                      </a:lnTo>
                      <a:lnTo>
                        <a:pt x="524" y="236"/>
                      </a:lnTo>
                      <a:lnTo>
                        <a:pt x="519" y="228"/>
                      </a:lnTo>
                      <a:lnTo>
                        <a:pt x="513" y="221"/>
                      </a:lnTo>
                      <a:lnTo>
                        <a:pt x="509" y="215"/>
                      </a:lnTo>
                      <a:lnTo>
                        <a:pt x="505" y="207"/>
                      </a:lnTo>
                      <a:lnTo>
                        <a:pt x="505" y="204"/>
                      </a:lnTo>
                      <a:lnTo>
                        <a:pt x="503" y="202"/>
                      </a:lnTo>
                      <a:lnTo>
                        <a:pt x="501" y="206"/>
                      </a:lnTo>
                      <a:lnTo>
                        <a:pt x="498" y="211"/>
                      </a:lnTo>
                      <a:lnTo>
                        <a:pt x="494" y="221"/>
                      </a:lnTo>
                      <a:lnTo>
                        <a:pt x="488" y="232"/>
                      </a:lnTo>
                      <a:lnTo>
                        <a:pt x="482" y="249"/>
                      </a:lnTo>
                      <a:lnTo>
                        <a:pt x="475" y="265"/>
                      </a:lnTo>
                      <a:lnTo>
                        <a:pt x="471" y="284"/>
                      </a:lnTo>
                      <a:lnTo>
                        <a:pt x="463" y="301"/>
                      </a:lnTo>
                      <a:lnTo>
                        <a:pt x="458" y="318"/>
                      </a:lnTo>
                      <a:lnTo>
                        <a:pt x="452" y="335"/>
                      </a:lnTo>
                      <a:lnTo>
                        <a:pt x="448" y="354"/>
                      </a:lnTo>
                      <a:lnTo>
                        <a:pt x="444" y="367"/>
                      </a:lnTo>
                      <a:lnTo>
                        <a:pt x="443" y="382"/>
                      </a:lnTo>
                      <a:lnTo>
                        <a:pt x="441" y="396"/>
                      </a:lnTo>
                      <a:lnTo>
                        <a:pt x="441" y="405"/>
                      </a:lnTo>
                      <a:lnTo>
                        <a:pt x="439" y="413"/>
                      </a:lnTo>
                      <a:lnTo>
                        <a:pt x="439" y="419"/>
                      </a:lnTo>
                      <a:lnTo>
                        <a:pt x="437" y="426"/>
                      </a:lnTo>
                      <a:lnTo>
                        <a:pt x="437" y="434"/>
                      </a:lnTo>
                      <a:lnTo>
                        <a:pt x="437" y="445"/>
                      </a:lnTo>
                      <a:lnTo>
                        <a:pt x="437" y="458"/>
                      </a:lnTo>
                      <a:lnTo>
                        <a:pt x="435" y="466"/>
                      </a:lnTo>
                      <a:lnTo>
                        <a:pt x="433" y="474"/>
                      </a:lnTo>
                      <a:lnTo>
                        <a:pt x="433" y="477"/>
                      </a:lnTo>
                      <a:lnTo>
                        <a:pt x="433" y="479"/>
                      </a:lnTo>
                      <a:close/>
                    </a:path>
                  </a:pathLst>
                </a:custGeom>
                <a:solidFill>
                  <a:srgbClr val="69A8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28" name="Freeform 52"/>
                <p:cNvSpPr>
                  <a:spLocks/>
                </p:cNvSpPr>
                <p:nvPr/>
              </p:nvSpPr>
              <p:spPr bwMode="auto">
                <a:xfrm>
                  <a:off x="3774" y="2091"/>
                  <a:ext cx="510" cy="538"/>
                </a:xfrm>
                <a:custGeom>
                  <a:avLst/>
                  <a:gdLst>
                    <a:gd name="T0" fmla="*/ 1 w 1019"/>
                    <a:gd name="T1" fmla="*/ 1 h 1076"/>
                    <a:gd name="T2" fmla="*/ 1 w 1019"/>
                    <a:gd name="T3" fmla="*/ 1 h 1076"/>
                    <a:gd name="T4" fmla="*/ 1 w 1019"/>
                    <a:gd name="T5" fmla="*/ 1 h 1076"/>
                    <a:gd name="T6" fmla="*/ 1 w 1019"/>
                    <a:gd name="T7" fmla="*/ 1 h 1076"/>
                    <a:gd name="T8" fmla="*/ 1 w 1019"/>
                    <a:gd name="T9" fmla="*/ 1 h 1076"/>
                    <a:gd name="T10" fmla="*/ 1 w 1019"/>
                    <a:gd name="T11" fmla="*/ 1 h 1076"/>
                    <a:gd name="T12" fmla="*/ 1 w 1019"/>
                    <a:gd name="T13" fmla="*/ 1 h 1076"/>
                    <a:gd name="T14" fmla="*/ 1 w 1019"/>
                    <a:gd name="T15" fmla="*/ 1 h 1076"/>
                    <a:gd name="T16" fmla="*/ 1 w 1019"/>
                    <a:gd name="T17" fmla="*/ 1 h 1076"/>
                    <a:gd name="T18" fmla="*/ 1 w 1019"/>
                    <a:gd name="T19" fmla="*/ 1 h 1076"/>
                    <a:gd name="T20" fmla="*/ 1 w 1019"/>
                    <a:gd name="T21" fmla="*/ 1 h 1076"/>
                    <a:gd name="T22" fmla="*/ 1 w 1019"/>
                    <a:gd name="T23" fmla="*/ 1 h 1076"/>
                    <a:gd name="T24" fmla="*/ 1 w 1019"/>
                    <a:gd name="T25" fmla="*/ 1 h 1076"/>
                    <a:gd name="T26" fmla="*/ 1 w 1019"/>
                    <a:gd name="T27" fmla="*/ 1 h 1076"/>
                    <a:gd name="T28" fmla="*/ 1 w 1019"/>
                    <a:gd name="T29" fmla="*/ 1 h 1076"/>
                    <a:gd name="T30" fmla="*/ 1 w 1019"/>
                    <a:gd name="T31" fmla="*/ 1 h 1076"/>
                    <a:gd name="T32" fmla="*/ 1 w 1019"/>
                    <a:gd name="T33" fmla="*/ 1 h 1076"/>
                    <a:gd name="T34" fmla="*/ 1 w 1019"/>
                    <a:gd name="T35" fmla="*/ 1 h 1076"/>
                    <a:gd name="T36" fmla="*/ 1 w 1019"/>
                    <a:gd name="T37" fmla="*/ 1 h 1076"/>
                    <a:gd name="T38" fmla="*/ 1 w 1019"/>
                    <a:gd name="T39" fmla="*/ 1 h 1076"/>
                    <a:gd name="T40" fmla="*/ 1 w 1019"/>
                    <a:gd name="T41" fmla="*/ 1 h 1076"/>
                    <a:gd name="T42" fmla="*/ 1 w 1019"/>
                    <a:gd name="T43" fmla="*/ 1 h 1076"/>
                    <a:gd name="T44" fmla="*/ 1 w 1019"/>
                    <a:gd name="T45" fmla="*/ 1 h 1076"/>
                    <a:gd name="T46" fmla="*/ 1 w 1019"/>
                    <a:gd name="T47" fmla="*/ 1 h 1076"/>
                    <a:gd name="T48" fmla="*/ 1 w 1019"/>
                    <a:gd name="T49" fmla="*/ 1 h 1076"/>
                    <a:gd name="T50" fmla="*/ 1 w 1019"/>
                    <a:gd name="T51" fmla="*/ 1 h 1076"/>
                    <a:gd name="T52" fmla="*/ 1 w 1019"/>
                    <a:gd name="T53" fmla="*/ 1 h 1076"/>
                    <a:gd name="T54" fmla="*/ 1 w 1019"/>
                    <a:gd name="T55" fmla="*/ 1 h 1076"/>
                    <a:gd name="T56" fmla="*/ 1 w 1019"/>
                    <a:gd name="T57" fmla="*/ 1 h 1076"/>
                    <a:gd name="T58" fmla="*/ 1 w 1019"/>
                    <a:gd name="T59" fmla="*/ 1 h 1076"/>
                    <a:gd name="T60" fmla="*/ 1 w 1019"/>
                    <a:gd name="T61" fmla="*/ 1 h 1076"/>
                    <a:gd name="T62" fmla="*/ 1 w 1019"/>
                    <a:gd name="T63" fmla="*/ 1 h 1076"/>
                    <a:gd name="T64" fmla="*/ 1 w 1019"/>
                    <a:gd name="T65" fmla="*/ 1 h 1076"/>
                    <a:gd name="T66" fmla="*/ 1 w 1019"/>
                    <a:gd name="T67" fmla="*/ 1 h 1076"/>
                    <a:gd name="T68" fmla="*/ 1 w 1019"/>
                    <a:gd name="T69" fmla="*/ 1 h 1076"/>
                    <a:gd name="T70" fmla="*/ 1 w 1019"/>
                    <a:gd name="T71" fmla="*/ 1 h 1076"/>
                    <a:gd name="T72" fmla="*/ 1 w 1019"/>
                    <a:gd name="T73" fmla="*/ 1 h 1076"/>
                    <a:gd name="T74" fmla="*/ 1 w 1019"/>
                    <a:gd name="T75" fmla="*/ 1 h 1076"/>
                    <a:gd name="T76" fmla="*/ 1 w 1019"/>
                    <a:gd name="T77" fmla="*/ 1 h 1076"/>
                    <a:gd name="T78" fmla="*/ 1 w 1019"/>
                    <a:gd name="T79" fmla="*/ 1 h 1076"/>
                    <a:gd name="T80" fmla="*/ 1 w 1019"/>
                    <a:gd name="T81" fmla="*/ 1 h 1076"/>
                    <a:gd name="T82" fmla="*/ 1 w 1019"/>
                    <a:gd name="T83" fmla="*/ 1 h 1076"/>
                    <a:gd name="T84" fmla="*/ 1 w 1019"/>
                    <a:gd name="T85" fmla="*/ 1 h 1076"/>
                    <a:gd name="T86" fmla="*/ 1 w 1019"/>
                    <a:gd name="T87" fmla="*/ 1 h 1076"/>
                    <a:gd name="T88" fmla="*/ 1 w 1019"/>
                    <a:gd name="T89" fmla="*/ 1 h 1076"/>
                    <a:gd name="T90" fmla="*/ 1 w 1019"/>
                    <a:gd name="T91" fmla="*/ 1 h 1076"/>
                    <a:gd name="T92" fmla="*/ 1 w 1019"/>
                    <a:gd name="T93" fmla="*/ 1 h 1076"/>
                    <a:gd name="T94" fmla="*/ 1 w 1019"/>
                    <a:gd name="T95" fmla="*/ 1 h 1076"/>
                    <a:gd name="T96" fmla="*/ 1 w 1019"/>
                    <a:gd name="T97" fmla="*/ 1 h 1076"/>
                    <a:gd name="T98" fmla="*/ 1 w 1019"/>
                    <a:gd name="T99" fmla="*/ 1 h 1076"/>
                    <a:gd name="T100" fmla="*/ 1 w 1019"/>
                    <a:gd name="T101" fmla="*/ 1 h 1076"/>
                    <a:gd name="T102" fmla="*/ 1 w 1019"/>
                    <a:gd name="T103" fmla="*/ 1 h 1076"/>
                    <a:gd name="T104" fmla="*/ 1 w 1019"/>
                    <a:gd name="T105" fmla="*/ 1 h 1076"/>
                    <a:gd name="T106" fmla="*/ 1 w 1019"/>
                    <a:gd name="T107" fmla="*/ 1 h 1076"/>
                    <a:gd name="T108" fmla="*/ 1 w 1019"/>
                    <a:gd name="T109" fmla="*/ 1 h 1076"/>
                    <a:gd name="T110" fmla="*/ 1 w 1019"/>
                    <a:gd name="T111" fmla="*/ 1 h 1076"/>
                    <a:gd name="T112" fmla="*/ 1 w 1019"/>
                    <a:gd name="T113" fmla="*/ 1 h 1076"/>
                    <a:gd name="T114" fmla="*/ 1 w 1019"/>
                    <a:gd name="T115" fmla="*/ 1 h 1076"/>
                    <a:gd name="T116" fmla="*/ 1 w 1019"/>
                    <a:gd name="T117" fmla="*/ 1 h 107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19"/>
                    <a:gd name="T178" fmla="*/ 0 h 1076"/>
                    <a:gd name="T179" fmla="*/ 1019 w 1019"/>
                    <a:gd name="T180" fmla="*/ 1076 h 107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19" h="1076">
                      <a:moveTo>
                        <a:pt x="441" y="125"/>
                      </a:moveTo>
                      <a:lnTo>
                        <a:pt x="443" y="125"/>
                      </a:lnTo>
                      <a:lnTo>
                        <a:pt x="452" y="127"/>
                      </a:lnTo>
                      <a:lnTo>
                        <a:pt x="460" y="129"/>
                      </a:lnTo>
                      <a:lnTo>
                        <a:pt x="465" y="131"/>
                      </a:lnTo>
                      <a:lnTo>
                        <a:pt x="475" y="135"/>
                      </a:lnTo>
                      <a:lnTo>
                        <a:pt x="483" y="142"/>
                      </a:lnTo>
                      <a:lnTo>
                        <a:pt x="490" y="144"/>
                      </a:lnTo>
                      <a:lnTo>
                        <a:pt x="498" y="152"/>
                      </a:lnTo>
                      <a:lnTo>
                        <a:pt x="503" y="158"/>
                      </a:lnTo>
                      <a:lnTo>
                        <a:pt x="511" y="167"/>
                      </a:lnTo>
                      <a:lnTo>
                        <a:pt x="517" y="175"/>
                      </a:lnTo>
                      <a:lnTo>
                        <a:pt x="521" y="186"/>
                      </a:lnTo>
                      <a:lnTo>
                        <a:pt x="522" y="196"/>
                      </a:lnTo>
                      <a:lnTo>
                        <a:pt x="524" y="209"/>
                      </a:lnTo>
                      <a:lnTo>
                        <a:pt x="521" y="220"/>
                      </a:lnTo>
                      <a:lnTo>
                        <a:pt x="517" y="230"/>
                      </a:lnTo>
                      <a:lnTo>
                        <a:pt x="509" y="241"/>
                      </a:lnTo>
                      <a:lnTo>
                        <a:pt x="503" y="251"/>
                      </a:lnTo>
                      <a:lnTo>
                        <a:pt x="494" y="258"/>
                      </a:lnTo>
                      <a:lnTo>
                        <a:pt x="484" y="268"/>
                      </a:lnTo>
                      <a:lnTo>
                        <a:pt x="473" y="274"/>
                      </a:lnTo>
                      <a:lnTo>
                        <a:pt x="464" y="281"/>
                      </a:lnTo>
                      <a:lnTo>
                        <a:pt x="452" y="287"/>
                      </a:lnTo>
                      <a:lnTo>
                        <a:pt x="443" y="293"/>
                      </a:lnTo>
                      <a:lnTo>
                        <a:pt x="431" y="296"/>
                      </a:lnTo>
                      <a:lnTo>
                        <a:pt x="426" y="300"/>
                      </a:lnTo>
                      <a:lnTo>
                        <a:pt x="416" y="302"/>
                      </a:lnTo>
                      <a:lnTo>
                        <a:pt x="412" y="304"/>
                      </a:lnTo>
                      <a:lnTo>
                        <a:pt x="408" y="306"/>
                      </a:lnTo>
                      <a:lnTo>
                        <a:pt x="408" y="308"/>
                      </a:lnTo>
                      <a:lnTo>
                        <a:pt x="408" y="306"/>
                      </a:lnTo>
                      <a:lnTo>
                        <a:pt x="416" y="304"/>
                      </a:lnTo>
                      <a:lnTo>
                        <a:pt x="422" y="302"/>
                      </a:lnTo>
                      <a:lnTo>
                        <a:pt x="435" y="300"/>
                      </a:lnTo>
                      <a:lnTo>
                        <a:pt x="448" y="296"/>
                      </a:lnTo>
                      <a:lnTo>
                        <a:pt x="464" y="293"/>
                      </a:lnTo>
                      <a:lnTo>
                        <a:pt x="481" y="287"/>
                      </a:lnTo>
                      <a:lnTo>
                        <a:pt x="500" y="285"/>
                      </a:lnTo>
                      <a:lnTo>
                        <a:pt x="517" y="277"/>
                      </a:lnTo>
                      <a:lnTo>
                        <a:pt x="534" y="274"/>
                      </a:lnTo>
                      <a:lnTo>
                        <a:pt x="551" y="268"/>
                      </a:lnTo>
                      <a:lnTo>
                        <a:pt x="566" y="264"/>
                      </a:lnTo>
                      <a:lnTo>
                        <a:pt x="579" y="260"/>
                      </a:lnTo>
                      <a:lnTo>
                        <a:pt x="591" y="255"/>
                      </a:lnTo>
                      <a:lnTo>
                        <a:pt x="598" y="251"/>
                      </a:lnTo>
                      <a:lnTo>
                        <a:pt x="604" y="247"/>
                      </a:lnTo>
                      <a:lnTo>
                        <a:pt x="608" y="241"/>
                      </a:lnTo>
                      <a:lnTo>
                        <a:pt x="614" y="237"/>
                      </a:lnTo>
                      <a:lnTo>
                        <a:pt x="619" y="230"/>
                      </a:lnTo>
                      <a:lnTo>
                        <a:pt x="629" y="226"/>
                      </a:lnTo>
                      <a:lnTo>
                        <a:pt x="635" y="218"/>
                      </a:lnTo>
                      <a:lnTo>
                        <a:pt x="644" y="213"/>
                      </a:lnTo>
                      <a:lnTo>
                        <a:pt x="652" y="207"/>
                      </a:lnTo>
                      <a:lnTo>
                        <a:pt x="663" y="203"/>
                      </a:lnTo>
                      <a:lnTo>
                        <a:pt x="673" y="196"/>
                      </a:lnTo>
                      <a:lnTo>
                        <a:pt x="682" y="192"/>
                      </a:lnTo>
                      <a:lnTo>
                        <a:pt x="692" y="190"/>
                      </a:lnTo>
                      <a:lnTo>
                        <a:pt x="703" y="190"/>
                      </a:lnTo>
                      <a:lnTo>
                        <a:pt x="713" y="188"/>
                      </a:lnTo>
                      <a:lnTo>
                        <a:pt x="724" y="190"/>
                      </a:lnTo>
                      <a:lnTo>
                        <a:pt x="733" y="192"/>
                      </a:lnTo>
                      <a:lnTo>
                        <a:pt x="743" y="199"/>
                      </a:lnTo>
                      <a:lnTo>
                        <a:pt x="749" y="205"/>
                      </a:lnTo>
                      <a:lnTo>
                        <a:pt x="754" y="213"/>
                      </a:lnTo>
                      <a:lnTo>
                        <a:pt x="756" y="220"/>
                      </a:lnTo>
                      <a:lnTo>
                        <a:pt x="760" y="232"/>
                      </a:lnTo>
                      <a:lnTo>
                        <a:pt x="760" y="241"/>
                      </a:lnTo>
                      <a:lnTo>
                        <a:pt x="760" y="253"/>
                      </a:lnTo>
                      <a:lnTo>
                        <a:pt x="756" y="264"/>
                      </a:lnTo>
                      <a:lnTo>
                        <a:pt x="754" y="275"/>
                      </a:lnTo>
                      <a:lnTo>
                        <a:pt x="749" y="285"/>
                      </a:lnTo>
                      <a:lnTo>
                        <a:pt x="743" y="296"/>
                      </a:lnTo>
                      <a:lnTo>
                        <a:pt x="737" y="304"/>
                      </a:lnTo>
                      <a:lnTo>
                        <a:pt x="733" y="315"/>
                      </a:lnTo>
                      <a:lnTo>
                        <a:pt x="726" y="321"/>
                      </a:lnTo>
                      <a:lnTo>
                        <a:pt x="720" y="329"/>
                      </a:lnTo>
                      <a:lnTo>
                        <a:pt x="713" y="332"/>
                      </a:lnTo>
                      <a:lnTo>
                        <a:pt x="707" y="336"/>
                      </a:lnTo>
                      <a:lnTo>
                        <a:pt x="697" y="338"/>
                      </a:lnTo>
                      <a:lnTo>
                        <a:pt x="690" y="342"/>
                      </a:lnTo>
                      <a:lnTo>
                        <a:pt x="680" y="344"/>
                      </a:lnTo>
                      <a:lnTo>
                        <a:pt x="673" y="346"/>
                      </a:lnTo>
                      <a:lnTo>
                        <a:pt x="661" y="350"/>
                      </a:lnTo>
                      <a:lnTo>
                        <a:pt x="654" y="352"/>
                      </a:lnTo>
                      <a:lnTo>
                        <a:pt x="644" y="353"/>
                      </a:lnTo>
                      <a:lnTo>
                        <a:pt x="635" y="355"/>
                      </a:lnTo>
                      <a:lnTo>
                        <a:pt x="625" y="357"/>
                      </a:lnTo>
                      <a:lnTo>
                        <a:pt x="618" y="359"/>
                      </a:lnTo>
                      <a:lnTo>
                        <a:pt x="610" y="361"/>
                      </a:lnTo>
                      <a:lnTo>
                        <a:pt x="604" y="363"/>
                      </a:lnTo>
                      <a:lnTo>
                        <a:pt x="597" y="365"/>
                      </a:lnTo>
                      <a:lnTo>
                        <a:pt x="591" y="367"/>
                      </a:lnTo>
                      <a:lnTo>
                        <a:pt x="587" y="367"/>
                      </a:lnTo>
                      <a:lnTo>
                        <a:pt x="585" y="369"/>
                      </a:lnTo>
                      <a:lnTo>
                        <a:pt x="581" y="374"/>
                      </a:lnTo>
                      <a:lnTo>
                        <a:pt x="591" y="384"/>
                      </a:lnTo>
                      <a:lnTo>
                        <a:pt x="598" y="386"/>
                      </a:lnTo>
                      <a:lnTo>
                        <a:pt x="604" y="393"/>
                      </a:lnTo>
                      <a:lnTo>
                        <a:pt x="608" y="401"/>
                      </a:lnTo>
                      <a:lnTo>
                        <a:pt x="612" y="412"/>
                      </a:lnTo>
                      <a:lnTo>
                        <a:pt x="608" y="422"/>
                      </a:lnTo>
                      <a:lnTo>
                        <a:pt x="602" y="435"/>
                      </a:lnTo>
                      <a:lnTo>
                        <a:pt x="598" y="441"/>
                      </a:lnTo>
                      <a:lnTo>
                        <a:pt x="595" y="448"/>
                      </a:lnTo>
                      <a:lnTo>
                        <a:pt x="591" y="454"/>
                      </a:lnTo>
                      <a:lnTo>
                        <a:pt x="585" y="462"/>
                      </a:lnTo>
                      <a:lnTo>
                        <a:pt x="578" y="467"/>
                      </a:lnTo>
                      <a:lnTo>
                        <a:pt x="570" y="471"/>
                      </a:lnTo>
                      <a:lnTo>
                        <a:pt x="562" y="475"/>
                      </a:lnTo>
                      <a:lnTo>
                        <a:pt x="555" y="479"/>
                      </a:lnTo>
                      <a:lnTo>
                        <a:pt x="545" y="481"/>
                      </a:lnTo>
                      <a:lnTo>
                        <a:pt x="536" y="481"/>
                      </a:lnTo>
                      <a:lnTo>
                        <a:pt x="522" y="481"/>
                      </a:lnTo>
                      <a:lnTo>
                        <a:pt x="513" y="479"/>
                      </a:lnTo>
                      <a:lnTo>
                        <a:pt x="498" y="473"/>
                      </a:lnTo>
                      <a:lnTo>
                        <a:pt x="486" y="471"/>
                      </a:lnTo>
                      <a:lnTo>
                        <a:pt x="473" y="471"/>
                      </a:lnTo>
                      <a:lnTo>
                        <a:pt x="460" y="473"/>
                      </a:lnTo>
                      <a:lnTo>
                        <a:pt x="446" y="475"/>
                      </a:lnTo>
                      <a:lnTo>
                        <a:pt x="435" y="479"/>
                      </a:lnTo>
                      <a:lnTo>
                        <a:pt x="424" y="481"/>
                      </a:lnTo>
                      <a:lnTo>
                        <a:pt x="414" y="487"/>
                      </a:lnTo>
                      <a:lnTo>
                        <a:pt x="403" y="490"/>
                      </a:lnTo>
                      <a:lnTo>
                        <a:pt x="395" y="494"/>
                      </a:lnTo>
                      <a:lnTo>
                        <a:pt x="388" y="498"/>
                      </a:lnTo>
                      <a:lnTo>
                        <a:pt x="382" y="502"/>
                      </a:lnTo>
                      <a:lnTo>
                        <a:pt x="370" y="509"/>
                      </a:lnTo>
                      <a:lnTo>
                        <a:pt x="369" y="511"/>
                      </a:lnTo>
                      <a:lnTo>
                        <a:pt x="370" y="511"/>
                      </a:lnTo>
                      <a:lnTo>
                        <a:pt x="382" y="513"/>
                      </a:lnTo>
                      <a:lnTo>
                        <a:pt x="388" y="515"/>
                      </a:lnTo>
                      <a:lnTo>
                        <a:pt x="395" y="517"/>
                      </a:lnTo>
                      <a:lnTo>
                        <a:pt x="405" y="519"/>
                      </a:lnTo>
                      <a:lnTo>
                        <a:pt x="412" y="523"/>
                      </a:lnTo>
                      <a:lnTo>
                        <a:pt x="420" y="526"/>
                      </a:lnTo>
                      <a:lnTo>
                        <a:pt x="427" y="530"/>
                      </a:lnTo>
                      <a:lnTo>
                        <a:pt x="433" y="536"/>
                      </a:lnTo>
                      <a:lnTo>
                        <a:pt x="439" y="542"/>
                      </a:lnTo>
                      <a:lnTo>
                        <a:pt x="443" y="545"/>
                      </a:lnTo>
                      <a:lnTo>
                        <a:pt x="448" y="553"/>
                      </a:lnTo>
                      <a:lnTo>
                        <a:pt x="448" y="561"/>
                      </a:lnTo>
                      <a:lnTo>
                        <a:pt x="448" y="570"/>
                      </a:lnTo>
                      <a:lnTo>
                        <a:pt x="446" y="578"/>
                      </a:lnTo>
                      <a:lnTo>
                        <a:pt x="443" y="587"/>
                      </a:lnTo>
                      <a:lnTo>
                        <a:pt x="437" y="597"/>
                      </a:lnTo>
                      <a:lnTo>
                        <a:pt x="431" y="606"/>
                      </a:lnTo>
                      <a:lnTo>
                        <a:pt x="426" y="614"/>
                      </a:lnTo>
                      <a:lnTo>
                        <a:pt x="418" y="623"/>
                      </a:lnTo>
                      <a:lnTo>
                        <a:pt x="408" y="631"/>
                      </a:lnTo>
                      <a:lnTo>
                        <a:pt x="401" y="641"/>
                      </a:lnTo>
                      <a:lnTo>
                        <a:pt x="391" y="646"/>
                      </a:lnTo>
                      <a:lnTo>
                        <a:pt x="384" y="652"/>
                      </a:lnTo>
                      <a:lnTo>
                        <a:pt x="374" y="658"/>
                      </a:lnTo>
                      <a:lnTo>
                        <a:pt x="365" y="661"/>
                      </a:lnTo>
                      <a:lnTo>
                        <a:pt x="355" y="663"/>
                      </a:lnTo>
                      <a:lnTo>
                        <a:pt x="348" y="665"/>
                      </a:lnTo>
                      <a:lnTo>
                        <a:pt x="340" y="665"/>
                      </a:lnTo>
                      <a:lnTo>
                        <a:pt x="332" y="663"/>
                      </a:lnTo>
                      <a:lnTo>
                        <a:pt x="325" y="658"/>
                      </a:lnTo>
                      <a:lnTo>
                        <a:pt x="317" y="654"/>
                      </a:lnTo>
                      <a:lnTo>
                        <a:pt x="312" y="648"/>
                      </a:lnTo>
                      <a:lnTo>
                        <a:pt x="306" y="641"/>
                      </a:lnTo>
                      <a:lnTo>
                        <a:pt x="302" y="635"/>
                      </a:lnTo>
                      <a:lnTo>
                        <a:pt x="296" y="627"/>
                      </a:lnTo>
                      <a:lnTo>
                        <a:pt x="293" y="620"/>
                      </a:lnTo>
                      <a:lnTo>
                        <a:pt x="291" y="612"/>
                      </a:lnTo>
                      <a:lnTo>
                        <a:pt x="287" y="604"/>
                      </a:lnTo>
                      <a:lnTo>
                        <a:pt x="285" y="597"/>
                      </a:lnTo>
                      <a:lnTo>
                        <a:pt x="283" y="589"/>
                      </a:lnTo>
                      <a:lnTo>
                        <a:pt x="281" y="585"/>
                      </a:lnTo>
                      <a:lnTo>
                        <a:pt x="279" y="576"/>
                      </a:lnTo>
                      <a:lnTo>
                        <a:pt x="279" y="574"/>
                      </a:lnTo>
                      <a:lnTo>
                        <a:pt x="275" y="576"/>
                      </a:lnTo>
                      <a:lnTo>
                        <a:pt x="268" y="583"/>
                      </a:lnTo>
                      <a:lnTo>
                        <a:pt x="260" y="589"/>
                      </a:lnTo>
                      <a:lnTo>
                        <a:pt x="254" y="595"/>
                      </a:lnTo>
                      <a:lnTo>
                        <a:pt x="247" y="602"/>
                      </a:lnTo>
                      <a:lnTo>
                        <a:pt x="239" y="610"/>
                      </a:lnTo>
                      <a:lnTo>
                        <a:pt x="230" y="616"/>
                      </a:lnTo>
                      <a:lnTo>
                        <a:pt x="222" y="622"/>
                      </a:lnTo>
                      <a:lnTo>
                        <a:pt x="213" y="627"/>
                      </a:lnTo>
                      <a:lnTo>
                        <a:pt x="201" y="635"/>
                      </a:lnTo>
                      <a:lnTo>
                        <a:pt x="192" y="639"/>
                      </a:lnTo>
                      <a:lnTo>
                        <a:pt x="182" y="642"/>
                      </a:lnTo>
                      <a:lnTo>
                        <a:pt x="171" y="644"/>
                      </a:lnTo>
                      <a:lnTo>
                        <a:pt x="161" y="646"/>
                      </a:lnTo>
                      <a:lnTo>
                        <a:pt x="150" y="644"/>
                      </a:lnTo>
                      <a:lnTo>
                        <a:pt x="144" y="642"/>
                      </a:lnTo>
                      <a:lnTo>
                        <a:pt x="137" y="639"/>
                      </a:lnTo>
                      <a:lnTo>
                        <a:pt x="131" y="635"/>
                      </a:lnTo>
                      <a:lnTo>
                        <a:pt x="125" y="629"/>
                      </a:lnTo>
                      <a:lnTo>
                        <a:pt x="123" y="623"/>
                      </a:lnTo>
                      <a:lnTo>
                        <a:pt x="120" y="618"/>
                      </a:lnTo>
                      <a:lnTo>
                        <a:pt x="120" y="610"/>
                      </a:lnTo>
                      <a:lnTo>
                        <a:pt x="118" y="604"/>
                      </a:lnTo>
                      <a:lnTo>
                        <a:pt x="118" y="597"/>
                      </a:lnTo>
                      <a:lnTo>
                        <a:pt x="118" y="589"/>
                      </a:lnTo>
                      <a:lnTo>
                        <a:pt x="121" y="582"/>
                      </a:lnTo>
                      <a:lnTo>
                        <a:pt x="123" y="568"/>
                      </a:lnTo>
                      <a:lnTo>
                        <a:pt x="133" y="559"/>
                      </a:lnTo>
                      <a:lnTo>
                        <a:pt x="135" y="555"/>
                      </a:lnTo>
                      <a:lnTo>
                        <a:pt x="133" y="555"/>
                      </a:lnTo>
                      <a:lnTo>
                        <a:pt x="127" y="557"/>
                      </a:lnTo>
                      <a:lnTo>
                        <a:pt x="121" y="563"/>
                      </a:lnTo>
                      <a:lnTo>
                        <a:pt x="114" y="570"/>
                      </a:lnTo>
                      <a:lnTo>
                        <a:pt x="104" y="580"/>
                      </a:lnTo>
                      <a:lnTo>
                        <a:pt x="93" y="591"/>
                      </a:lnTo>
                      <a:lnTo>
                        <a:pt x="83" y="602"/>
                      </a:lnTo>
                      <a:lnTo>
                        <a:pt x="74" y="614"/>
                      </a:lnTo>
                      <a:lnTo>
                        <a:pt x="66" y="627"/>
                      </a:lnTo>
                      <a:lnTo>
                        <a:pt x="59" y="641"/>
                      </a:lnTo>
                      <a:lnTo>
                        <a:pt x="57" y="654"/>
                      </a:lnTo>
                      <a:lnTo>
                        <a:pt x="53" y="665"/>
                      </a:lnTo>
                      <a:lnTo>
                        <a:pt x="57" y="679"/>
                      </a:lnTo>
                      <a:lnTo>
                        <a:pt x="63" y="690"/>
                      </a:lnTo>
                      <a:lnTo>
                        <a:pt x="76" y="701"/>
                      </a:lnTo>
                      <a:lnTo>
                        <a:pt x="87" y="711"/>
                      </a:lnTo>
                      <a:lnTo>
                        <a:pt x="93" y="720"/>
                      </a:lnTo>
                      <a:lnTo>
                        <a:pt x="97" y="730"/>
                      </a:lnTo>
                      <a:lnTo>
                        <a:pt x="99" y="739"/>
                      </a:lnTo>
                      <a:lnTo>
                        <a:pt x="95" y="747"/>
                      </a:lnTo>
                      <a:lnTo>
                        <a:pt x="91" y="757"/>
                      </a:lnTo>
                      <a:lnTo>
                        <a:pt x="85" y="764"/>
                      </a:lnTo>
                      <a:lnTo>
                        <a:pt x="80" y="772"/>
                      </a:lnTo>
                      <a:lnTo>
                        <a:pt x="70" y="777"/>
                      </a:lnTo>
                      <a:lnTo>
                        <a:pt x="63" y="783"/>
                      </a:lnTo>
                      <a:lnTo>
                        <a:pt x="53" y="787"/>
                      </a:lnTo>
                      <a:lnTo>
                        <a:pt x="45" y="793"/>
                      </a:lnTo>
                      <a:lnTo>
                        <a:pt x="38" y="795"/>
                      </a:lnTo>
                      <a:lnTo>
                        <a:pt x="32" y="798"/>
                      </a:lnTo>
                      <a:lnTo>
                        <a:pt x="28" y="800"/>
                      </a:lnTo>
                      <a:lnTo>
                        <a:pt x="32" y="800"/>
                      </a:lnTo>
                      <a:lnTo>
                        <a:pt x="44" y="800"/>
                      </a:lnTo>
                      <a:lnTo>
                        <a:pt x="49" y="800"/>
                      </a:lnTo>
                      <a:lnTo>
                        <a:pt x="61" y="800"/>
                      </a:lnTo>
                      <a:lnTo>
                        <a:pt x="70" y="800"/>
                      </a:lnTo>
                      <a:lnTo>
                        <a:pt x="80" y="804"/>
                      </a:lnTo>
                      <a:lnTo>
                        <a:pt x="91" y="804"/>
                      </a:lnTo>
                      <a:lnTo>
                        <a:pt x="101" y="808"/>
                      </a:lnTo>
                      <a:lnTo>
                        <a:pt x="110" y="812"/>
                      </a:lnTo>
                      <a:lnTo>
                        <a:pt x="121" y="817"/>
                      </a:lnTo>
                      <a:lnTo>
                        <a:pt x="131" y="821"/>
                      </a:lnTo>
                      <a:lnTo>
                        <a:pt x="139" y="829"/>
                      </a:lnTo>
                      <a:lnTo>
                        <a:pt x="146" y="834"/>
                      </a:lnTo>
                      <a:lnTo>
                        <a:pt x="154" y="846"/>
                      </a:lnTo>
                      <a:lnTo>
                        <a:pt x="156" y="853"/>
                      </a:lnTo>
                      <a:lnTo>
                        <a:pt x="158" y="863"/>
                      </a:lnTo>
                      <a:lnTo>
                        <a:pt x="154" y="874"/>
                      </a:lnTo>
                      <a:lnTo>
                        <a:pt x="150" y="886"/>
                      </a:lnTo>
                      <a:lnTo>
                        <a:pt x="144" y="895"/>
                      </a:lnTo>
                      <a:lnTo>
                        <a:pt x="137" y="905"/>
                      </a:lnTo>
                      <a:lnTo>
                        <a:pt x="127" y="914"/>
                      </a:lnTo>
                      <a:lnTo>
                        <a:pt x="118" y="924"/>
                      </a:lnTo>
                      <a:lnTo>
                        <a:pt x="106" y="931"/>
                      </a:lnTo>
                      <a:lnTo>
                        <a:pt x="93" y="939"/>
                      </a:lnTo>
                      <a:lnTo>
                        <a:pt x="80" y="947"/>
                      </a:lnTo>
                      <a:lnTo>
                        <a:pt x="68" y="952"/>
                      </a:lnTo>
                      <a:lnTo>
                        <a:pt x="55" y="954"/>
                      </a:lnTo>
                      <a:lnTo>
                        <a:pt x="42" y="958"/>
                      </a:lnTo>
                      <a:lnTo>
                        <a:pt x="28" y="956"/>
                      </a:lnTo>
                      <a:lnTo>
                        <a:pt x="19" y="956"/>
                      </a:lnTo>
                      <a:lnTo>
                        <a:pt x="7" y="954"/>
                      </a:lnTo>
                      <a:lnTo>
                        <a:pt x="2" y="954"/>
                      </a:lnTo>
                      <a:lnTo>
                        <a:pt x="0" y="954"/>
                      </a:lnTo>
                      <a:lnTo>
                        <a:pt x="2" y="958"/>
                      </a:lnTo>
                      <a:lnTo>
                        <a:pt x="6" y="962"/>
                      </a:lnTo>
                      <a:lnTo>
                        <a:pt x="15" y="968"/>
                      </a:lnTo>
                      <a:lnTo>
                        <a:pt x="25" y="971"/>
                      </a:lnTo>
                      <a:lnTo>
                        <a:pt x="36" y="977"/>
                      </a:lnTo>
                      <a:lnTo>
                        <a:pt x="49" y="983"/>
                      </a:lnTo>
                      <a:lnTo>
                        <a:pt x="63" y="988"/>
                      </a:lnTo>
                      <a:lnTo>
                        <a:pt x="76" y="990"/>
                      </a:lnTo>
                      <a:lnTo>
                        <a:pt x="93" y="994"/>
                      </a:lnTo>
                      <a:lnTo>
                        <a:pt x="108" y="994"/>
                      </a:lnTo>
                      <a:lnTo>
                        <a:pt x="123" y="994"/>
                      </a:lnTo>
                      <a:lnTo>
                        <a:pt x="137" y="990"/>
                      </a:lnTo>
                      <a:lnTo>
                        <a:pt x="150" y="988"/>
                      </a:lnTo>
                      <a:lnTo>
                        <a:pt x="161" y="979"/>
                      </a:lnTo>
                      <a:lnTo>
                        <a:pt x="171" y="971"/>
                      </a:lnTo>
                      <a:lnTo>
                        <a:pt x="180" y="960"/>
                      </a:lnTo>
                      <a:lnTo>
                        <a:pt x="190" y="950"/>
                      </a:lnTo>
                      <a:lnTo>
                        <a:pt x="197" y="939"/>
                      </a:lnTo>
                      <a:lnTo>
                        <a:pt x="205" y="930"/>
                      </a:lnTo>
                      <a:lnTo>
                        <a:pt x="213" y="920"/>
                      </a:lnTo>
                      <a:lnTo>
                        <a:pt x="220" y="911"/>
                      </a:lnTo>
                      <a:lnTo>
                        <a:pt x="224" y="899"/>
                      </a:lnTo>
                      <a:lnTo>
                        <a:pt x="230" y="893"/>
                      </a:lnTo>
                      <a:lnTo>
                        <a:pt x="232" y="884"/>
                      </a:lnTo>
                      <a:lnTo>
                        <a:pt x="237" y="878"/>
                      </a:lnTo>
                      <a:lnTo>
                        <a:pt x="241" y="867"/>
                      </a:lnTo>
                      <a:lnTo>
                        <a:pt x="243" y="865"/>
                      </a:lnTo>
                      <a:lnTo>
                        <a:pt x="365" y="912"/>
                      </a:lnTo>
                      <a:lnTo>
                        <a:pt x="361" y="916"/>
                      </a:lnTo>
                      <a:lnTo>
                        <a:pt x="357" y="924"/>
                      </a:lnTo>
                      <a:lnTo>
                        <a:pt x="355" y="933"/>
                      </a:lnTo>
                      <a:lnTo>
                        <a:pt x="351" y="943"/>
                      </a:lnTo>
                      <a:lnTo>
                        <a:pt x="348" y="956"/>
                      </a:lnTo>
                      <a:lnTo>
                        <a:pt x="344" y="971"/>
                      </a:lnTo>
                      <a:lnTo>
                        <a:pt x="342" y="985"/>
                      </a:lnTo>
                      <a:lnTo>
                        <a:pt x="338" y="998"/>
                      </a:lnTo>
                      <a:lnTo>
                        <a:pt x="336" y="1011"/>
                      </a:lnTo>
                      <a:lnTo>
                        <a:pt x="336" y="1025"/>
                      </a:lnTo>
                      <a:lnTo>
                        <a:pt x="340" y="1038"/>
                      </a:lnTo>
                      <a:lnTo>
                        <a:pt x="342" y="1049"/>
                      </a:lnTo>
                      <a:lnTo>
                        <a:pt x="348" y="1059"/>
                      </a:lnTo>
                      <a:lnTo>
                        <a:pt x="357" y="1066"/>
                      </a:lnTo>
                      <a:lnTo>
                        <a:pt x="369" y="1074"/>
                      </a:lnTo>
                      <a:lnTo>
                        <a:pt x="380" y="1076"/>
                      </a:lnTo>
                      <a:lnTo>
                        <a:pt x="391" y="1076"/>
                      </a:lnTo>
                      <a:lnTo>
                        <a:pt x="403" y="1076"/>
                      </a:lnTo>
                      <a:lnTo>
                        <a:pt x="414" y="1074"/>
                      </a:lnTo>
                      <a:lnTo>
                        <a:pt x="422" y="1068"/>
                      </a:lnTo>
                      <a:lnTo>
                        <a:pt x="431" y="1066"/>
                      </a:lnTo>
                      <a:lnTo>
                        <a:pt x="439" y="1061"/>
                      </a:lnTo>
                      <a:lnTo>
                        <a:pt x="448" y="1055"/>
                      </a:lnTo>
                      <a:lnTo>
                        <a:pt x="460" y="1042"/>
                      </a:lnTo>
                      <a:lnTo>
                        <a:pt x="469" y="1032"/>
                      </a:lnTo>
                      <a:lnTo>
                        <a:pt x="473" y="1025"/>
                      </a:lnTo>
                      <a:lnTo>
                        <a:pt x="477" y="1023"/>
                      </a:lnTo>
                      <a:lnTo>
                        <a:pt x="479" y="1023"/>
                      </a:lnTo>
                      <a:lnTo>
                        <a:pt x="486" y="1027"/>
                      </a:lnTo>
                      <a:lnTo>
                        <a:pt x="490" y="1028"/>
                      </a:lnTo>
                      <a:lnTo>
                        <a:pt x="496" y="1030"/>
                      </a:lnTo>
                      <a:lnTo>
                        <a:pt x="503" y="1032"/>
                      </a:lnTo>
                      <a:lnTo>
                        <a:pt x="513" y="1036"/>
                      </a:lnTo>
                      <a:lnTo>
                        <a:pt x="521" y="1036"/>
                      </a:lnTo>
                      <a:lnTo>
                        <a:pt x="532" y="1038"/>
                      </a:lnTo>
                      <a:lnTo>
                        <a:pt x="541" y="1038"/>
                      </a:lnTo>
                      <a:lnTo>
                        <a:pt x="553" y="1040"/>
                      </a:lnTo>
                      <a:lnTo>
                        <a:pt x="564" y="1038"/>
                      </a:lnTo>
                      <a:lnTo>
                        <a:pt x="578" y="1038"/>
                      </a:lnTo>
                      <a:lnTo>
                        <a:pt x="589" y="1036"/>
                      </a:lnTo>
                      <a:lnTo>
                        <a:pt x="602" y="1036"/>
                      </a:lnTo>
                      <a:lnTo>
                        <a:pt x="612" y="1028"/>
                      </a:lnTo>
                      <a:lnTo>
                        <a:pt x="623" y="1021"/>
                      </a:lnTo>
                      <a:lnTo>
                        <a:pt x="633" y="1009"/>
                      </a:lnTo>
                      <a:lnTo>
                        <a:pt x="642" y="998"/>
                      </a:lnTo>
                      <a:lnTo>
                        <a:pt x="648" y="985"/>
                      </a:lnTo>
                      <a:lnTo>
                        <a:pt x="654" y="969"/>
                      </a:lnTo>
                      <a:lnTo>
                        <a:pt x="657" y="954"/>
                      </a:lnTo>
                      <a:lnTo>
                        <a:pt x="661" y="937"/>
                      </a:lnTo>
                      <a:lnTo>
                        <a:pt x="663" y="920"/>
                      </a:lnTo>
                      <a:lnTo>
                        <a:pt x="665" y="905"/>
                      </a:lnTo>
                      <a:lnTo>
                        <a:pt x="663" y="890"/>
                      </a:lnTo>
                      <a:lnTo>
                        <a:pt x="661" y="876"/>
                      </a:lnTo>
                      <a:lnTo>
                        <a:pt x="657" y="863"/>
                      </a:lnTo>
                      <a:lnTo>
                        <a:pt x="654" y="852"/>
                      </a:lnTo>
                      <a:lnTo>
                        <a:pt x="646" y="842"/>
                      </a:lnTo>
                      <a:lnTo>
                        <a:pt x="640" y="838"/>
                      </a:lnTo>
                      <a:lnTo>
                        <a:pt x="633" y="831"/>
                      </a:lnTo>
                      <a:lnTo>
                        <a:pt x="623" y="829"/>
                      </a:lnTo>
                      <a:lnTo>
                        <a:pt x="616" y="825"/>
                      </a:lnTo>
                      <a:lnTo>
                        <a:pt x="608" y="823"/>
                      </a:lnTo>
                      <a:lnTo>
                        <a:pt x="598" y="821"/>
                      </a:lnTo>
                      <a:lnTo>
                        <a:pt x="591" y="819"/>
                      </a:lnTo>
                      <a:lnTo>
                        <a:pt x="585" y="819"/>
                      </a:lnTo>
                      <a:lnTo>
                        <a:pt x="578" y="821"/>
                      </a:lnTo>
                      <a:lnTo>
                        <a:pt x="570" y="821"/>
                      </a:lnTo>
                      <a:lnTo>
                        <a:pt x="562" y="821"/>
                      </a:lnTo>
                      <a:lnTo>
                        <a:pt x="557" y="823"/>
                      </a:lnTo>
                      <a:lnTo>
                        <a:pt x="551" y="827"/>
                      </a:lnTo>
                      <a:lnTo>
                        <a:pt x="540" y="831"/>
                      </a:lnTo>
                      <a:lnTo>
                        <a:pt x="534" y="840"/>
                      </a:lnTo>
                      <a:lnTo>
                        <a:pt x="524" y="848"/>
                      </a:lnTo>
                      <a:lnTo>
                        <a:pt x="521" y="857"/>
                      </a:lnTo>
                      <a:lnTo>
                        <a:pt x="517" y="865"/>
                      </a:lnTo>
                      <a:lnTo>
                        <a:pt x="515" y="876"/>
                      </a:lnTo>
                      <a:lnTo>
                        <a:pt x="513" y="882"/>
                      </a:lnTo>
                      <a:lnTo>
                        <a:pt x="513" y="890"/>
                      </a:lnTo>
                      <a:lnTo>
                        <a:pt x="513" y="895"/>
                      </a:lnTo>
                      <a:lnTo>
                        <a:pt x="513" y="897"/>
                      </a:lnTo>
                      <a:lnTo>
                        <a:pt x="513" y="893"/>
                      </a:lnTo>
                      <a:lnTo>
                        <a:pt x="521" y="888"/>
                      </a:lnTo>
                      <a:lnTo>
                        <a:pt x="524" y="884"/>
                      </a:lnTo>
                      <a:lnTo>
                        <a:pt x="530" y="880"/>
                      </a:lnTo>
                      <a:lnTo>
                        <a:pt x="538" y="876"/>
                      </a:lnTo>
                      <a:lnTo>
                        <a:pt x="543" y="876"/>
                      </a:lnTo>
                      <a:lnTo>
                        <a:pt x="551" y="872"/>
                      </a:lnTo>
                      <a:lnTo>
                        <a:pt x="557" y="872"/>
                      </a:lnTo>
                      <a:lnTo>
                        <a:pt x="564" y="872"/>
                      </a:lnTo>
                      <a:lnTo>
                        <a:pt x="570" y="876"/>
                      </a:lnTo>
                      <a:lnTo>
                        <a:pt x="578" y="878"/>
                      </a:lnTo>
                      <a:lnTo>
                        <a:pt x="585" y="886"/>
                      </a:lnTo>
                      <a:lnTo>
                        <a:pt x="591" y="893"/>
                      </a:lnTo>
                      <a:lnTo>
                        <a:pt x="598" y="907"/>
                      </a:lnTo>
                      <a:lnTo>
                        <a:pt x="602" y="916"/>
                      </a:lnTo>
                      <a:lnTo>
                        <a:pt x="602" y="928"/>
                      </a:lnTo>
                      <a:lnTo>
                        <a:pt x="598" y="937"/>
                      </a:lnTo>
                      <a:lnTo>
                        <a:pt x="595" y="947"/>
                      </a:lnTo>
                      <a:lnTo>
                        <a:pt x="587" y="954"/>
                      </a:lnTo>
                      <a:lnTo>
                        <a:pt x="579" y="962"/>
                      </a:lnTo>
                      <a:lnTo>
                        <a:pt x="570" y="968"/>
                      </a:lnTo>
                      <a:lnTo>
                        <a:pt x="560" y="973"/>
                      </a:lnTo>
                      <a:lnTo>
                        <a:pt x="547" y="977"/>
                      </a:lnTo>
                      <a:lnTo>
                        <a:pt x="538" y="981"/>
                      </a:lnTo>
                      <a:lnTo>
                        <a:pt x="526" y="981"/>
                      </a:lnTo>
                      <a:lnTo>
                        <a:pt x="517" y="983"/>
                      </a:lnTo>
                      <a:lnTo>
                        <a:pt x="505" y="981"/>
                      </a:lnTo>
                      <a:lnTo>
                        <a:pt x="500" y="979"/>
                      </a:lnTo>
                      <a:lnTo>
                        <a:pt x="494" y="975"/>
                      </a:lnTo>
                      <a:lnTo>
                        <a:pt x="492" y="971"/>
                      </a:lnTo>
                      <a:lnTo>
                        <a:pt x="486" y="964"/>
                      </a:lnTo>
                      <a:lnTo>
                        <a:pt x="479" y="964"/>
                      </a:lnTo>
                      <a:lnTo>
                        <a:pt x="471" y="969"/>
                      </a:lnTo>
                      <a:lnTo>
                        <a:pt x="462" y="977"/>
                      </a:lnTo>
                      <a:lnTo>
                        <a:pt x="452" y="985"/>
                      </a:lnTo>
                      <a:lnTo>
                        <a:pt x="443" y="994"/>
                      </a:lnTo>
                      <a:lnTo>
                        <a:pt x="431" y="998"/>
                      </a:lnTo>
                      <a:lnTo>
                        <a:pt x="420" y="998"/>
                      </a:lnTo>
                      <a:lnTo>
                        <a:pt x="408" y="990"/>
                      </a:lnTo>
                      <a:lnTo>
                        <a:pt x="401" y="981"/>
                      </a:lnTo>
                      <a:lnTo>
                        <a:pt x="399" y="971"/>
                      </a:lnTo>
                      <a:lnTo>
                        <a:pt x="399" y="964"/>
                      </a:lnTo>
                      <a:lnTo>
                        <a:pt x="397" y="956"/>
                      </a:lnTo>
                      <a:lnTo>
                        <a:pt x="399" y="947"/>
                      </a:lnTo>
                      <a:lnTo>
                        <a:pt x="399" y="937"/>
                      </a:lnTo>
                      <a:lnTo>
                        <a:pt x="399" y="930"/>
                      </a:lnTo>
                      <a:lnTo>
                        <a:pt x="401" y="920"/>
                      </a:lnTo>
                      <a:lnTo>
                        <a:pt x="405" y="912"/>
                      </a:lnTo>
                      <a:lnTo>
                        <a:pt x="407" y="905"/>
                      </a:lnTo>
                      <a:lnTo>
                        <a:pt x="410" y="899"/>
                      </a:lnTo>
                      <a:lnTo>
                        <a:pt x="416" y="893"/>
                      </a:lnTo>
                      <a:lnTo>
                        <a:pt x="420" y="890"/>
                      </a:lnTo>
                      <a:lnTo>
                        <a:pt x="427" y="882"/>
                      </a:lnTo>
                      <a:lnTo>
                        <a:pt x="437" y="882"/>
                      </a:lnTo>
                      <a:lnTo>
                        <a:pt x="446" y="886"/>
                      </a:lnTo>
                      <a:lnTo>
                        <a:pt x="456" y="892"/>
                      </a:lnTo>
                      <a:lnTo>
                        <a:pt x="465" y="897"/>
                      </a:lnTo>
                      <a:lnTo>
                        <a:pt x="473" y="905"/>
                      </a:lnTo>
                      <a:lnTo>
                        <a:pt x="477" y="909"/>
                      </a:lnTo>
                      <a:lnTo>
                        <a:pt x="479" y="912"/>
                      </a:lnTo>
                      <a:lnTo>
                        <a:pt x="521" y="838"/>
                      </a:lnTo>
                      <a:lnTo>
                        <a:pt x="521" y="834"/>
                      </a:lnTo>
                      <a:lnTo>
                        <a:pt x="522" y="825"/>
                      </a:lnTo>
                      <a:lnTo>
                        <a:pt x="524" y="817"/>
                      </a:lnTo>
                      <a:lnTo>
                        <a:pt x="526" y="810"/>
                      </a:lnTo>
                      <a:lnTo>
                        <a:pt x="530" y="800"/>
                      </a:lnTo>
                      <a:lnTo>
                        <a:pt x="534" y="793"/>
                      </a:lnTo>
                      <a:lnTo>
                        <a:pt x="536" y="781"/>
                      </a:lnTo>
                      <a:lnTo>
                        <a:pt x="538" y="772"/>
                      </a:lnTo>
                      <a:lnTo>
                        <a:pt x="540" y="762"/>
                      </a:lnTo>
                      <a:lnTo>
                        <a:pt x="543" y="753"/>
                      </a:lnTo>
                      <a:lnTo>
                        <a:pt x="547" y="741"/>
                      </a:lnTo>
                      <a:lnTo>
                        <a:pt x="551" y="730"/>
                      </a:lnTo>
                      <a:lnTo>
                        <a:pt x="553" y="720"/>
                      </a:lnTo>
                      <a:lnTo>
                        <a:pt x="557" y="713"/>
                      </a:lnTo>
                      <a:lnTo>
                        <a:pt x="553" y="717"/>
                      </a:lnTo>
                      <a:lnTo>
                        <a:pt x="551" y="720"/>
                      </a:lnTo>
                      <a:lnTo>
                        <a:pt x="547" y="728"/>
                      </a:lnTo>
                      <a:lnTo>
                        <a:pt x="541" y="736"/>
                      </a:lnTo>
                      <a:lnTo>
                        <a:pt x="538" y="743"/>
                      </a:lnTo>
                      <a:lnTo>
                        <a:pt x="530" y="751"/>
                      </a:lnTo>
                      <a:lnTo>
                        <a:pt x="524" y="760"/>
                      </a:lnTo>
                      <a:lnTo>
                        <a:pt x="517" y="768"/>
                      </a:lnTo>
                      <a:lnTo>
                        <a:pt x="509" y="774"/>
                      </a:lnTo>
                      <a:lnTo>
                        <a:pt x="502" y="777"/>
                      </a:lnTo>
                      <a:lnTo>
                        <a:pt x="494" y="781"/>
                      </a:lnTo>
                      <a:lnTo>
                        <a:pt x="486" y="779"/>
                      </a:lnTo>
                      <a:lnTo>
                        <a:pt x="479" y="777"/>
                      </a:lnTo>
                      <a:lnTo>
                        <a:pt x="471" y="770"/>
                      </a:lnTo>
                      <a:lnTo>
                        <a:pt x="464" y="762"/>
                      </a:lnTo>
                      <a:lnTo>
                        <a:pt x="464" y="760"/>
                      </a:lnTo>
                      <a:lnTo>
                        <a:pt x="465" y="755"/>
                      </a:lnTo>
                      <a:lnTo>
                        <a:pt x="465" y="747"/>
                      </a:lnTo>
                      <a:lnTo>
                        <a:pt x="467" y="739"/>
                      </a:lnTo>
                      <a:lnTo>
                        <a:pt x="465" y="728"/>
                      </a:lnTo>
                      <a:lnTo>
                        <a:pt x="465" y="718"/>
                      </a:lnTo>
                      <a:lnTo>
                        <a:pt x="462" y="709"/>
                      </a:lnTo>
                      <a:lnTo>
                        <a:pt x="460" y="701"/>
                      </a:lnTo>
                      <a:lnTo>
                        <a:pt x="452" y="696"/>
                      </a:lnTo>
                      <a:lnTo>
                        <a:pt x="446" y="694"/>
                      </a:lnTo>
                      <a:lnTo>
                        <a:pt x="439" y="694"/>
                      </a:lnTo>
                      <a:lnTo>
                        <a:pt x="433" y="698"/>
                      </a:lnTo>
                      <a:lnTo>
                        <a:pt x="422" y="705"/>
                      </a:lnTo>
                      <a:lnTo>
                        <a:pt x="420" y="709"/>
                      </a:lnTo>
                      <a:lnTo>
                        <a:pt x="418" y="709"/>
                      </a:lnTo>
                      <a:lnTo>
                        <a:pt x="418" y="713"/>
                      </a:lnTo>
                      <a:lnTo>
                        <a:pt x="418" y="717"/>
                      </a:lnTo>
                      <a:lnTo>
                        <a:pt x="418" y="726"/>
                      </a:lnTo>
                      <a:lnTo>
                        <a:pt x="416" y="734"/>
                      </a:lnTo>
                      <a:lnTo>
                        <a:pt x="412" y="743"/>
                      </a:lnTo>
                      <a:lnTo>
                        <a:pt x="410" y="753"/>
                      </a:lnTo>
                      <a:lnTo>
                        <a:pt x="408" y="764"/>
                      </a:lnTo>
                      <a:lnTo>
                        <a:pt x="405" y="774"/>
                      </a:lnTo>
                      <a:lnTo>
                        <a:pt x="401" y="783"/>
                      </a:lnTo>
                      <a:lnTo>
                        <a:pt x="395" y="795"/>
                      </a:lnTo>
                      <a:lnTo>
                        <a:pt x="389" y="804"/>
                      </a:lnTo>
                      <a:lnTo>
                        <a:pt x="382" y="810"/>
                      </a:lnTo>
                      <a:lnTo>
                        <a:pt x="374" y="815"/>
                      </a:lnTo>
                      <a:lnTo>
                        <a:pt x="365" y="819"/>
                      </a:lnTo>
                      <a:lnTo>
                        <a:pt x="357" y="821"/>
                      </a:lnTo>
                      <a:lnTo>
                        <a:pt x="346" y="821"/>
                      </a:lnTo>
                      <a:lnTo>
                        <a:pt x="336" y="817"/>
                      </a:lnTo>
                      <a:lnTo>
                        <a:pt x="331" y="814"/>
                      </a:lnTo>
                      <a:lnTo>
                        <a:pt x="325" y="810"/>
                      </a:lnTo>
                      <a:lnTo>
                        <a:pt x="321" y="802"/>
                      </a:lnTo>
                      <a:lnTo>
                        <a:pt x="317" y="796"/>
                      </a:lnTo>
                      <a:lnTo>
                        <a:pt x="313" y="789"/>
                      </a:lnTo>
                      <a:lnTo>
                        <a:pt x="313" y="783"/>
                      </a:lnTo>
                      <a:lnTo>
                        <a:pt x="312" y="776"/>
                      </a:lnTo>
                      <a:lnTo>
                        <a:pt x="312" y="768"/>
                      </a:lnTo>
                      <a:lnTo>
                        <a:pt x="312" y="760"/>
                      </a:lnTo>
                      <a:lnTo>
                        <a:pt x="313" y="757"/>
                      </a:lnTo>
                      <a:lnTo>
                        <a:pt x="313" y="747"/>
                      </a:lnTo>
                      <a:lnTo>
                        <a:pt x="315" y="745"/>
                      </a:lnTo>
                      <a:lnTo>
                        <a:pt x="382" y="688"/>
                      </a:lnTo>
                      <a:lnTo>
                        <a:pt x="382" y="686"/>
                      </a:lnTo>
                      <a:lnTo>
                        <a:pt x="384" y="686"/>
                      </a:lnTo>
                      <a:lnTo>
                        <a:pt x="389" y="684"/>
                      </a:lnTo>
                      <a:lnTo>
                        <a:pt x="399" y="684"/>
                      </a:lnTo>
                      <a:lnTo>
                        <a:pt x="405" y="682"/>
                      </a:lnTo>
                      <a:lnTo>
                        <a:pt x="416" y="679"/>
                      </a:lnTo>
                      <a:lnTo>
                        <a:pt x="427" y="677"/>
                      </a:lnTo>
                      <a:lnTo>
                        <a:pt x="439" y="675"/>
                      </a:lnTo>
                      <a:lnTo>
                        <a:pt x="450" y="669"/>
                      </a:lnTo>
                      <a:lnTo>
                        <a:pt x="462" y="665"/>
                      </a:lnTo>
                      <a:lnTo>
                        <a:pt x="473" y="661"/>
                      </a:lnTo>
                      <a:lnTo>
                        <a:pt x="484" y="658"/>
                      </a:lnTo>
                      <a:lnTo>
                        <a:pt x="494" y="652"/>
                      </a:lnTo>
                      <a:lnTo>
                        <a:pt x="503" y="646"/>
                      </a:lnTo>
                      <a:lnTo>
                        <a:pt x="511" y="641"/>
                      </a:lnTo>
                      <a:lnTo>
                        <a:pt x="519" y="637"/>
                      </a:lnTo>
                      <a:lnTo>
                        <a:pt x="526" y="627"/>
                      </a:lnTo>
                      <a:lnTo>
                        <a:pt x="538" y="627"/>
                      </a:lnTo>
                      <a:lnTo>
                        <a:pt x="543" y="633"/>
                      </a:lnTo>
                      <a:lnTo>
                        <a:pt x="553" y="641"/>
                      </a:lnTo>
                      <a:lnTo>
                        <a:pt x="559" y="650"/>
                      </a:lnTo>
                      <a:lnTo>
                        <a:pt x="564" y="660"/>
                      </a:lnTo>
                      <a:lnTo>
                        <a:pt x="566" y="665"/>
                      </a:lnTo>
                      <a:lnTo>
                        <a:pt x="568" y="669"/>
                      </a:lnTo>
                      <a:lnTo>
                        <a:pt x="568" y="667"/>
                      </a:lnTo>
                      <a:lnTo>
                        <a:pt x="570" y="663"/>
                      </a:lnTo>
                      <a:lnTo>
                        <a:pt x="574" y="658"/>
                      </a:lnTo>
                      <a:lnTo>
                        <a:pt x="578" y="650"/>
                      </a:lnTo>
                      <a:lnTo>
                        <a:pt x="581" y="641"/>
                      </a:lnTo>
                      <a:lnTo>
                        <a:pt x="589" y="631"/>
                      </a:lnTo>
                      <a:lnTo>
                        <a:pt x="595" y="618"/>
                      </a:lnTo>
                      <a:lnTo>
                        <a:pt x="604" y="608"/>
                      </a:lnTo>
                      <a:lnTo>
                        <a:pt x="612" y="593"/>
                      </a:lnTo>
                      <a:lnTo>
                        <a:pt x="618" y="582"/>
                      </a:lnTo>
                      <a:lnTo>
                        <a:pt x="627" y="568"/>
                      </a:lnTo>
                      <a:lnTo>
                        <a:pt x="635" y="557"/>
                      </a:lnTo>
                      <a:lnTo>
                        <a:pt x="642" y="544"/>
                      </a:lnTo>
                      <a:lnTo>
                        <a:pt x="652" y="534"/>
                      </a:lnTo>
                      <a:lnTo>
                        <a:pt x="659" y="525"/>
                      </a:lnTo>
                      <a:lnTo>
                        <a:pt x="669" y="517"/>
                      </a:lnTo>
                      <a:lnTo>
                        <a:pt x="665" y="515"/>
                      </a:lnTo>
                      <a:lnTo>
                        <a:pt x="659" y="515"/>
                      </a:lnTo>
                      <a:lnTo>
                        <a:pt x="652" y="515"/>
                      </a:lnTo>
                      <a:lnTo>
                        <a:pt x="646" y="515"/>
                      </a:lnTo>
                      <a:lnTo>
                        <a:pt x="635" y="511"/>
                      </a:lnTo>
                      <a:lnTo>
                        <a:pt x="629" y="509"/>
                      </a:lnTo>
                      <a:lnTo>
                        <a:pt x="621" y="502"/>
                      </a:lnTo>
                      <a:lnTo>
                        <a:pt x="619" y="496"/>
                      </a:lnTo>
                      <a:lnTo>
                        <a:pt x="621" y="485"/>
                      </a:lnTo>
                      <a:lnTo>
                        <a:pt x="631" y="475"/>
                      </a:lnTo>
                      <a:lnTo>
                        <a:pt x="637" y="469"/>
                      </a:lnTo>
                      <a:lnTo>
                        <a:pt x="644" y="464"/>
                      </a:lnTo>
                      <a:lnTo>
                        <a:pt x="652" y="460"/>
                      </a:lnTo>
                      <a:lnTo>
                        <a:pt x="661" y="456"/>
                      </a:lnTo>
                      <a:lnTo>
                        <a:pt x="669" y="452"/>
                      </a:lnTo>
                      <a:lnTo>
                        <a:pt x="678" y="450"/>
                      </a:lnTo>
                      <a:lnTo>
                        <a:pt x="686" y="447"/>
                      </a:lnTo>
                      <a:lnTo>
                        <a:pt x="695" y="448"/>
                      </a:lnTo>
                      <a:lnTo>
                        <a:pt x="703" y="448"/>
                      </a:lnTo>
                      <a:lnTo>
                        <a:pt x="713" y="452"/>
                      </a:lnTo>
                      <a:lnTo>
                        <a:pt x="718" y="456"/>
                      </a:lnTo>
                      <a:lnTo>
                        <a:pt x="724" y="464"/>
                      </a:lnTo>
                      <a:lnTo>
                        <a:pt x="724" y="462"/>
                      </a:lnTo>
                      <a:lnTo>
                        <a:pt x="730" y="460"/>
                      </a:lnTo>
                      <a:lnTo>
                        <a:pt x="735" y="456"/>
                      </a:lnTo>
                      <a:lnTo>
                        <a:pt x="743" y="452"/>
                      </a:lnTo>
                      <a:lnTo>
                        <a:pt x="754" y="447"/>
                      </a:lnTo>
                      <a:lnTo>
                        <a:pt x="768" y="441"/>
                      </a:lnTo>
                      <a:lnTo>
                        <a:pt x="781" y="437"/>
                      </a:lnTo>
                      <a:lnTo>
                        <a:pt x="800" y="431"/>
                      </a:lnTo>
                      <a:lnTo>
                        <a:pt x="817" y="426"/>
                      </a:lnTo>
                      <a:lnTo>
                        <a:pt x="836" y="420"/>
                      </a:lnTo>
                      <a:lnTo>
                        <a:pt x="855" y="416"/>
                      </a:lnTo>
                      <a:lnTo>
                        <a:pt x="878" y="412"/>
                      </a:lnTo>
                      <a:lnTo>
                        <a:pt x="899" y="410"/>
                      </a:lnTo>
                      <a:lnTo>
                        <a:pt x="923" y="410"/>
                      </a:lnTo>
                      <a:lnTo>
                        <a:pt x="946" y="410"/>
                      </a:lnTo>
                      <a:lnTo>
                        <a:pt x="971" y="412"/>
                      </a:lnTo>
                      <a:lnTo>
                        <a:pt x="971" y="410"/>
                      </a:lnTo>
                      <a:lnTo>
                        <a:pt x="973" y="405"/>
                      </a:lnTo>
                      <a:lnTo>
                        <a:pt x="979" y="397"/>
                      </a:lnTo>
                      <a:lnTo>
                        <a:pt x="984" y="386"/>
                      </a:lnTo>
                      <a:lnTo>
                        <a:pt x="986" y="376"/>
                      </a:lnTo>
                      <a:lnTo>
                        <a:pt x="988" y="369"/>
                      </a:lnTo>
                      <a:lnTo>
                        <a:pt x="990" y="359"/>
                      </a:lnTo>
                      <a:lnTo>
                        <a:pt x="994" y="352"/>
                      </a:lnTo>
                      <a:lnTo>
                        <a:pt x="994" y="340"/>
                      </a:lnTo>
                      <a:lnTo>
                        <a:pt x="994" y="331"/>
                      </a:lnTo>
                      <a:lnTo>
                        <a:pt x="994" y="319"/>
                      </a:lnTo>
                      <a:lnTo>
                        <a:pt x="994" y="308"/>
                      </a:lnTo>
                      <a:lnTo>
                        <a:pt x="990" y="310"/>
                      </a:lnTo>
                      <a:lnTo>
                        <a:pt x="981" y="319"/>
                      </a:lnTo>
                      <a:lnTo>
                        <a:pt x="973" y="323"/>
                      </a:lnTo>
                      <a:lnTo>
                        <a:pt x="967" y="331"/>
                      </a:lnTo>
                      <a:lnTo>
                        <a:pt x="960" y="336"/>
                      </a:lnTo>
                      <a:lnTo>
                        <a:pt x="954" y="344"/>
                      </a:lnTo>
                      <a:lnTo>
                        <a:pt x="943" y="350"/>
                      </a:lnTo>
                      <a:lnTo>
                        <a:pt x="937" y="355"/>
                      </a:lnTo>
                      <a:lnTo>
                        <a:pt x="925" y="359"/>
                      </a:lnTo>
                      <a:lnTo>
                        <a:pt x="920" y="363"/>
                      </a:lnTo>
                      <a:lnTo>
                        <a:pt x="912" y="365"/>
                      </a:lnTo>
                      <a:lnTo>
                        <a:pt x="904" y="367"/>
                      </a:lnTo>
                      <a:lnTo>
                        <a:pt x="897" y="363"/>
                      </a:lnTo>
                      <a:lnTo>
                        <a:pt x="893" y="361"/>
                      </a:lnTo>
                      <a:lnTo>
                        <a:pt x="887" y="353"/>
                      </a:lnTo>
                      <a:lnTo>
                        <a:pt x="884" y="346"/>
                      </a:lnTo>
                      <a:lnTo>
                        <a:pt x="882" y="338"/>
                      </a:lnTo>
                      <a:lnTo>
                        <a:pt x="882" y="329"/>
                      </a:lnTo>
                      <a:lnTo>
                        <a:pt x="882" y="319"/>
                      </a:lnTo>
                      <a:lnTo>
                        <a:pt x="884" y="308"/>
                      </a:lnTo>
                      <a:lnTo>
                        <a:pt x="885" y="298"/>
                      </a:lnTo>
                      <a:lnTo>
                        <a:pt x="891" y="287"/>
                      </a:lnTo>
                      <a:lnTo>
                        <a:pt x="895" y="277"/>
                      </a:lnTo>
                      <a:lnTo>
                        <a:pt x="899" y="268"/>
                      </a:lnTo>
                      <a:lnTo>
                        <a:pt x="906" y="256"/>
                      </a:lnTo>
                      <a:lnTo>
                        <a:pt x="912" y="251"/>
                      </a:lnTo>
                      <a:lnTo>
                        <a:pt x="920" y="243"/>
                      </a:lnTo>
                      <a:lnTo>
                        <a:pt x="925" y="237"/>
                      </a:lnTo>
                      <a:lnTo>
                        <a:pt x="935" y="232"/>
                      </a:lnTo>
                      <a:lnTo>
                        <a:pt x="943" y="230"/>
                      </a:lnTo>
                      <a:lnTo>
                        <a:pt x="941" y="228"/>
                      </a:lnTo>
                      <a:lnTo>
                        <a:pt x="933" y="228"/>
                      </a:lnTo>
                      <a:lnTo>
                        <a:pt x="925" y="228"/>
                      </a:lnTo>
                      <a:lnTo>
                        <a:pt x="920" y="228"/>
                      </a:lnTo>
                      <a:lnTo>
                        <a:pt x="912" y="230"/>
                      </a:lnTo>
                      <a:lnTo>
                        <a:pt x="906" y="232"/>
                      </a:lnTo>
                      <a:lnTo>
                        <a:pt x="897" y="232"/>
                      </a:lnTo>
                      <a:lnTo>
                        <a:pt x="889" y="236"/>
                      </a:lnTo>
                      <a:lnTo>
                        <a:pt x="880" y="237"/>
                      </a:lnTo>
                      <a:lnTo>
                        <a:pt x="872" y="243"/>
                      </a:lnTo>
                      <a:lnTo>
                        <a:pt x="861" y="247"/>
                      </a:lnTo>
                      <a:lnTo>
                        <a:pt x="855" y="253"/>
                      </a:lnTo>
                      <a:lnTo>
                        <a:pt x="846" y="258"/>
                      </a:lnTo>
                      <a:lnTo>
                        <a:pt x="838" y="268"/>
                      </a:lnTo>
                      <a:lnTo>
                        <a:pt x="838" y="266"/>
                      </a:lnTo>
                      <a:lnTo>
                        <a:pt x="840" y="260"/>
                      </a:lnTo>
                      <a:lnTo>
                        <a:pt x="840" y="251"/>
                      </a:lnTo>
                      <a:lnTo>
                        <a:pt x="842" y="241"/>
                      </a:lnTo>
                      <a:lnTo>
                        <a:pt x="842" y="228"/>
                      </a:lnTo>
                      <a:lnTo>
                        <a:pt x="844" y="217"/>
                      </a:lnTo>
                      <a:lnTo>
                        <a:pt x="842" y="203"/>
                      </a:lnTo>
                      <a:lnTo>
                        <a:pt x="842" y="194"/>
                      </a:lnTo>
                      <a:lnTo>
                        <a:pt x="840" y="186"/>
                      </a:lnTo>
                      <a:lnTo>
                        <a:pt x="849" y="180"/>
                      </a:lnTo>
                      <a:lnTo>
                        <a:pt x="855" y="177"/>
                      </a:lnTo>
                      <a:lnTo>
                        <a:pt x="865" y="175"/>
                      </a:lnTo>
                      <a:lnTo>
                        <a:pt x="874" y="173"/>
                      </a:lnTo>
                      <a:lnTo>
                        <a:pt x="885" y="171"/>
                      </a:lnTo>
                      <a:lnTo>
                        <a:pt x="897" y="167"/>
                      </a:lnTo>
                      <a:lnTo>
                        <a:pt x="910" y="163"/>
                      </a:lnTo>
                      <a:lnTo>
                        <a:pt x="923" y="158"/>
                      </a:lnTo>
                      <a:lnTo>
                        <a:pt x="937" y="154"/>
                      </a:lnTo>
                      <a:lnTo>
                        <a:pt x="948" y="144"/>
                      </a:lnTo>
                      <a:lnTo>
                        <a:pt x="962" y="139"/>
                      </a:lnTo>
                      <a:lnTo>
                        <a:pt x="973" y="129"/>
                      </a:lnTo>
                      <a:lnTo>
                        <a:pt x="986" y="118"/>
                      </a:lnTo>
                      <a:lnTo>
                        <a:pt x="996" y="104"/>
                      </a:lnTo>
                      <a:lnTo>
                        <a:pt x="1003" y="93"/>
                      </a:lnTo>
                      <a:lnTo>
                        <a:pt x="1009" y="82"/>
                      </a:lnTo>
                      <a:lnTo>
                        <a:pt x="1015" y="72"/>
                      </a:lnTo>
                      <a:lnTo>
                        <a:pt x="1017" y="61"/>
                      </a:lnTo>
                      <a:lnTo>
                        <a:pt x="1017" y="53"/>
                      </a:lnTo>
                      <a:lnTo>
                        <a:pt x="1017" y="43"/>
                      </a:lnTo>
                      <a:lnTo>
                        <a:pt x="1019" y="36"/>
                      </a:lnTo>
                      <a:lnTo>
                        <a:pt x="1015" y="30"/>
                      </a:lnTo>
                      <a:lnTo>
                        <a:pt x="1013" y="23"/>
                      </a:lnTo>
                      <a:lnTo>
                        <a:pt x="1009" y="15"/>
                      </a:lnTo>
                      <a:lnTo>
                        <a:pt x="1005" y="13"/>
                      </a:lnTo>
                      <a:lnTo>
                        <a:pt x="994" y="4"/>
                      </a:lnTo>
                      <a:lnTo>
                        <a:pt x="982" y="0"/>
                      </a:lnTo>
                      <a:lnTo>
                        <a:pt x="981" y="2"/>
                      </a:lnTo>
                      <a:lnTo>
                        <a:pt x="979" y="13"/>
                      </a:lnTo>
                      <a:lnTo>
                        <a:pt x="977" y="19"/>
                      </a:lnTo>
                      <a:lnTo>
                        <a:pt x="973" y="26"/>
                      </a:lnTo>
                      <a:lnTo>
                        <a:pt x="971" y="36"/>
                      </a:lnTo>
                      <a:lnTo>
                        <a:pt x="967" y="45"/>
                      </a:lnTo>
                      <a:lnTo>
                        <a:pt x="960" y="53"/>
                      </a:lnTo>
                      <a:lnTo>
                        <a:pt x="954" y="61"/>
                      </a:lnTo>
                      <a:lnTo>
                        <a:pt x="946" y="70"/>
                      </a:lnTo>
                      <a:lnTo>
                        <a:pt x="937" y="78"/>
                      </a:lnTo>
                      <a:lnTo>
                        <a:pt x="925" y="83"/>
                      </a:lnTo>
                      <a:lnTo>
                        <a:pt x="912" y="91"/>
                      </a:lnTo>
                      <a:lnTo>
                        <a:pt x="897" y="95"/>
                      </a:lnTo>
                      <a:lnTo>
                        <a:pt x="882" y="101"/>
                      </a:lnTo>
                      <a:lnTo>
                        <a:pt x="865" y="101"/>
                      </a:lnTo>
                      <a:lnTo>
                        <a:pt x="851" y="101"/>
                      </a:lnTo>
                      <a:lnTo>
                        <a:pt x="842" y="97"/>
                      </a:lnTo>
                      <a:lnTo>
                        <a:pt x="832" y="95"/>
                      </a:lnTo>
                      <a:lnTo>
                        <a:pt x="825" y="87"/>
                      </a:lnTo>
                      <a:lnTo>
                        <a:pt x="819" y="83"/>
                      </a:lnTo>
                      <a:lnTo>
                        <a:pt x="815" y="78"/>
                      </a:lnTo>
                      <a:lnTo>
                        <a:pt x="813" y="70"/>
                      </a:lnTo>
                      <a:lnTo>
                        <a:pt x="811" y="64"/>
                      </a:lnTo>
                      <a:lnTo>
                        <a:pt x="811" y="57"/>
                      </a:lnTo>
                      <a:lnTo>
                        <a:pt x="811" y="49"/>
                      </a:lnTo>
                      <a:lnTo>
                        <a:pt x="811" y="45"/>
                      </a:lnTo>
                      <a:lnTo>
                        <a:pt x="813" y="36"/>
                      </a:lnTo>
                      <a:lnTo>
                        <a:pt x="815" y="34"/>
                      </a:lnTo>
                      <a:lnTo>
                        <a:pt x="794" y="59"/>
                      </a:lnTo>
                      <a:lnTo>
                        <a:pt x="790" y="55"/>
                      </a:lnTo>
                      <a:lnTo>
                        <a:pt x="781" y="47"/>
                      </a:lnTo>
                      <a:lnTo>
                        <a:pt x="773" y="43"/>
                      </a:lnTo>
                      <a:lnTo>
                        <a:pt x="766" y="38"/>
                      </a:lnTo>
                      <a:lnTo>
                        <a:pt x="756" y="32"/>
                      </a:lnTo>
                      <a:lnTo>
                        <a:pt x="749" y="26"/>
                      </a:lnTo>
                      <a:lnTo>
                        <a:pt x="737" y="21"/>
                      </a:lnTo>
                      <a:lnTo>
                        <a:pt x="728" y="15"/>
                      </a:lnTo>
                      <a:lnTo>
                        <a:pt x="716" y="9"/>
                      </a:lnTo>
                      <a:lnTo>
                        <a:pt x="707" y="5"/>
                      </a:lnTo>
                      <a:lnTo>
                        <a:pt x="695" y="2"/>
                      </a:lnTo>
                      <a:lnTo>
                        <a:pt x="686" y="0"/>
                      </a:lnTo>
                      <a:lnTo>
                        <a:pt x="676" y="0"/>
                      </a:lnTo>
                      <a:lnTo>
                        <a:pt x="669" y="2"/>
                      </a:lnTo>
                      <a:lnTo>
                        <a:pt x="659" y="2"/>
                      </a:lnTo>
                      <a:lnTo>
                        <a:pt x="656" y="5"/>
                      </a:lnTo>
                      <a:lnTo>
                        <a:pt x="652" y="7"/>
                      </a:lnTo>
                      <a:lnTo>
                        <a:pt x="654" y="13"/>
                      </a:lnTo>
                      <a:lnTo>
                        <a:pt x="656" y="15"/>
                      </a:lnTo>
                      <a:lnTo>
                        <a:pt x="661" y="23"/>
                      </a:lnTo>
                      <a:lnTo>
                        <a:pt x="665" y="28"/>
                      </a:lnTo>
                      <a:lnTo>
                        <a:pt x="673" y="36"/>
                      </a:lnTo>
                      <a:lnTo>
                        <a:pt x="678" y="42"/>
                      </a:lnTo>
                      <a:lnTo>
                        <a:pt x="686" y="49"/>
                      </a:lnTo>
                      <a:lnTo>
                        <a:pt x="692" y="57"/>
                      </a:lnTo>
                      <a:lnTo>
                        <a:pt x="699" y="64"/>
                      </a:lnTo>
                      <a:lnTo>
                        <a:pt x="703" y="72"/>
                      </a:lnTo>
                      <a:lnTo>
                        <a:pt x="707" y="80"/>
                      </a:lnTo>
                      <a:lnTo>
                        <a:pt x="707" y="89"/>
                      </a:lnTo>
                      <a:lnTo>
                        <a:pt x="707" y="97"/>
                      </a:lnTo>
                      <a:lnTo>
                        <a:pt x="701" y="104"/>
                      </a:lnTo>
                      <a:lnTo>
                        <a:pt x="697" y="112"/>
                      </a:lnTo>
                      <a:lnTo>
                        <a:pt x="690" y="116"/>
                      </a:lnTo>
                      <a:lnTo>
                        <a:pt x="684" y="121"/>
                      </a:lnTo>
                      <a:lnTo>
                        <a:pt x="676" y="123"/>
                      </a:lnTo>
                      <a:lnTo>
                        <a:pt x="667" y="125"/>
                      </a:lnTo>
                      <a:lnTo>
                        <a:pt x="657" y="127"/>
                      </a:lnTo>
                      <a:lnTo>
                        <a:pt x="648" y="129"/>
                      </a:lnTo>
                      <a:lnTo>
                        <a:pt x="638" y="129"/>
                      </a:lnTo>
                      <a:lnTo>
                        <a:pt x="629" y="127"/>
                      </a:lnTo>
                      <a:lnTo>
                        <a:pt x="618" y="125"/>
                      </a:lnTo>
                      <a:lnTo>
                        <a:pt x="612" y="125"/>
                      </a:lnTo>
                      <a:lnTo>
                        <a:pt x="602" y="121"/>
                      </a:lnTo>
                      <a:lnTo>
                        <a:pt x="595" y="118"/>
                      </a:lnTo>
                      <a:lnTo>
                        <a:pt x="587" y="114"/>
                      </a:lnTo>
                      <a:lnTo>
                        <a:pt x="585" y="112"/>
                      </a:lnTo>
                      <a:lnTo>
                        <a:pt x="578" y="108"/>
                      </a:lnTo>
                      <a:lnTo>
                        <a:pt x="570" y="106"/>
                      </a:lnTo>
                      <a:lnTo>
                        <a:pt x="560" y="104"/>
                      </a:lnTo>
                      <a:lnTo>
                        <a:pt x="551" y="106"/>
                      </a:lnTo>
                      <a:lnTo>
                        <a:pt x="538" y="106"/>
                      </a:lnTo>
                      <a:lnTo>
                        <a:pt x="526" y="108"/>
                      </a:lnTo>
                      <a:lnTo>
                        <a:pt x="513" y="108"/>
                      </a:lnTo>
                      <a:lnTo>
                        <a:pt x="503" y="112"/>
                      </a:lnTo>
                      <a:lnTo>
                        <a:pt x="490" y="112"/>
                      </a:lnTo>
                      <a:lnTo>
                        <a:pt x="479" y="114"/>
                      </a:lnTo>
                      <a:lnTo>
                        <a:pt x="467" y="116"/>
                      </a:lnTo>
                      <a:lnTo>
                        <a:pt x="460" y="120"/>
                      </a:lnTo>
                      <a:lnTo>
                        <a:pt x="450" y="121"/>
                      </a:lnTo>
                      <a:lnTo>
                        <a:pt x="446" y="121"/>
                      </a:lnTo>
                      <a:lnTo>
                        <a:pt x="441" y="123"/>
                      </a:lnTo>
                      <a:lnTo>
                        <a:pt x="441" y="125"/>
                      </a:lnTo>
                      <a:close/>
                    </a:path>
                  </a:pathLst>
                </a:custGeom>
                <a:solidFill>
                  <a:srgbClr val="5C08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29" name="Freeform 53"/>
                <p:cNvSpPr>
                  <a:spLocks/>
                </p:cNvSpPr>
                <p:nvPr/>
              </p:nvSpPr>
              <p:spPr bwMode="auto">
                <a:xfrm>
                  <a:off x="4237" y="1269"/>
                  <a:ext cx="800" cy="241"/>
                </a:xfrm>
                <a:custGeom>
                  <a:avLst/>
                  <a:gdLst>
                    <a:gd name="T0" fmla="*/ 0 w 1601"/>
                    <a:gd name="T1" fmla="*/ 1 h 481"/>
                    <a:gd name="T2" fmla="*/ 0 w 1601"/>
                    <a:gd name="T3" fmla="*/ 1 h 481"/>
                    <a:gd name="T4" fmla="*/ 0 w 1601"/>
                    <a:gd name="T5" fmla="*/ 1 h 481"/>
                    <a:gd name="T6" fmla="*/ 0 w 1601"/>
                    <a:gd name="T7" fmla="*/ 1 h 481"/>
                    <a:gd name="T8" fmla="*/ 0 w 1601"/>
                    <a:gd name="T9" fmla="*/ 1 h 481"/>
                    <a:gd name="T10" fmla="*/ 0 w 1601"/>
                    <a:gd name="T11" fmla="*/ 1 h 481"/>
                    <a:gd name="T12" fmla="*/ 0 w 1601"/>
                    <a:gd name="T13" fmla="*/ 1 h 481"/>
                    <a:gd name="T14" fmla="*/ 0 w 1601"/>
                    <a:gd name="T15" fmla="*/ 1 h 481"/>
                    <a:gd name="T16" fmla="*/ 0 w 1601"/>
                    <a:gd name="T17" fmla="*/ 1 h 481"/>
                    <a:gd name="T18" fmla="*/ 0 w 1601"/>
                    <a:gd name="T19" fmla="*/ 1 h 481"/>
                    <a:gd name="T20" fmla="*/ 0 w 1601"/>
                    <a:gd name="T21" fmla="*/ 1 h 481"/>
                    <a:gd name="T22" fmla="*/ 0 w 1601"/>
                    <a:gd name="T23" fmla="*/ 1 h 481"/>
                    <a:gd name="T24" fmla="*/ 0 w 1601"/>
                    <a:gd name="T25" fmla="*/ 1 h 481"/>
                    <a:gd name="T26" fmla="*/ 0 w 1601"/>
                    <a:gd name="T27" fmla="*/ 1 h 481"/>
                    <a:gd name="T28" fmla="*/ 0 w 1601"/>
                    <a:gd name="T29" fmla="*/ 1 h 481"/>
                    <a:gd name="T30" fmla="*/ 0 w 1601"/>
                    <a:gd name="T31" fmla="*/ 1 h 481"/>
                    <a:gd name="T32" fmla="*/ 0 w 1601"/>
                    <a:gd name="T33" fmla="*/ 1 h 481"/>
                    <a:gd name="T34" fmla="*/ 0 w 1601"/>
                    <a:gd name="T35" fmla="*/ 1 h 481"/>
                    <a:gd name="T36" fmla="*/ 0 w 1601"/>
                    <a:gd name="T37" fmla="*/ 1 h 481"/>
                    <a:gd name="T38" fmla="*/ 0 w 1601"/>
                    <a:gd name="T39" fmla="*/ 1 h 481"/>
                    <a:gd name="T40" fmla="*/ 0 w 1601"/>
                    <a:gd name="T41" fmla="*/ 1 h 481"/>
                    <a:gd name="T42" fmla="*/ 0 w 1601"/>
                    <a:gd name="T43" fmla="*/ 1 h 481"/>
                    <a:gd name="T44" fmla="*/ 0 w 1601"/>
                    <a:gd name="T45" fmla="*/ 1 h 481"/>
                    <a:gd name="T46" fmla="*/ 0 w 1601"/>
                    <a:gd name="T47" fmla="*/ 1 h 481"/>
                    <a:gd name="T48" fmla="*/ 0 w 1601"/>
                    <a:gd name="T49" fmla="*/ 1 h 481"/>
                    <a:gd name="T50" fmla="*/ 0 w 1601"/>
                    <a:gd name="T51" fmla="*/ 1 h 481"/>
                    <a:gd name="T52" fmla="*/ 0 w 1601"/>
                    <a:gd name="T53" fmla="*/ 1 h 481"/>
                    <a:gd name="T54" fmla="*/ 0 w 1601"/>
                    <a:gd name="T55" fmla="*/ 1 h 481"/>
                    <a:gd name="T56" fmla="*/ 0 w 1601"/>
                    <a:gd name="T57" fmla="*/ 1 h 481"/>
                    <a:gd name="T58" fmla="*/ 0 w 1601"/>
                    <a:gd name="T59" fmla="*/ 1 h 481"/>
                    <a:gd name="T60" fmla="*/ 0 w 1601"/>
                    <a:gd name="T61" fmla="*/ 1 h 481"/>
                    <a:gd name="T62" fmla="*/ 0 w 1601"/>
                    <a:gd name="T63" fmla="*/ 1 h 481"/>
                    <a:gd name="T64" fmla="*/ 0 w 1601"/>
                    <a:gd name="T65" fmla="*/ 1 h 481"/>
                    <a:gd name="T66" fmla="*/ 0 w 1601"/>
                    <a:gd name="T67" fmla="*/ 1 h 481"/>
                    <a:gd name="T68" fmla="*/ 0 w 1601"/>
                    <a:gd name="T69" fmla="*/ 1 h 481"/>
                    <a:gd name="T70" fmla="*/ 0 w 1601"/>
                    <a:gd name="T71" fmla="*/ 1 h 481"/>
                    <a:gd name="T72" fmla="*/ 0 w 1601"/>
                    <a:gd name="T73" fmla="*/ 1 h 481"/>
                    <a:gd name="T74" fmla="*/ 0 w 1601"/>
                    <a:gd name="T75" fmla="*/ 1 h 481"/>
                    <a:gd name="T76" fmla="*/ 0 w 1601"/>
                    <a:gd name="T77" fmla="*/ 1 h 481"/>
                    <a:gd name="T78" fmla="*/ 0 w 1601"/>
                    <a:gd name="T79" fmla="*/ 1 h 481"/>
                    <a:gd name="T80" fmla="*/ 0 w 1601"/>
                    <a:gd name="T81" fmla="*/ 1 h 481"/>
                    <a:gd name="T82" fmla="*/ 0 w 1601"/>
                    <a:gd name="T83" fmla="*/ 1 h 481"/>
                    <a:gd name="T84" fmla="*/ 0 w 1601"/>
                    <a:gd name="T85" fmla="*/ 1 h 481"/>
                    <a:gd name="T86" fmla="*/ 0 w 1601"/>
                    <a:gd name="T87" fmla="*/ 1 h 481"/>
                    <a:gd name="T88" fmla="*/ 0 w 1601"/>
                    <a:gd name="T89" fmla="*/ 1 h 481"/>
                    <a:gd name="T90" fmla="*/ 0 w 1601"/>
                    <a:gd name="T91" fmla="*/ 1 h 481"/>
                    <a:gd name="T92" fmla="*/ 0 w 1601"/>
                    <a:gd name="T93" fmla="*/ 1 h 481"/>
                    <a:gd name="T94" fmla="*/ 0 w 1601"/>
                    <a:gd name="T95" fmla="*/ 1 h 481"/>
                    <a:gd name="T96" fmla="*/ 0 w 1601"/>
                    <a:gd name="T97" fmla="*/ 1 h 481"/>
                    <a:gd name="T98" fmla="*/ 0 w 1601"/>
                    <a:gd name="T99" fmla="*/ 1 h 481"/>
                    <a:gd name="T100" fmla="*/ 0 w 1601"/>
                    <a:gd name="T101" fmla="*/ 1 h 481"/>
                    <a:gd name="T102" fmla="*/ 0 w 1601"/>
                    <a:gd name="T103" fmla="*/ 1 h 481"/>
                    <a:gd name="T104" fmla="*/ 0 w 1601"/>
                    <a:gd name="T105" fmla="*/ 0 h 481"/>
                    <a:gd name="T106" fmla="*/ 0 w 1601"/>
                    <a:gd name="T107" fmla="*/ 0 h 481"/>
                    <a:gd name="T108" fmla="*/ 0 w 1601"/>
                    <a:gd name="T109" fmla="*/ 1 h 481"/>
                    <a:gd name="T110" fmla="*/ 0 w 1601"/>
                    <a:gd name="T111" fmla="*/ 1 h 481"/>
                    <a:gd name="T112" fmla="*/ 0 w 1601"/>
                    <a:gd name="T113" fmla="*/ 1 h 48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01"/>
                    <a:gd name="T172" fmla="*/ 0 h 481"/>
                    <a:gd name="T173" fmla="*/ 1601 w 1601"/>
                    <a:gd name="T174" fmla="*/ 481 h 48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01" h="481">
                      <a:moveTo>
                        <a:pt x="962" y="6"/>
                      </a:moveTo>
                      <a:lnTo>
                        <a:pt x="954" y="6"/>
                      </a:lnTo>
                      <a:lnTo>
                        <a:pt x="932" y="8"/>
                      </a:lnTo>
                      <a:lnTo>
                        <a:pt x="896" y="8"/>
                      </a:lnTo>
                      <a:lnTo>
                        <a:pt x="848" y="11"/>
                      </a:lnTo>
                      <a:lnTo>
                        <a:pt x="793" y="15"/>
                      </a:lnTo>
                      <a:lnTo>
                        <a:pt x="730" y="21"/>
                      </a:lnTo>
                      <a:lnTo>
                        <a:pt x="662" y="28"/>
                      </a:lnTo>
                      <a:lnTo>
                        <a:pt x="591" y="40"/>
                      </a:lnTo>
                      <a:lnTo>
                        <a:pt x="519" y="51"/>
                      </a:lnTo>
                      <a:lnTo>
                        <a:pt x="447" y="65"/>
                      </a:lnTo>
                      <a:lnTo>
                        <a:pt x="377" y="82"/>
                      </a:lnTo>
                      <a:lnTo>
                        <a:pt x="312" y="103"/>
                      </a:lnTo>
                      <a:lnTo>
                        <a:pt x="255" y="127"/>
                      </a:lnTo>
                      <a:lnTo>
                        <a:pt x="206" y="154"/>
                      </a:lnTo>
                      <a:lnTo>
                        <a:pt x="166" y="184"/>
                      </a:lnTo>
                      <a:lnTo>
                        <a:pt x="139" y="219"/>
                      </a:lnTo>
                      <a:lnTo>
                        <a:pt x="126" y="253"/>
                      </a:lnTo>
                      <a:lnTo>
                        <a:pt x="130" y="283"/>
                      </a:lnTo>
                      <a:lnTo>
                        <a:pt x="147" y="310"/>
                      </a:lnTo>
                      <a:lnTo>
                        <a:pt x="177" y="336"/>
                      </a:lnTo>
                      <a:lnTo>
                        <a:pt x="217" y="357"/>
                      </a:lnTo>
                      <a:lnTo>
                        <a:pt x="272" y="376"/>
                      </a:lnTo>
                      <a:lnTo>
                        <a:pt x="333" y="392"/>
                      </a:lnTo>
                      <a:lnTo>
                        <a:pt x="403" y="407"/>
                      </a:lnTo>
                      <a:lnTo>
                        <a:pt x="477" y="416"/>
                      </a:lnTo>
                      <a:lnTo>
                        <a:pt x="559" y="424"/>
                      </a:lnTo>
                      <a:lnTo>
                        <a:pt x="647" y="428"/>
                      </a:lnTo>
                      <a:lnTo>
                        <a:pt x="736" y="430"/>
                      </a:lnTo>
                      <a:lnTo>
                        <a:pt x="827" y="428"/>
                      </a:lnTo>
                      <a:lnTo>
                        <a:pt x="918" y="424"/>
                      </a:lnTo>
                      <a:lnTo>
                        <a:pt x="1008" y="416"/>
                      </a:lnTo>
                      <a:lnTo>
                        <a:pt x="1097" y="409"/>
                      </a:lnTo>
                      <a:lnTo>
                        <a:pt x="1179" y="394"/>
                      </a:lnTo>
                      <a:lnTo>
                        <a:pt x="1249" y="378"/>
                      </a:lnTo>
                      <a:lnTo>
                        <a:pt x="1308" y="361"/>
                      </a:lnTo>
                      <a:lnTo>
                        <a:pt x="1361" y="344"/>
                      </a:lnTo>
                      <a:lnTo>
                        <a:pt x="1403" y="323"/>
                      </a:lnTo>
                      <a:lnTo>
                        <a:pt x="1437" y="302"/>
                      </a:lnTo>
                      <a:lnTo>
                        <a:pt x="1464" y="279"/>
                      </a:lnTo>
                      <a:lnTo>
                        <a:pt x="1485" y="259"/>
                      </a:lnTo>
                      <a:lnTo>
                        <a:pt x="1496" y="238"/>
                      </a:lnTo>
                      <a:lnTo>
                        <a:pt x="1504" y="217"/>
                      </a:lnTo>
                      <a:lnTo>
                        <a:pt x="1504" y="196"/>
                      </a:lnTo>
                      <a:lnTo>
                        <a:pt x="1500" y="177"/>
                      </a:lnTo>
                      <a:lnTo>
                        <a:pt x="1490" y="160"/>
                      </a:lnTo>
                      <a:lnTo>
                        <a:pt x="1477" y="144"/>
                      </a:lnTo>
                      <a:lnTo>
                        <a:pt x="1458" y="131"/>
                      </a:lnTo>
                      <a:lnTo>
                        <a:pt x="1439" y="124"/>
                      </a:lnTo>
                      <a:lnTo>
                        <a:pt x="1439" y="122"/>
                      </a:lnTo>
                      <a:lnTo>
                        <a:pt x="1447" y="122"/>
                      </a:lnTo>
                      <a:lnTo>
                        <a:pt x="1452" y="122"/>
                      </a:lnTo>
                      <a:lnTo>
                        <a:pt x="1466" y="124"/>
                      </a:lnTo>
                      <a:lnTo>
                        <a:pt x="1479" y="124"/>
                      </a:lnTo>
                      <a:lnTo>
                        <a:pt x="1494" y="127"/>
                      </a:lnTo>
                      <a:lnTo>
                        <a:pt x="1509" y="129"/>
                      </a:lnTo>
                      <a:lnTo>
                        <a:pt x="1527" y="137"/>
                      </a:lnTo>
                      <a:lnTo>
                        <a:pt x="1542" y="143"/>
                      </a:lnTo>
                      <a:lnTo>
                        <a:pt x="1557" y="150"/>
                      </a:lnTo>
                      <a:lnTo>
                        <a:pt x="1570" y="160"/>
                      </a:lnTo>
                      <a:lnTo>
                        <a:pt x="1582" y="175"/>
                      </a:lnTo>
                      <a:lnTo>
                        <a:pt x="1591" y="190"/>
                      </a:lnTo>
                      <a:lnTo>
                        <a:pt x="1599" y="209"/>
                      </a:lnTo>
                      <a:lnTo>
                        <a:pt x="1601" y="232"/>
                      </a:lnTo>
                      <a:lnTo>
                        <a:pt x="1599" y="259"/>
                      </a:lnTo>
                      <a:lnTo>
                        <a:pt x="1589" y="283"/>
                      </a:lnTo>
                      <a:lnTo>
                        <a:pt x="1570" y="308"/>
                      </a:lnTo>
                      <a:lnTo>
                        <a:pt x="1542" y="333"/>
                      </a:lnTo>
                      <a:lnTo>
                        <a:pt x="1504" y="355"/>
                      </a:lnTo>
                      <a:lnTo>
                        <a:pt x="1456" y="376"/>
                      </a:lnTo>
                      <a:lnTo>
                        <a:pt x="1403" y="395"/>
                      </a:lnTo>
                      <a:lnTo>
                        <a:pt x="1342" y="414"/>
                      </a:lnTo>
                      <a:lnTo>
                        <a:pt x="1274" y="432"/>
                      </a:lnTo>
                      <a:lnTo>
                        <a:pt x="1196" y="445"/>
                      </a:lnTo>
                      <a:lnTo>
                        <a:pt x="1112" y="456"/>
                      </a:lnTo>
                      <a:lnTo>
                        <a:pt x="1023" y="466"/>
                      </a:lnTo>
                      <a:lnTo>
                        <a:pt x="928" y="473"/>
                      </a:lnTo>
                      <a:lnTo>
                        <a:pt x="827" y="477"/>
                      </a:lnTo>
                      <a:lnTo>
                        <a:pt x="723" y="481"/>
                      </a:lnTo>
                      <a:lnTo>
                        <a:pt x="612" y="479"/>
                      </a:lnTo>
                      <a:lnTo>
                        <a:pt x="498" y="477"/>
                      </a:lnTo>
                      <a:lnTo>
                        <a:pt x="390" y="468"/>
                      </a:lnTo>
                      <a:lnTo>
                        <a:pt x="295" y="456"/>
                      </a:lnTo>
                      <a:lnTo>
                        <a:pt x="215" y="439"/>
                      </a:lnTo>
                      <a:lnTo>
                        <a:pt x="151" y="418"/>
                      </a:lnTo>
                      <a:lnTo>
                        <a:pt x="97" y="392"/>
                      </a:lnTo>
                      <a:lnTo>
                        <a:pt x="56" y="367"/>
                      </a:lnTo>
                      <a:lnTo>
                        <a:pt x="27" y="336"/>
                      </a:lnTo>
                      <a:lnTo>
                        <a:pt x="10" y="308"/>
                      </a:lnTo>
                      <a:lnTo>
                        <a:pt x="0" y="276"/>
                      </a:lnTo>
                      <a:lnTo>
                        <a:pt x="2" y="245"/>
                      </a:lnTo>
                      <a:lnTo>
                        <a:pt x="14" y="213"/>
                      </a:lnTo>
                      <a:lnTo>
                        <a:pt x="33" y="184"/>
                      </a:lnTo>
                      <a:lnTo>
                        <a:pt x="59" y="154"/>
                      </a:lnTo>
                      <a:lnTo>
                        <a:pt x="92" y="127"/>
                      </a:lnTo>
                      <a:lnTo>
                        <a:pt x="132" y="103"/>
                      </a:lnTo>
                      <a:lnTo>
                        <a:pt x="179" y="82"/>
                      </a:lnTo>
                      <a:lnTo>
                        <a:pt x="228" y="63"/>
                      </a:lnTo>
                      <a:lnTo>
                        <a:pt x="285" y="46"/>
                      </a:lnTo>
                      <a:lnTo>
                        <a:pt x="346" y="32"/>
                      </a:lnTo>
                      <a:lnTo>
                        <a:pt x="411" y="23"/>
                      </a:lnTo>
                      <a:lnTo>
                        <a:pt x="476" y="15"/>
                      </a:lnTo>
                      <a:lnTo>
                        <a:pt x="540" y="8"/>
                      </a:lnTo>
                      <a:lnTo>
                        <a:pt x="605" y="4"/>
                      </a:lnTo>
                      <a:lnTo>
                        <a:pt x="667" y="2"/>
                      </a:lnTo>
                      <a:lnTo>
                        <a:pt x="726" y="0"/>
                      </a:lnTo>
                      <a:lnTo>
                        <a:pt x="783" y="0"/>
                      </a:lnTo>
                      <a:lnTo>
                        <a:pt x="833" y="0"/>
                      </a:lnTo>
                      <a:lnTo>
                        <a:pt x="877" y="2"/>
                      </a:lnTo>
                      <a:lnTo>
                        <a:pt x="911" y="2"/>
                      </a:lnTo>
                      <a:lnTo>
                        <a:pt x="939" y="4"/>
                      </a:lnTo>
                      <a:lnTo>
                        <a:pt x="956" y="4"/>
                      </a:lnTo>
                      <a:lnTo>
                        <a:pt x="96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30" name="Freeform 54"/>
                <p:cNvSpPr>
                  <a:spLocks/>
                </p:cNvSpPr>
                <p:nvPr/>
              </p:nvSpPr>
              <p:spPr bwMode="auto">
                <a:xfrm>
                  <a:off x="4239" y="2525"/>
                  <a:ext cx="541" cy="402"/>
                </a:xfrm>
                <a:custGeom>
                  <a:avLst/>
                  <a:gdLst>
                    <a:gd name="T0" fmla="*/ 1 w 1082"/>
                    <a:gd name="T1" fmla="*/ 1 h 802"/>
                    <a:gd name="T2" fmla="*/ 1 w 1082"/>
                    <a:gd name="T3" fmla="*/ 1 h 802"/>
                    <a:gd name="T4" fmla="*/ 1 w 1082"/>
                    <a:gd name="T5" fmla="*/ 1 h 802"/>
                    <a:gd name="T6" fmla="*/ 1 w 1082"/>
                    <a:gd name="T7" fmla="*/ 1 h 802"/>
                    <a:gd name="T8" fmla="*/ 1 w 1082"/>
                    <a:gd name="T9" fmla="*/ 1 h 802"/>
                    <a:gd name="T10" fmla="*/ 1 w 1082"/>
                    <a:gd name="T11" fmla="*/ 1 h 802"/>
                    <a:gd name="T12" fmla="*/ 1 w 1082"/>
                    <a:gd name="T13" fmla="*/ 1 h 802"/>
                    <a:gd name="T14" fmla="*/ 1 w 1082"/>
                    <a:gd name="T15" fmla="*/ 1 h 802"/>
                    <a:gd name="T16" fmla="*/ 1 w 1082"/>
                    <a:gd name="T17" fmla="*/ 1 h 802"/>
                    <a:gd name="T18" fmla="*/ 1 w 1082"/>
                    <a:gd name="T19" fmla="*/ 1 h 802"/>
                    <a:gd name="T20" fmla="*/ 1 w 1082"/>
                    <a:gd name="T21" fmla="*/ 1 h 802"/>
                    <a:gd name="T22" fmla="*/ 1 w 1082"/>
                    <a:gd name="T23" fmla="*/ 1 h 802"/>
                    <a:gd name="T24" fmla="*/ 1 w 1082"/>
                    <a:gd name="T25" fmla="*/ 1 h 802"/>
                    <a:gd name="T26" fmla="*/ 1 w 1082"/>
                    <a:gd name="T27" fmla="*/ 1 h 802"/>
                    <a:gd name="T28" fmla="*/ 1 w 1082"/>
                    <a:gd name="T29" fmla="*/ 1 h 802"/>
                    <a:gd name="T30" fmla="*/ 1 w 1082"/>
                    <a:gd name="T31" fmla="*/ 1 h 802"/>
                    <a:gd name="T32" fmla="*/ 1 w 1082"/>
                    <a:gd name="T33" fmla="*/ 1 h 802"/>
                    <a:gd name="T34" fmla="*/ 1 w 1082"/>
                    <a:gd name="T35" fmla="*/ 1 h 802"/>
                    <a:gd name="T36" fmla="*/ 1 w 1082"/>
                    <a:gd name="T37" fmla="*/ 1 h 802"/>
                    <a:gd name="T38" fmla="*/ 1 w 1082"/>
                    <a:gd name="T39" fmla="*/ 1 h 802"/>
                    <a:gd name="T40" fmla="*/ 1 w 1082"/>
                    <a:gd name="T41" fmla="*/ 1 h 802"/>
                    <a:gd name="T42" fmla="*/ 1 w 1082"/>
                    <a:gd name="T43" fmla="*/ 1 h 802"/>
                    <a:gd name="T44" fmla="*/ 1 w 1082"/>
                    <a:gd name="T45" fmla="*/ 1 h 802"/>
                    <a:gd name="T46" fmla="*/ 1 w 1082"/>
                    <a:gd name="T47" fmla="*/ 1 h 802"/>
                    <a:gd name="T48" fmla="*/ 1 w 1082"/>
                    <a:gd name="T49" fmla="*/ 1 h 802"/>
                    <a:gd name="T50" fmla="*/ 1 w 1082"/>
                    <a:gd name="T51" fmla="*/ 1 h 802"/>
                    <a:gd name="T52" fmla="*/ 1 w 1082"/>
                    <a:gd name="T53" fmla="*/ 1 h 802"/>
                    <a:gd name="T54" fmla="*/ 1 w 1082"/>
                    <a:gd name="T55" fmla="*/ 1 h 802"/>
                    <a:gd name="T56" fmla="*/ 1 w 1082"/>
                    <a:gd name="T57" fmla="*/ 1 h 802"/>
                    <a:gd name="T58" fmla="*/ 1 w 1082"/>
                    <a:gd name="T59" fmla="*/ 1 h 802"/>
                    <a:gd name="T60" fmla="*/ 1 w 1082"/>
                    <a:gd name="T61" fmla="*/ 1 h 802"/>
                    <a:gd name="T62" fmla="*/ 1 w 1082"/>
                    <a:gd name="T63" fmla="*/ 1 h 802"/>
                    <a:gd name="T64" fmla="*/ 1 w 1082"/>
                    <a:gd name="T65" fmla="*/ 1 h 802"/>
                    <a:gd name="T66" fmla="*/ 1 w 1082"/>
                    <a:gd name="T67" fmla="*/ 1 h 802"/>
                    <a:gd name="T68" fmla="*/ 1 w 1082"/>
                    <a:gd name="T69" fmla="*/ 1 h 802"/>
                    <a:gd name="T70" fmla="*/ 1 w 1082"/>
                    <a:gd name="T71" fmla="*/ 1 h 802"/>
                    <a:gd name="T72" fmla="*/ 1 w 1082"/>
                    <a:gd name="T73" fmla="*/ 1 h 802"/>
                    <a:gd name="T74" fmla="*/ 1 w 1082"/>
                    <a:gd name="T75" fmla="*/ 1 h 802"/>
                    <a:gd name="T76" fmla="*/ 1 w 1082"/>
                    <a:gd name="T77" fmla="*/ 1 h 802"/>
                    <a:gd name="T78" fmla="*/ 1 w 1082"/>
                    <a:gd name="T79" fmla="*/ 1 h 802"/>
                    <a:gd name="T80" fmla="*/ 1 w 1082"/>
                    <a:gd name="T81" fmla="*/ 1 h 802"/>
                    <a:gd name="T82" fmla="*/ 1 w 1082"/>
                    <a:gd name="T83" fmla="*/ 1 h 802"/>
                    <a:gd name="T84" fmla="*/ 1 w 1082"/>
                    <a:gd name="T85" fmla="*/ 1 h 802"/>
                    <a:gd name="T86" fmla="*/ 1 w 1082"/>
                    <a:gd name="T87" fmla="*/ 1 h 802"/>
                    <a:gd name="T88" fmla="*/ 1 w 1082"/>
                    <a:gd name="T89" fmla="*/ 1 h 802"/>
                    <a:gd name="T90" fmla="*/ 1 w 1082"/>
                    <a:gd name="T91" fmla="*/ 1 h 802"/>
                    <a:gd name="T92" fmla="*/ 1 w 1082"/>
                    <a:gd name="T93" fmla="*/ 1 h 802"/>
                    <a:gd name="T94" fmla="*/ 1 w 1082"/>
                    <a:gd name="T95" fmla="*/ 1 h 802"/>
                    <a:gd name="T96" fmla="*/ 1 w 1082"/>
                    <a:gd name="T97" fmla="*/ 1 h 802"/>
                    <a:gd name="T98" fmla="*/ 1 w 1082"/>
                    <a:gd name="T99" fmla="*/ 1 h 802"/>
                    <a:gd name="T100" fmla="*/ 1 w 1082"/>
                    <a:gd name="T101" fmla="*/ 1 h 802"/>
                    <a:gd name="T102" fmla="*/ 1 w 1082"/>
                    <a:gd name="T103" fmla="*/ 1 h 802"/>
                    <a:gd name="T104" fmla="*/ 1 w 1082"/>
                    <a:gd name="T105" fmla="*/ 1 h 802"/>
                    <a:gd name="T106" fmla="*/ 1 w 1082"/>
                    <a:gd name="T107" fmla="*/ 1 h 802"/>
                    <a:gd name="T108" fmla="*/ 1 w 1082"/>
                    <a:gd name="T109" fmla="*/ 1 h 802"/>
                    <a:gd name="T110" fmla="*/ 1 w 1082"/>
                    <a:gd name="T111" fmla="*/ 1 h 802"/>
                    <a:gd name="T112" fmla="*/ 1 w 1082"/>
                    <a:gd name="T113" fmla="*/ 1 h 802"/>
                    <a:gd name="T114" fmla="*/ 1 w 1082"/>
                    <a:gd name="T115" fmla="*/ 1 h 802"/>
                    <a:gd name="T116" fmla="*/ 1 w 1082"/>
                    <a:gd name="T117" fmla="*/ 1 h 802"/>
                    <a:gd name="T118" fmla="*/ 1 w 1082"/>
                    <a:gd name="T119" fmla="*/ 1 h 802"/>
                    <a:gd name="T120" fmla="*/ 1 w 1082"/>
                    <a:gd name="T121" fmla="*/ 1 h 802"/>
                    <a:gd name="T122" fmla="*/ 1 w 1082"/>
                    <a:gd name="T123" fmla="*/ 1 h 80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82"/>
                    <a:gd name="T187" fmla="*/ 0 h 802"/>
                    <a:gd name="T188" fmla="*/ 1082 w 1082"/>
                    <a:gd name="T189" fmla="*/ 802 h 80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82" h="802">
                      <a:moveTo>
                        <a:pt x="194" y="64"/>
                      </a:moveTo>
                      <a:lnTo>
                        <a:pt x="196" y="62"/>
                      </a:lnTo>
                      <a:lnTo>
                        <a:pt x="202" y="64"/>
                      </a:lnTo>
                      <a:lnTo>
                        <a:pt x="211" y="64"/>
                      </a:lnTo>
                      <a:lnTo>
                        <a:pt x="224" y="68"/>
                      </a:lnTo>
                      <a:lnTo>
                        <a:pt x="238" y="70"/>
                      </a:lnTo>
                      <a:lnTo>
                        <a:pt x="251" y="78"/>
                      </a:lnTo>
                      <a:lnTo>
                        <a:pt x="255" y="81"/>
                      </a:lnTo>
                      <a:lnTo>
                        <a:pt x="261" y="87"/>
                      </a:lnTo>
                      <a:lnTo>
                        <a:pt x="266" y="95"/>
                      </a:lnTo>
                      <a:lnTo>
                        <a:pt x="272" y="102"/>
                      </a:lnTo>
                      <a:lnTo>
                        <a:pt x="272" y="110"/>
                      </a:lnTo>
                      <a:lnTo>
                        <a:pt x="272" y="118"/>
                      </a:lnTo>
                      <a:lnTo>
                        <a:pt x="268" y="125"/>
                      </a:lnTo>
                      <a:lnTo>
                        <a:pt x="266" y="137"/>
                      </a:lnTo>
                      <a:lnTo>
                        <a:pt x="261" y="142"/>
                      </a:lnTo>
                      <a:lnTo>
                        <a:pt x="257" y="152"/>
                      </a:lnTo>
                      <a:lnTo>
                        <a:pt x="249" y="159"/>
                      </a:lnTo>
                      <a:lnTo>
                        <a:pt x="243" y="169"/>
                      </a:lnTo>
                      <a:lnTo>
                        <a:pt x="234" y="177"/>
                      </a:lnTo>
                      <a:lnTo>
                        <a:pt x="226" y="182"/>
                      </a:lnTo>
                      <a:lnTo>
                        <a:pt x="219" y="190"/>
                      </a:lnTo>
                      <a:lnTo>
                        <a:pt x="211" y="197"/>
                      </a:lnTo>
                      <a:lnTo>
                        <a:pt x="204" y="201"/>
                      </a:lnTo>
                      <a:lnTo>
                        <a:pt x="198" y="207"/>
                      </a:lnTo>
                      <a:lnTo>
                        <a:pt x="190" y="211"/>
                      </a:lnTo>
                      <a:lnTo>
                        <a:pt x="186" y="215"/>
                      </a:lnTo>
                      <a:lnTo>
                        <a:pt x="181" y="218"/>
                      </a:lnTo>
                      <a:lnTo>
                        <a:pt x="179" y="228"/>
                      </a:lnTo>
                      <a:lnTo>
                        <a:pt x="177" y="234"/>
                      </a:lnTo>
                      <a:lnTo>
                        <a:pt x="181" y="245"/>
                      </a:lnTo>
                      <a:lnTo>
                        <a:pt x="183" y="251"/>
                      </a:lnTo>
                      <a:lnTo>
                        <a:pt x="186" y="260"/>
                      </a:lnTo>
                      <a:lnTo>
                        <a:pt x="188" y="266"/>
                      </a:lnTo>
                      <a:lnTo>
                        <a:pt x="190" y="268"/>
                      </a:lnTo>
                      <a:lnTo>
                        <a:pt x="186" y="272"/>
                      </a:lnTo>
                      <a:lnTo>
                        <a:pt x="181" y="281"/>
                      </a:lnTo>
                      <a:lnTo>
                        <a:pt x="173" y="289"/>
                      </a:lnTo>
                      <a:lnTo>
                        <a:pt x="167" y="298"/>
                      </a:lnTo>
                      <a:lnTo>
                        <a:pt x="160" y="306"/>
                      </a:lnTo>
                      <a:lnTo>
                        <a:pt x="152" y="317"/>
                      </a:lnTo>
                      <a:lnTo>
                        <a:pt x="143" y="325"/>
                      </a:lnTo>
                      <a:lnTo>
                        <a:pt x="133" y="334"/>
                      </a:lnTo>
                      <a:lnTo>
                        <a:pt x="122" y="342"/>
                      </a:lnTo>
                      <a:lnTo>
                        <a:pt x="112" y="351"/>
                      </a:lnTo>
                      <a:lnTo>
                        <a:pt x="103" y="357"/>
                      </a:lnTo>
                      <a:lnTo>
                        <a:pt x="91" y="363"/>
                      </a:lnTo>
                      <a:lnTo>
                        <a:pt x="80" y="365"/>
                      </a:lnTo>
                      <a:lnTo>
                        <a:pt x="71" y="367"/>
                      </a:lnTo>
                      <a:lnTo>
                        <a:pt x="57" y="367"/>
                      </a:lnTo>
                      <a:lnTo>
                        <a:pt x="50" y="363"/>
                      </a:lnTo>
                      <a:lnTo>
                        <a:pt x="42" y="359"/>
                      </a:lnTo>
                      <a:lnTo>
                        <a:pt x="34" y="355"/>
                      </a:lnTo>
                      <a:lnTo>
                        <a:pt x="29" y="348"/>
                      </a:lnTo>
                      <a:lnTo>
                        <a:pt x="27" y="342"/>
                      </a:lnTo>
                      <a:lnTo>
                        <a:pt x="23" y="334"/>
                      </a:lnTo>
                      <a:lnTo>
                        <a:pt x="21" y="329"/>
                      </a:lnTo>
                      <a:lnTo>
                        <a:pt x="19" y="321"/>
                      </a:lnTo>
                      <a:lnTo>
                        <a:pt x="17" y="313"/>
                      </a:lnTo>
                      <a:lnTo>
                        <a:pt x="17" y="306"/>
                      </a:lnTo>
                      <a:lnTo>
                        <a:pt x="19" y="302"/>
                      </a:lnTo>
                      <a:lnTo>
                        <a:pt x="19" y="293"/>
                      </a:lnTo>
                      <a:lnTo>
                        <a:pt x="21" y="289"/>
                      </a:lnTo>
                      <a:lnTo>
                        <a:pt x="19" y="291"/>
                      </a:lnTo>
                      <a:lnTo>
                        <a:pt x="17" y="296"/>
                      </a:lnTo>
                      <a:lnTo>
                        <a:pt x="14" y="302"/>
                      </a:lnTo>
                      <a:lnTo>
                        <a:pt x="12" y="312"/>
                      </a:lnTo>
                      <a:lnTo>
                        <a:pt x="8" y="323"/>
                      </a:lnTo>
                      <a:lnTo>
                        <a:pt x="4" y="336"/>
                      </a:lnTo>
                      <a:lnTo>
                        <a:pt x="2" y="351"/>
                      </a:lnTo>
                      <a:lnTo>
                        <a:pt x="2" y="367"/>
                      </a:lnTo>
                      <a:lnTo>
                        <a:pt x="0" y="380"/>
                      </a:lnTo>
                      <a:lnTo>
                        <a:pt x="2" y="393"/>
                      </a:lnTo>
                      <a:lnTo>
                        <a:pt x="4" y="405"/>
                      </a:lnTo>
                      <a:lnTo>
                        <a:pt x="12" y="418"/>
                      </a:lnTo>
                      <a:lnTo>
                        <a:pt x="19" y="424"/>
                      </a:lnTo>
                      <a:lnTo>
                        <a:pt x="31" y="431"/>
                      </a:lnTo>
                      <a:lnTo>
                        <a:pt x="44" y="435"/>
                      </a:lnTo>
                      <a:lnTo>
                        <a:pt x="61" y="435"/>
                      </a:lnTo>
                      <a:lnTo>
                        <a:pt x="78" y="431"/>
                      </a:lnTo>
                      <a:lnTo>
                        <a:pt x="95" y="428"/>
                      </a:lnTo>
                      <a:lnTo>
                        <a:pt x="110" y="422"/>
                      </a:lnTo>
                      <a:lnTo>
                        <a:pt x="126" y="416"/>
                      </a:lnTo>
                      <a:lnTo>
                        <a:pt x="137" y="408"/>
                      </a:lnTo>
                      <a:lnTo>
                        <a:pt x="150" y="401"/>
                      </a:lnTo>
                      <a:lnTo>
                        <a:pt x="160" y="393"/>
                      </a:lnTo>
                      <a:lnTo>
                        <a:pt x="169" y="386"/>
                      </a:lnTo>
                      <a:lnTo>
                        <a:pt x="175" y="376"/>
                      </a:lnTo>
                      <a:lnTo>
                        <a:pt x="183" y="370"/>
                      </a:lnTo>
                      <a:lnTo>
                        <a:pt x="188" y="363"/>
                      </a:lnTo>
                      <a:lnTo>
                        <a:pt x="194" y="357"/>
                      </a:lnTo>
                      <a:lnTo>
                        <a:pt x="200" y="348"/>
                      </a:lnTo>
                      <a:lnTo>
                        <a:pt x="202" y="346"/>
                      </a:lnTo>
                      <a:lnTo>
                        <a:pt x="312" y="486"/>
                      </a:lnTo>
                      <a:lnTo>
                        <a:pt x="314" y="486"/>
                      </a:lnTo>
                      <a:lnTo>
                        <a:pt x="321" y="492"/>
                      </a:lnTo>
                      <a:lnTo>
                        <a:pt x="325" y="492"/>
                      </a:lnTo>
                      <a:lnTo>
                        <a:pt x="333" y="496"/>
                      </a:lnTo>
                      <a:lnTo>
                        <a:pt x="338" y="500"/>
                      </a:lnTo>
                      <a:lnTo>
                        <a:pt x="348" y="504"/>
                      </a:lnTo>
                      <a:lnTo>
                        <a:pt x="356" y="504"/>
                      </a:lnTo>
                      <a:lnTo>
                        <a:pt x="367" y="505"/>
                      </a:lnTo>
                      <a:lnTo>
                        <a:pt x="377" y="507"/>
                      </a:lnTo>
                      <a:lnTo>
                        <a:pt x="388" y="509"/>
                      </a:lnTo>
                      <a:lnTo>
                        <a:pt x="399" y="509"/>
                      </a:lnTo>
                      <a:lnTo>
                        <a:pt x="413" y="509"/>
                      </a:lnTo>
                      <a:lnTo>
                        <a:pt x="424" y="509"/>
                      </a:lnTo>
                      <a:lnTo>
                        <a:pt x="439" y="507"/>
                      </a:lnTo>
                      <a:lnTo>
                        <a:pt x="451" y="505"/>
                      </a:lnTo>
                      <a:lnTo>
                        <a:pt x="460" y="507"/>
                      </a:lnTo>
                      <a:lnTo>
                        <a:pt x="468" y="511"/>
                      </a:lnTo>
                      <a:lnTo>
                        <a:pt x="473" y="519"/>
                      </a:lnTo>
                      <a:lnTo>
                        <a:pt x="477" y="524"/>
                      </a:lnTo>
                      <a:lnTo>
                        <a:pt x="481" y="534"/>
                      </a:lnTo>
                      <a:lnTo>
                        <a:pt x="481" y="545"/>
                      </a:lnTo>
                      <a:lnTo>
                        <a:pt x="483" y="557"/>
                      </a:lnTo>
                      <a:lnTo>
                        <a:pt x="481" y="566"/>
                      </a:lnTo>
                      <a:lnTo>
                        <a:pt x="477" y="576"/>
                      </a:lnTo>
                      <a:lnTo>
                        <a:pt x="473" y="585"/>
                      </a:lnTo>
                      <a:lnTo>
                        <a:pt x="472" y="597"/>
                      </a:lnTo>
                      <a:lnTo>
                        <a:pt x="464" y="604"/>
                      </a:lnTo>
                      <a:lnTo>
                        <a:pt x="458" y="612"/>
                      </a:lnTo>
                      <a:lnTo>
                        <a:pt x="453" y="618"/>
                      </a:lnTo>
                      <a:lnTo>
                        <a:pt x="447" y="621"/>
                      </a:lnTo>
                      <a:lnTo>
                        <a:pt x="434" y="621"/>
                      </a:lnTo>
                      <a:lnTo>
                        <a:pt x="424" y="618"/>
                      </a:lnTo>
                      <a:lnTo>
                        <a:pt x="415" y="612"/>
                      </a:lnTo>
                      <a:lnTo>
                        <a:pt x="407" y="604"/>
                      </a:lnTo>
                      <a:lnTo>
                        <a:pt x="399" y="595"/>
                      </a:lnTo>
                      <a:lnTo>
                        <a:pt x="397" y="589"/>
                      </a:lnTo>
                      <a:lnTo>
                        <a:pt x="394" y="583"/>
                      </a:lnTo>
                      <a:lnTo>
                        <a:pt x="394" y="582"/>
                      </a:lnTo>
                      <a:lnTo>
                        <a:pt x="394" y="587"/>
                      </a:lnTo>
                      <a:lnTo>
                        <a:pt x="394" y="591"/>
                      </a:lnTo>
                      <a:lnTo>
                        <a:pt x="394" y="601"/>
                      </a:lnTo>
                      <a:lnTo>
                        <a:pt x="392" y="608"/>
                      </a:lnTo>
                      <a:lnTo>
                        <a:pt x="392" y="620"/>
                      </a:lnTo>
                      <a:lnTo>
                        <a:pt x="394" y="631"/>
                      </a:lnTo>
                      <a:lnTo>
                        <a:pt x="396" y="642"/>
                      </a:lnTo>
                      <a:lnTo>
                        <a:pt x="397" y="654"/>
                      </a:lnTo>
                      <a:lnTo>
                        <a:pt x="399" y="665"/>
                      </a:lnTo>
                      <a:lnTo>
                        <a:pt x="403" y="675"/>
                      </a:lnTo>
                      <a:lnTo>
                        <a:pt x="409" y="684"/>
                      </a:lnTo>
                      <a:lnTo>
                        <a:pt x="415" y="690"/>
                      </a:lnTo>
                      <a:lnTo>
                        <a:pt x="424" y="696"/>
                      </a:lnTo>
                      <a:lnTo>
                        <a:pt x="432" y="699"/>
                      </a:lnTo>
                      <a:lnTo>
                        <a:pt x="443" y="703"/>
                      </a:lnTo>
                      <a:lnTo>
                        <a:pt x="454" y="699"/>
                      </a:lnTo>
                      <a:lnTo>
                        <a:pt x="466" y="696"/>
                      </a:lnTo>
                      <a:lnTo>
                        <a:pt x="475" y="690"/>
                      </a:lnTo>
                      <a:lnTo>
                        <a:pt x="487" y="684"/>
                      </a:lnTo>
                      <a:lnTo>
                        <a:pt x="494" y="677"/>
                      </a:lnTo>
                      <a:lnTo>
                        <a:pt x="506" y="667"/>
                      </a:lnTo>
                      <a:lnTo>
                        <a:pt x="513" y="659"/>
                      </a:lnTo>
                      <a:lnTo>
                        <a:pt x="523" y="652"/>
                      </a:lnTo>
                      <a:lnTo>
                        <a:pt x="527" y="642"/>
                      </a:lnTo>
                      <a:lnTo>
                        <a:pt x="532" y="633"/>
                      </a:lnTo>
                      <a:lnTo>
                        <a:pt x="538" y="625"/>
                      </a:lnTo>
                      <a:lnTo>
                        <a:pt x="544" y="620"/>
                      </a:lnTo>
                      <a:lnTo>
                        <a:pt x="549" y="608"/>
                      </a:lnTo>
                      <a:lnTo>
                        <a:pt x="553" y="606"/>
                      </a:lnTo>
                      <a:lnTo>
                        <a:pt x="555" y="608"/>
                      </a:lnTo>
                      <a:lnTo>
                        <a:pt x="563" y="614"/>
                      </a:lnTo>
                      <a:lnTo>
                        <a:pt x="568" y="618"/>
                      </a:lnTo>
                      <a:lnTo>
                        <a:pt x="576" y="623"/>
                      </a:lnTo>
                      <a:lnTo>
                        <a:pt x="584" y="629"/>
                      </a:lnTo>
                      <a:lnTo>
                        <a:pt x="595" y="633"/>
                      </a:lnTo>
                      <a:lnTo>
                        <a:pt x="603" y="635"/>
                      </a:lnTo>
                      <a:lnTo>
                        <a:pt x="614" y="639"/>
                      </a:lnTo>
                      <a:lnTo>
                        <a:pt x="625" y="642"/>
                      </a:lnTo>
                      <a:lnTo>
                        <a:pt x="637" y="642"/>
                      </a:lnTo>
                      <a:lnTo>
                        <a:pt x="646" y="642"/>
                      </a:lnTo>
                      <a:lnTo>
                        <a:pt x="658" y="640"/>
                      </a:lnTo>
                      <a:lnTo>
                        <a:pt x="669" y="635"/>
                      </a:lnTo>
                      <a:lnTo>
                        <a:pt x="681" y="631"/>
                      </a:lnTo>
                      <a:lnTo>
                        <a:pt x="692" y="623"/>
                      </a:lnTo>
                      <a:lnTo>
                        <a:pt x="702" y="618"/>
                      </a:lnTo>
                      <a:lnTo>
                        <a:pt x="709" y="612"/>
                      </a:lnTo>
                      <a:lnTo>
                        <a:pt x="719" y="610"/>
                      </a:lnTo>
                      <a:lnTo>
                        <a:pt x="726" y="606"/>
                      </a:lnTo>
                      <a:lnTo>
                        <a:pt x="736" y="606"/>
                      </a:lnTo>
                      <a:lnTo>
                        <a:pt x="741" y="604"/>
                      </a:lnTo>
                      <a:lnTo>
                        <a:pt x="751" y="606"/>
                      </a:lnTo>
                      <a:lnTo>
                        <a:pt x="762" y="608"/>
                      </a:lnTo>
                      <a:lnTo>
                        <a:pt x="772" y="614"/>
                      </a:lnTo>
                      <a:lnTo>
                        <a:pt x="779" y="621"/>
                      </a:lnTo>
                      <a:lnTo>
                        <a:pt x="785" y="633"/>
                      </a:lnTo>
                      <a:lnTo>
                        <a:pt x="785" y="639"/>
                      </a:lnTo>
                      <a:lnTo>
                        <a:pt x="785" y="646"/>
                      </a:lnTo>
                      <a:lnTo>
                        <a:pt x="783" y="656"/>
                      </a:lnTo>
                      <a:lnTo>
                        <a:pt x="781" y="665"/>
                      </a:lnTo>
                      <a:lnTo>
                        <a:pt x="779" y="673"/>
                      </a:lnTo>
                      <a:lnTo>
                        <a:pt x="776" y="682"/>
                      </a:lnTo>
                      <a:lnTo>
                        <a:pt x="772" y="692"/>
                      </a:lnTo>
                      <a:lnTo>
                        <a:pt x="768" y="701"/>
                      </a:lnTo>
                      <a:lnTo>
                        <a:pt x="762" y="707"/>
                      </a:lnTo>
                      <a:lnTo>
                        <a:pt x="755" y="715"/>
                      </a:lnTo>
                      <a:lnTo>
                        <a:pt x="747" y="720"/>
                      </a:lnTo>
                      <a:lnTo>
                        <a:pt x="740" y="724"/>
                      </a:lnTo>
                      <a:lnTo>
                        <a:pt x="730" y="726"/>
                      </a:lnTo>
                      <a:lnTo>
                        <a:pt x="721" y="726"/>
                      </a:lnTo>
                      <a:lnTo>
                        <a:pt x="709" y="724"/>
                      </a:lnTo>
                      <a:lnTo>
                        <a:pt x="698" y="720"/>
                      </a:lnTo>
                      <a:lnTo>
                        <a:pt x="702" y="722"/>
                      </a:lnTo>
                      <a:lnTo>
                        <a:pt x="709" y="728"/>
                      </a:lnTo>
                      <a:lnTo>
                        <a:pt x="713" y="732"/>
                      </a:lnTo>
                      <a:lnTo>
                        <a:pt x="721" y="736"/>
                      </a:lnTo>
                      <a:lnTo>
                        <a:pt x="728" y="741"/>
                      </a:lnTo>
                      <a:lnTo>
                        <a:pt x="738" y="745"/>
                      </a:lnTo>
                      <a:lnTo>
                        <a:pt x="745" y="747"/>
                      </a:lnTo>
                      <a:lnTo>
                        <a:pt x="755" y="751"/>
                      </a:lnTo>
                      <a:lnTo>
                        <a:pt x="764" y="755"/>
                      </a:lnTo>
                      <a:lnTo>
                        <a:pt x="776" y="756"/>
                      </a:lnTo>
                      <a:lnTo>
                        <a:pt x="785" y="755"/>
                      </a:lnTo>
                      <a:lnTo>
                        <a:pt x="795" y="755"/>
                      </a:lnTo>
                      <a:lnTo>
                        <a:pt x="804" y="751"/>
                      </a:lnTo>
                      <a:lnTo>
                        <a:pt x="816" y="747"/>
                      </a:lnTo>
                      <a:lnTo>
                        <a:pt x="823" y="741"/>
                      </a:lnTo>
                      <a:lnTo>
                        <a:pt x="831" y="741"/>
                      </a:lnTo>
                      <a:lnTo>
                        <a:pt x="836" y="741"/>
                      </a:lnTo>
                      <a:lnTo>
                        <a:pt x="844" y="743"/>
                      </a:lnTo>
                      <a:lnTo>
                        <a:pt x="846" y="747"/>
                      </a:lnTo>
                      <a:lnTo>
                        <a:pt x="852" y="753"/>
                      </a:lnTo>
                      <a:lnTo>
                        <a:pt x="857" y="758"/>
                      </a:lnTo>
                      <a:lnTo>
                        <a:pt x="861" y="766"/>
                      </a:lnTo>
                      <a:lnTo>
                        <a:pt x="865" y="772"/>
                      </a:lnTo>
                      <a:lnTo>
                        <a:pt x="871" y="777"/>
                      </a:lnTo>
                      <a:lnTo>
                        <a:pt x="876" y="785"/>
                      </a:lnTo>
                      <a:lnTo>
                        <a:pt x="884" y="793"/>
                      </a:lnTo>
                      <a:lnTo>
                        <a:pt x="892" y="794"/>
                      </a:lnTo>
                      <a:lnTo>
                        <a:pt x="901" y="798"/>
                      </a:lnTo>
                      <a:lnTo>
                        <a:pt x="911" y="800"/>
                      </a:lnTo>
                      <a:lnTo>
                        <a:pt x="926" y="802"/>
                      </a:lnTo>
                      <a:lnTo>
                        <a:pt x="937" y="796"/>
                      </a:lnTo>
                      <a:lnTo>
                        <a:pt x="949" y="793"/>
                      </a:lnTo>
                      <a:lnTo>
                        <a:pt x="958" y="787"/>
                      </a:lnTo>
                      <a:lnTo>
                        <a:pt x="968" y="781"/>
                      </a:lnTo>
                      <a:lnTo>
                        <a:pt x="973" y="774"/>
                      </a:lnTo>
                      <a:lnTo>
                        <a:pt x="979" y="766"/>
                      </a:lnTo>
                      <a:lnTo>
                        <a:pt x="985" y="758"/>
                      </a:lnTo>
                      <a:lnTo>
                        <a:pt x="988" y="749"/>
                      </a:lnTo>
                      <a:lnTo>
                        <a:pt x="990" y="737"/>
                      </a:lnTo>
                      <a:lnTo>
                        <a:pt x="992" y="728"/>
                      </a:lnTo>
                      <a:lnTo>
                        <a:pt x="992" y="718"/>
                      </a:lnTo>
                      <a:lnTo>
                        <a:pt x="994" y="709"/>
                      </a:lnTo>
                      <a:lnTo>
                        <a:pt x="992" y="698"/>
                      </a:lnTo>
                      <a:lnTo>
                        <a:pt x="992" y="690"/>
                      </a:lnTo>
                      <a:lnTo>
                        <a:pt x="992" y="678"/>
                      </a:lnTo>
                      <a:lnTo>
                        <a:pt x="992" y="673"/>
                      </a:lnTo>
                      <a:lnTo>
                        <a:pt x="988" y="663"/>
                      </a:lnTo>
                      <a:lnTo>
                        <a:pt x="985" y="654"/>
                      </a:lnTo>
                      <a:lnTo>
                        <a:pt x="983" y="646"/>
                      </a:lnTo>
                      <a:lnTo>
                        <a:pt x="979" y="639"/>
                      </a:lnTo>
                      <a:lnTo>
                        <a:pt x="975" y="631"/>
                      </a:lnTo>
                      <a:lnTo>
                        <a:pt x="971" y="623"/>
                      </a:lnTo>
                      <a:lnTo>
                        <a:pt x="968" y="616"/>
                      </a:lnTo>
                      <a:lnTo>
                        <a:pt x="966" y="610"/>
                      </a:lnTo>
                      <a:lnTo>
                        <a:pt x="958" y="597"/>
                      </a:lnTo>
                      <a:lnTo>
                        <a:pt x="954" y="589"/>
                      </a:lnTo>
                      <a:lnTo>
                        <a:pt x="950" y="583"/>
                      </a:lnTo>
                      <a:lnTo>
                        <a:pt x="950" y="582"/>
                      </a:lnTo>
                      <a:lnTo>
                        <a:pt x="952" y="582"/>
                      </a:lnTo>
                      <a:lnTo>
                        <a:pt x="960" y="580"/>
                      </a:lnTo>
                      <a:lnTo>
                        <a:pt x="964" y="578"/>
                      </a:lnTo>
                      <a:lnTo>
                        <a:pt x="969" y="578"/>
                      </a:lnTo>
                      <a:lnTo>
                        <a:pt x="977" y="576"/>
                      </a:lnTo>
                      <a:lnTo>
                        <a:pt x="985" y="574"/>
                      </a:lnTo>
                      <a:lnTo>
                        <a:pt x="992" y="570"/>
                      </a:lnTo>
                      <a:lnTo>
                        <a:pt x="1000" y="568"/>
                      </a:lnTo>
                      <a:lnTo>
                        <a:pt x="1007" y="564"/>
                      </a:lnTo>
                      <a:lnTo>
                        <a:pt x="1017" y="561"/>
                      </a:lnTo>
                      <a:lnTo>
                        <a:pt x="1023" y="555"/>
                      </a:lnTo>
                      <a:lnTo>
                        <a:pt x="1032" y="551"/>
                      </a:lnTo>
                      <a:lnTo>
                        <a:pt x="1040" y="543"/>
                      </a:lnTo>
                      <a:lnTo>
                        <a:pt x="1049" y="538"/>
                      </a:lnTo>
                      <a:lnTo>
                        <a:pt x="1055" y="528"/>
                      </a:lnTo>
                      <a:lnTo>
                        <a:pt x="1061" y="519"/>
                      </a:lnTo>
                      <a:lnTo>
                        <a:pt x="1066" y="505"/>
                      </a:lnTo>
                      <a:lnTo>
                        <a:pt x="1072" y="492"/>
                      </a:lnTo>
                      <a:lnTo>
                        <a:pt x="1074" y="479"/>
                      </a:lnTo>
                      <a:lnTo>
                        <a:pt x="1078" y="464"/>
                      </a:lnTo>
                      <a:lnTo>
                        <a:pt x="1080" y="448"/>
                      </a:lnTo>
                      <a:lnTo>
                        <a:pt x="1082" y="435"/>
                      </a:lnTo>
                      <a:lnTo>
                        <a:pt x="1080" y="418"/>
                      </a:lnTo>
                      <a:lnTo>
                        <a:pt x="1080" y="405"/>
                      </a:lnTo>
                      <a:lnTo>
                        <a:pt x="1076" y="391"/>
                      </a:lnTo>
                      <a:lnTo>
                        <a:pt x="1074" y="380"/>
                      </a:lnTo>
                      <a:lnTo>
                        <a:pt x="1066" y="369"/>
                      </a:lnTo>
                      <a:lnTo>
                        <a:pt x="1061" y="359"/>
                      </a:lnTo>
                      <a:lnTo>
                        <a:pt x="1053" y="353"/>
                      </a:lnTo>
                      <a:lnTo>
                        <a:pt x="1046" y="351"/>
                      </a:lnTo>
                      <a:lnTo>
                        <a:pt x="1034" y="350"/>
                      </a:lnTo>
                      <a:lnTo>
                        <a:pt x="1027" y="350"/>
                      </a:lnTo>
                      <a:lnTo>
                        <a:pt x="1017" y="350"/>
                      </a:lnTo>
                      <a:lnTo>
                        <a:pt x="1009" y="353"/>
                      </a:lnTo>
                      <a:lnTo>
                        <a:pt x="1000" y="355"/>
                      </a:lnTo>
                      <a:lnTo>
                        <a:pt x="992" y="359"/>
                      </a:lnTo>
                      <a:lnTo>
                        <a:pt x="987" y="363"/>
                      </a:lnTo>
                      <a:lnTo>
                        <a:pt x="983" y="367"/>
                      </a:lnTo>
                      <a:lnTo>
                        <a:pt x="971" y="374"/>
                      </a:lnTo>
                      <a:lnTo>
                        <a:pt x="964" y="380"/>
                      </a:lnTo>
                      <a:lnTo>
                        <a:pt x="958" y="386"/>
                      </a:lnTo>
                      <a:lnTo>
                        <a:pt x="958" y="388"/>
                      </a:lnTo>
                      <a:lnTo>
                        <a:pt x="962" y="388"/>
                      </a:lnTo>
                      <a:lnTo>
                        <a:pt x="968" y="388"/>
                      </a:lnTo>
                      <a:lnTo>
                        <a:pt x="979" y="389"/>
                      </a:lnTo>
                      <a:lnTo>
                        <a:pt x="990" y="393"/>
                      </a:lnTo>
                      <a:lnTo>
                        <a:pt x="1000" y="401"/>
                      </a:lnTo>
                      <a:lnTo>
                        <a:pt x="1009" y="410"/>
                      </a:lnTo>
                      <a:lnTo>
                        <a:pt x="1013" y="416"/>
                      </a:lnTo>
                      <a:lnTo>
                        <a:pt x="1015" y="424"/>
                      </a:lnTo>
                      <a:lnTo>
                        <a:pt x="1015" y="433"/>
                      </a:lnTo>
                      <a:lnTo>
                        <a:pt x="1017" y="445"/>
                      </a:lnTo>
                      <a:lnTo>
                        <a:pt x="1013" y="454"/>
                      </a:lnTo>
                      <a:lnTo>
                        <a:pt x="1009" y="464"/>
                      </a:lnTo>
                      <a:lnTo>
                        <a:pt x="1006" y="471"/>
                      </a:lnTo>
                      <a:lnTo>
                        <a:pt x="1002" y="483"/>
                      </a:lnTo>
                      <a:lnTo>
                        <a:pt x="996" y="488"/>
                      </a:lnTo>
                      <a:lnTo>
                        <a:pt x="992" y="496"/>
                      </a:lnTo>
                      <a:lnTo>
                        <a:pt x="985" y="504"/>
                      </a:lnTo>
                      <a:lnTo>
                        <a:pt x="981" y="509"/>
                      </a:lnTo>
                      <a:lnTo>
                        <a:pt x="968" y="521"/>
                      </a:lnTo>
                      <a:lnTo>
                        <a:pt x="956" y="526"/>
                      </a:lnTo>
                      <a:lnTo>
                        <a:pt x="945" y="526"/>
                      </a:lnTo>
                      <a:lnTo>
                        <a:pt x="937" y="526"/>
                      </a:lnTo>
                      <a:lnTo>
                        <a:pt x="931" y="519"/>
                      </a:lnTo>
                      <a:lnTo>
                        <a:pt x="924" y="507"/>
                      </a:lnTo>
                      <a:lnTo>
                        <a:pt x="918" y="496"/>
                      </a:lnTo>
                      <a:lnTo>
                        <a:pt x="912" y="483"/>
                      </a:lnTo>
                      <a:lnTo>
                        <a:pt x="907" y="469"/>
                      </a:lnTo>
                      <a:lnTo>
                        <a:pt x="903" y="460"/>
                      </a:lnTo>
                      <a:lnTo>
                        <a:pt x="899" y="452"/>
                      </a:lnTo>
                      <a:lnTo>
                        <a:pt x="899" y="450"/>
                      </a:lnTo>
                      <a:lnTo>
                        <a:pt x="899" y="448"/>
                      </a:lnTo>
                      <a:lnTo>
                        <a:pt x="899" y="443"/>
                      </a:lnTo>
                      <a:lnTo>
                        <a:pt x="899" y="435"/>
                      </a:lnTo>
                      <a:lnTo>
                        <a:pt x="899" y="428"/>
                      </a:lnTo>
                      <a:lnTo>
                        <a:pt x="897" y="414"/>
                      </a:lnTo>
                      <a:lnTo>
                        <a:pt x="897" y="403"/>
                      </a:lnTo>
                      <a:lnTo>
                        <a:pt x="897" y="388"/>
                      </a:lnTo>
                      <a:lnTo>
                        <a:pt x="897" y="374"/>
                      </a:lnTo>
                      <a:lnTo>
                        <a:pt x="893" y="359"/>
                      </a:lnTo>
                      <a:lnTo>
                        <a:pt x="892" y="344"/>
                      </a:lnTo>
                      <a:lnTo>
                        <a:pt x="888" y="331"/>
                      </a:lnTo>
                      <a:lnTo>
                        <a:pt x="884" y="319"/>
                      </a:lnTo>
                      <a:lnTo>
                        <a:pt x="878" y="306"/>
                      </a:lnTo>
                      <a:lnTo>
                        <a:pt x="871" y="296"/>
                      </a:lnTo>
                      <a:lnTo>
                        <a:pt x="863" y="289"/>
                      </a:lnTo>
                      <a:lnTo>
                        <a:pt x="854" y="285"/>
                      </a:lnTo>
                      <a:lnTo>
                        <a:pt x="854" y="287"/>
                      </a:lnTo>
                      <a:lnTo>
                        <a:pt x="854" y="293"/>
                      </a:lnTo>
                      <a:lnTo>
                        <a:pt x="855" y="298"/>
                      </a:lnTo>
                      <a:lnTo>
                        <a:pt x="857" y="310"/>
                      </a:lnTo>
                      <a:lnTo>
                        <a:pt x="857" y="319"/>
                      </a:lnTo>
                      <a:lnTo>
                        <a:pt x="857" y="332"/>
                      </a:lnTo>
                      <a:lnTo>
                        <a:pt x="857" y="346"/>
                      </a:lnTo>
                      <a:lnTo>
                        <a:pt x="857" y="361"/>
                      </a:lnTo>
                      <a:lnTo>
                        <a:pt x="855" y="374"/>
                      </a:lnTo>
                      <a:lnTo>
                        <a:pt x="854" y="388"/>
                      </a:lnTo>
                      <a:lnTo>
                        <a:pt x="850" y="399"/>
                      </a:lnTo>
                      <a:lnTo>
                        <a:pt x="846" y="410"/>
                      </a:lnTo>
                      <a:lnTo>
                        <a:pt x="840" y="420"/>
                      </a:lnTo>
                      <a:lnTo>
                        <a:pt x="835" y="428"/>
                      </a:lnTo>
                      <a:lnTo>
                        <a:pt x="825" y="431"/>
                      </a:lnTo>
                      <a:lnTo>
                        <a:pt x="816" y="433"/>
                      </a:lnTo>
                      <a:lnTo>
                        <a:pt x="802" y="431"/>
                      </a:lnTo>
                      <a:lnTo>
                        <a:pt x="793" y="428"/>
                      </a:lnTo>
                      <a:lnTo>
                        <a:pt x="785" y="424"/>
                      </a:lnTo>
                      <a:lnTo>
                        <a:pt x="778" y="422"/>
                      </a:lnTo>
                      <a:lnTo>
                        <a:pt x="770" y="414"/>
                      </a:lnTo>
                      <a:lnTo>
                        <a:pt x="766" y="410"/>
                      </a:lnTo>
                      <a:lnTo>
                        <a:pt x="760" y="405"/>
                      </a:lnTo>
                      <a:lnTo>
                        <a:pt x="757" y="399"/>
                      </a:lnTo>
                      <a:lnTo>
                        <a:pt x="751" y="388"/>
                      </a:lnTo>
                      <a:lnTo>
                        <a:pt x="749" y="378"/>
                      </a:lnTo>
                      <a:lnTo>
                        <a:pt x="747" y="372"/>
                      </a:lnTo>
                      <a:lnTo>
                        <a:pt x="747" y="370"/>
                      </a:lnTo>
                      <a:lnTo>
                        <a:pt x="747" y="367"/>
                      </a:lnTo>
                      <a:lnTo>
                        <a:pt x="747" y="363"/>
                      </a:lnTo>
                      <a:lnTo>
                        <a:pt x="749" y="357"/>
                      </a:lnTo>
                      <a:lnTo>
                        <a:pt x="751" y="350"/>
                      </a:lnTo>
                      <a:lnTo>
                        <a:pt x="751" y="340"/>
                      </a:lnTo>
                      <a:lnTo>
                        <a:pt x="755" y="331"/>
                      </a:lnTo>
                      <a:lnTo>
                        <a:pt x="755" y="319"/>
                      </a:lnTo>
                      <a:lnTo>
                        <a:pt x="759" y="308"/>
                      </a:lnTo>
                      <a:lnTo>
                        <a:pt x="760" y="294"/>
                      </a:lnTo>
                      <a:lnTo>
                        <a:pt x="762" y="281"/>
                      </a:lnTo>
                      <a:lnTo>
                        <a:pt x="764" y="270"/>
                      </a:lnTo>
                      <a:lnTo>
                        <a:pt x="766" y="258"/>
                      </a:lnTo>
                      <a:lnTo>
                        <a:pt x="766" y="249"/>
                      </a:lnTo>
                      <a:lnTo>
                        <a:pt x="768" y="237"/>
                      </a:lnTo>
                      <a:lnTo>
                        <a:pt x="768" y="232"/>
                      </a:lnTo>
                      <a:lnTo>
                        <a:pt x="768" y="226"/>
                      </a:lnTo>
                      <a:lnTo>
                        <a:pt x="766" y="218"/>
                      </a:lnTo>
                      <a:lnTo>
                        <a:pt x="768" y="213"/>
                      </a:lnTo>
                      <a:lnTo>
                        <a:pt x="772" y="207"/>
                      </a:lnTo>
                      <a:lnTo>
                        <a:pt x="779" y="199"/>
                      </a:lnTo>
                      <a:lnTo>
                        <a:pt x="785" y="194"/>
                      </a:lnTo>
                      <a:lnTo>
                        <a:pt x="795" y="186"/>
                      </a:lnTo>
                      <a:lnTo>
                        <a:pt x="802" y="180"/>
                      </a:lnTo>
                      <a:lnTo>
                        <a:pt x="814" y="175"/>
                      </a:lnTo>
                      <a:lnTo>
                        <a:pt x="821" y="167"/>
                      </a:lnTo>
                      <a:lnTo>
                        <a:pt x="831" y="163"/>
                      </a:lnTo>
                      <a:lnTo>
                        <a:pt x="838" y="156"/>
                      </a:lnTo>
                      <a:lnTo>
                        <a:pt x="846" y="154"/>
                      </a:lnTo>
                      <a:lnTo>
                        <a:pt x="857" y="146"/>
                      </a:lnTo>
                      <a:lnTo>
                        <a:pt x="863" y="146"/>
                      </a:lnTo>
                      <a:lnTo>
                        <a:pt x="867" y="154"/>
                      </a:lnTo>
                      <a:lnTo>
                        <a:pt x="873" y="161"/>
                      </a:lnTo>
                      <a:lnTo>
                        <a:pt x="882" y="173"/>
                      </a:lnTo>
                      <a:lnTo>
                        <a:pt x="886" y="177"/>
                      </a:lnTo>
                      <a:lnTo>
                        <a:pt x="893" y="180"/>
                      </a:lnTo>
                      <a:lnTo>
                        <a:pt x="901" y="184"/>
                      </a:lnTo>
                      <a:lnTo>
                        <a:pt x="909" y="190"/>
                      </a:lnTo>
                      <a:lnTo>
                        <a:pt x="918" y="192"/>
                      </a:lnTo>
                      <a:lnTo>
                        <a:pt x="928" y="194"/>
                      </a:lnTo>
                      <a:lnTo>
                        <a:pt x="939" y="196"/>
                      </a:lnTo>
                      <a:lnTo>
                        <a:pt x="952" y="197"/>
                      </a:lnTo>
                      <a:lnTo>
                        <a:pt x="964" y="194"/>
                      </a:lnTo>
                      <a:lnTo>
                        <a:pt x="975" y="188"/>
                      </a:lnTo>
                      <a:lnTo>
                        <a:pt x="985" y="180"/>
                      </a:lnTo>
                      <a:lnTo>
                        <a:pt x="992" y="171"/>
                      </a:lnTo>
                      <a:lnTo>
                        <a:pt x="1000" y="159"/>
                      </a:lnTo>
                      <a:lnTo>
                        <a:pt x="1004" y="148"/>
                      </a:lnTo>
                      <a:lnTo>
                        <a:pt x="1006" y="135"/>
                      </a:lnTo>
                      <a:lnTo>
                        <a:pt x="1009" y="121"/>
                      </a:lnTo>
                      <a:lnTo>
                        <a:pt x="1009" y="106"/>
                      </a:lnTo>
                      <a:lnTo>
                        <a:pt x="1009" y="93"/>
                      </a:lnTo>
                      <a:lnTo>
                        <a:pt x="1006" y="78"/>
                      </a:lnTo>
                      <a:lnTo>
                        <a:pt x="1004" y="68"/>
                      </a:lnTo>
                      <a:lnTo>
                        <a:pt x="998" y="55"/>
                      </a:lnTo>
                      <a:lnTo>
                        <a:pt x="992" y="47"/>
                      </a:lnTo>
                      <a:lnTo>
                        <a:pt x="985" y="38"/>
                      </a:lnTo>
                      <a:lnTo>
                        <a:pt x="979" y="34"/>
                      </a:lnTo>
                      <a:lnTo>
                        <a:pt x="969" y="30"/>
                      </a:lnTo>
                      <a:lnTo>
                        <a:pt x="960" y="28"/>
                      </a:lnTo>
                      <a:lnTo>
                        <a:pt x="949" y="26"/>
                      </a:lnTo>
                      <a:lnTo>
                        <a:pt x="939" y="26"/>
                      </a:lnTo>
                      <a:lnTo>
                        <a:pt x="928" y="26"/>
                      </a:lnTo>
                      <a:lnTo>
                        <a:pt x="918" y="30"/>
                      </a:lnTo>
                      <a:lnTo>
                        <a:pt x="907" y="32"/>
                      </a:lnTo>
                      <a:lnTo>
                        <a:pt x="897" y="36"/>
                      </a:lnTo>
                      <a:lnTo>
                        <a:pt x="888" y="38"/>
                      </a:lnTo>
                      <a:lnTo>
                        <a:pt x="880" y="40"/>
                      </a:lnTo>
                      <a:lnTo>
                        <a:pt x="871" y="43"/>
                      </a:lnTo>
                      <a:lnTo>
                        <a:pt x="865" y="47"/>
                      </a:lnTo>
                      <a:lnTo>
                        <a:pt x="854" y="51"/>
                      </a:lnTo>
                      <a:lnTo>
                        <a:pt x="852" y="53"/>
                      </a:lnTo>
                      <a:lnTo>
                        <a:pt x="857" y="70"/>
                      </a:lnTo>
                      <a:lnTo>
                        <a:pt x="859" y="68"/>
                      </a:lnTo>
                      <a:lnTo>
                        <a:pt x="869" y="64"/>
                      </a:lnTo>
                      <a:lnTo>
                        <a:pt x="874" y="62"/>
                      </a:lnTo>
                      <a:lnTo>
                        <a:pt x="880" y="62"/>
                      </a:lnTo>
                      <a:lnTo>
                        <a:pt x="888" y="61"/>
                      </a:lnTo>
                      <a:lnTo>
                        <a:pt x="897" y="61"/>
                      </a:lnTo>
                      <a:lnTo>
                        <a:pt x="905" y="59"/>
                      </a:lnTo>
                      <a:lnTo>
                        <a:pt x="912" y="61"/>
                      </a:lnTo>
                      <a:lnTo>
                        <a:pt x="920" y="61"/>
                      </a:lnTo>
                      <a:lnTo>
                        <a:pt x="928" y="64"/>
                      </a:lnTo>
                      <a:lnTo>
                        <a:pt x="935" y="66"/>
                      </a:lnTo>
                      <a:lnTo>
                        <a:pt x="941" y="70"/>
                      </a:lnTo>
                      <a:lnTo>
                        <a:pt x="949" y="78"/>
                      </a:lnTo>
                      <a:lnTo>
                        <a:pt x="952" y="85"/>
                      </a:lnTo>
                      <a:lnTo>
                        <a:pt x="954" y="93"/>
                      </a:lnTo>
                      <a:lnTo>
                        <a:pt x="956" y="100"/>
                      </a:lnTo>
                      <a:lnTo>
                        <a:pt x="954" y="108"/>
                      </a:lnTo>
                      <a:lnTo>
                        <a:pt x="954" y="116"/>
                      </a:lnTo>
                      <a:lnTo>
                        <a:pt x="950" y="121"/>
                      </a:lnTo>
                      <a:lnTo>
                        <a:pt x="947" y="127"/>
                      </a:lnTo>
                      <a:lnTo>
                        <a:pt x="941" y="133"/>
                      </a:lnTo>
                      <a:lnTo>
                        <a:pt x="937" y="137"/>
                      </a:lnTo>
                      <a:lnTo>
                        <a:pt x="930" y="138"/>
                      </a:lnTo>
                      <a:lnTo>
                        <a:pt x="922" y="142"/>
                      </a:lnTo>
                      <a:lnTo>
                        <a:pt x="914" y="142"/>
                      </a:lnTo>
                      <a:lnTo>
                        <a:pt x="905" y="142"/>
                      </a:lnTo>
                      <a:lnTo>
                        <a:pt x="895" y="140"/>
                      </a:lnTo>
                      <a:lnTo>
                        <a:pt x="888" y="138"/>
                      </a:lnTo>
                      <a:lnTo>
                        <a:pt x="878" y="133"/>
                      </a:lnTo>
                      <a:lnTo>
                        <a:pt x="869" y="127"/>
                      </a:lnTo>
                      <a:lnTo>
                        <a:pt x="859" y="119"/>
                      </a:lnTo>
                      <a:lnTo>
                        <a:pt x="852" y="112"/>
                      </a:lnTo>
                      <a:lnTo>
                        <a:pt x="844" y="102"/>
                      </a:lnTo>
                      <a:lnTo>
                        <a:pt x="840" y="93"/>
                      </a:lnTo>
                      <a:lnTo>
                        <a:pt x="836" y="83"/>
                      </a:lnTo>
                      <a:lnTo>
                        <a:pt x="833" y="74"/>
                      </a:lnTo>
                      <a:lnTo>
                        <a:pt x="831" y="64"/>
                      </a:lnTo>
                      <a:lnTo>
                        <a:pt x="827" y="55"/>
                      </a:lnTo>
                      <a:lnTo>
                        <a:pt x="823" y="43"/>
                      </a:lnTo>
                      <a:lnTo>
                        <a:pt x="819" y="36"/>
                      </a:lnTo>
                      <a:lnTo>
                        <a:pt x="814" y="26"/>
                      </a:lnTo>
                      <a:lnTo>
                        <a:pt x="810" y="21"/>
                      </a:lnTo>
                      <a:lnTo>
                        <a:pt x="804" y="13"/>
                      </a:lnTo>
                      <a:lnTo>
                        <a:pt x="798" y="7"/>
                      </a:lnTo>
                      <a:lnTo>
                        <a:pt x="789" y="3"/>
                      </a:lnTo>
                      <a:lnTo>
                        <a:pt x="779" y="2"/>
                      </a:lnTo>
                      <a:lnTo>
                        <a:pt x="768" y="0"/>
                      </a:lnTo>
                      <a:lnTo>
                        <a:pt x="762" y="0"/>
                      </a:lnTo>
                      <a:lnTo>
                        <a:pt x="759" y="0"/>
                      </a:lnTo>
                      <a:lnTo>
                        <a:pt x="757" y="3"/>
                      </a:lnTo>
                      <a:lnTo>
                        <a:pt x="757" y="7"/>
                      </a:lnTo>
                      <a:lnTo>
                        <a:pt x="759" y="13"/>
                      </a:lnTo>
                      <a:lnTo>
                        <a:pt x="762" y="21"/>
                      </a:lnTo>
                      <a:lnTo>
                        <a:pt x="768" y="28"/>
                      </a:lnTo>
                      <a:lnTo>
                        <a:pt x="772" y="36"/>
                      </a:lnTo>
                      <a:lnTo>
                        <a:pt x="776" y="45"/>
                      </a:lnTo>
                      <a:lnTo>
                        <a:pt x="779" y="55"/>
                      </a:lnTo>
                      <a:lnTo>
                        <a:pt x="783" y="64"/>
                      </a:lnTo>
                      <a:lnTo>
                        <a:pt x="785" y="74"/>
                      </a:lnTo>
                      <a:lnTo>
                        <a:pt x="785" y="85"/>
                      </a:lnTo>
                      <a:lnTo>
                        <a:pt x="783" y="95"/>
                      </a:lnTo>
                      <a:lnTo>
                        <a:pt x="779" y="106"/>
                      </a:lnTo>
                      <a:lnTo>
                        <a:pt x="772" y="116"/>
                      </a:lnTo>
                      <a:lnTo>
                        <a:pt x="766" y="121"/>
                      </a:lnTo>
                      <a:lnTo>
                        <a:pt x="759" y="129"/>
                      </a:lnTo>
                      <a:lnTo>
                        <a:pt x="751" y="135"/>
                      </a:lnTo>
                      <a:lnTo>
                        <a:pt x="745" y="137"/>
                      </a:lnTo>
                      <a:lnTo>
                        <a:pt x="738" y="138"/>
                      </a:lnTo>
                      <a:lnTo>
                        <a:pt x="732" y="140"/>
                      </a:lnTo>
                      <a:lnTo>
                        <a:pt x="724" y="142"/>
                      </a:lnTo>
                      <a:lnTo>
                        <a:pt x="713" y="142"/>
                      </a:lnTo>
                      <a:lnTo>
                        <a:pt x="703" y="140"/>
                      </a:lnTo>
                      <a:lnTo>
                        <a:pt x="698" y="138"/>
                      </a:lnTo>
                      <a:lnTo>
                        <a:pt x="696" y="138"/>
                      </a:lnTo>
                      <a:lnTo>
                        <a:pt x="694" y="137"/>
                      </a:lnTo>
                      <a:lnTo>
                        <a:pt x="692" y="133"/>
                      </a:lnTo>
                      <a:lnTo>
                        <a:pt x="688" y="127"/>
                      </a:lnTo>
                      <a:lnTo>
                        <a:pt x="686" y="121"/>
                      </a:lnTo>
                      <a:lnTo>
                        <a:pt x="681" y="112"/>
                      </a:lnTo>
                      <a:lnTo>
                        <a:pt x="675" y="102"/>
                      </a:lnTo>
                      <a:lnTo>
                        <a:pt x="667" y="93"/>
                      </a:lnTo>
                      <a:lnTo>
                        <a:pt x="662" y="83"/>
                      </a:lnTo>
                      <a:lnTo>
                        <a:pt x="654" y="72"/>
                      </a:lnTo>
                      <a:lnTo>
                        <a:pt x="646" y="64"/>
                      </a:lnTo>
                      <a:lnTo>
                        <a:pt x="639" y="55"/>
                      </a:lnTo>
                      <a:lnTo>
                        <a:pt x="631" y="49"/>
                      </a:lnTo>
                      <a:lnTo>
                        <a:pt x="624" y="43"/>
                      </a:lnTo>
                      <a:lnTo>
                        <a:pt x="616" y="40"/>
                      </a:lnTo>
                      <a:lnTo>
                        <a:pt x="610" y="40"/>
                      </a:lnTo>
                      <a:lnTo>
                        <a:pt x="603" y="43"/>
                      </a:lnTo>
                      <a:lnTo>
                        <a:pt x="597" y="45"/>
                      </a:lnTo>
                      <a:lnTo>
                        <a:pt x="593" y="53"/>
                      </a:lnTo>
                      <a:lnTo>
                        <a:pt x="589" y="61"/>
                      </a:lnTo>
                      <a:lnTo>
                        <a:pt x="589" y="70"/>
                      </a:lnTo>
                      <a:lnTo>
                        <a:pt x="587" y="81"/>
                      </a:lnTo>
                      <a:lnTo>
                        <a:pt x="589" y="93"/>
                      </a:lnTo>
                      <a:lnTo>
                        <a:pt x="589" y="104"/>
                      </a:lnTo>
                      <a:lnTo>
                        <a:pt x="593" y="119"/>
                      </a:lnTo>
                      <a:lnTo>
                        <a:pt x="595" y="129"/>
                      </a:lnTo>
                      <a:lnTo>
                        <a:pt x="599" y="140"/>
                      </a:lnTo>
                      <a:lnTo>
                        <a:pt x="601" y="150"/>
                      </a:lnTo>
                      <a:lnTo>
                        <a:pt x="605" y="161"/>
                      </a:lnTo>
                      <a:lnTo>
                        <a:pt x="606" y="167"/>
                      </a:lnTo>
                      <a:lnTo>
                        <a:pt x="610" y="175"/>
                      </a:lnTo>
                      <a:lnTo>
                        <a:pt x="610" y="178"/>
                      </a:lnTo>
                      <a:lnTo>
                        <a:pt x="612" y="180"/>
                      </a:lnTo>
                      <a:lnTo>
                        <a:pt x="599" y="266"/>
                      </a:lnTo>
                      <a:lnTo>
                        <a:pt x="601" y="262"/>
                      </a:lnTo>
                      <a:lnTo>
                        <a:pt x="606" y="254"/>
                      </a:lnTo>
                      <a:lnTo>
                        <a:pt x="616" y="249"/>
                      </a:lnTo>
                      <a:lnTo>
                        <a:pt x="629" y="243"/>
                      </a:lnTo>
                      <a:lnTo>
                        <a:pt x="635" y="239"/>
                      </a:lnTo>
                      <a:lnTo>
                        <a:pt x="643" y="239"/>
                      </a:lnTo>
                      <a:lnTo>
                        <a:pt x="650" y="239"/>
                      </a:lnTo>
                      <a:lnTo>
                        <a:pt x="658" y="241"/>
                      </a:lnTo>
                      <a:lnTo>
                        <a:pt x="663" y="245"/>
                      </a:lnTo>
                      <a:lnTo>
                        <a:pt x="671" y="251"/>
                      </a:lnTo>
                      <a:lnTo>
                        <a:pt x="679" y="258"/>
                      </a:lnTo>
                      <a:lnTo>
                        <a:pt x="686" y="272"/>
                      </a:lnTo>
                      <a:lnTo>
                        <a:pt x="692" y="281"/>
                      </a:lnTo>
                      <a:lnTo>
                        <a:pt x="694" y="296"/>
                      </a:lnTo>
                      <a:lnTo>
                        <a:pt x="696" y="306"/>
                      </a:lnTo>
                      <a:lnTo>
                        <a:pt x="698" y="319"/>
                      </a:lnTo>
                      <a:lnTo>
                        <a:pt x="694" y="332"/>
                      </a:lnTo>
                      <a:lnTo>
                        <a:pt x="692" y="344"/>
                      </a:lnTo>
                      <a:lnTo>
                        <a:pt x="688" y="357"/>
                      </a:lnTo>
                      <a:lnTo>
                        <a:pt x="684" y="370"/>
                      </a:lnTo>
                      <a:lnTo>
                        <a:pt x="677" y="380"/>
                      </a:lnTo>
                      <a:lnTo>
                        <a:pt x="671" y="391"/>
                      </a:lnTo>
                      <a:lnTo>
                        <a:pt x="663" y="399"/>
                      </a:lnTo>
                      <a:lnTo>
                        <a:pt x="658" y="408"/>
                      </a:lnTo>
                      <a:lnTo>
                        <a:pt x="650" y="414"/>
                      </a:lnTo>
                      <a:lnTo>
                        <a:pt x="643" y="420"/>
                      </a:lnTo>
                      <a:lnTo>
                        <a:pt x="635" y="424"/>
                      </a:lnTo>
                      <a:lnTo>
                        <a:pt x="629" y="428"/>
                      </a:lnTo>
                      <a:lnTo>
                        <a:pt x="622" y="431"/>
                      </a:lnTo>
                      <a:lnTo>
                        <a:pt x="622" y="441"/>
                      </a:lnTo>
                      <a:lnTo>
                        <a:pt x="624" y="445"/>
                      </a:lnTo>
                      <a:lnTo>
                        <a:pt x="627" y="452"/>
                      </a:lnTo>
                      <a:lnTo>
                        <a:pt x="633" y="460"/>
                      </a:lnTo>
                      <a:lnTo>
                        <a:pt x="639" y="469"/>
                      </a:lnTo>
                      <a:lnTo>
                        <a:pt x="644" y="477"/>
                      </a:lnTo>
                      <a:lnTo>
                        <a:pt x="648" y="486"/>
                      </a:lnTo>
                      <a:lnTo>
                        <a:pt x="654" y="496"/>
                      </a:lnTo>
                      <a:lnTo>
                        <a:pt x="660" y="505"/>
                      </a:lnTo>
                      <a:lnTo>
                        <a:pt x="662" y="517"/>
                      </a:lnTo>
                      <a:lnTo>
                        <a:pt x="663" y="526"/>
                      </a:lnTo>
                      <a:lnTo>
                        <a:pt x="665" y="536"/>
                      </a:lnTo>
                      <a:lnTo>
                        <a:pt x="665" y="547"/>
                      </a:lnTo>
                      <a:lnTo>
                        <a:pt x="660" y="555"/>
                      </a:lnTo>
                      <a:lnTo>
                        <a:pt x="656" y="564"/>
                      </a:lnTo>
                      <a:lnTo>
                        <a:pt x="648" y="570"/>
                      </a:lnTo>
                      <a:lnTo>
                        <a:pt x="643" y="578"/>
                      </a:lnTo>
                      <a:lnTo>
                        <a:pt x="633" y="580"/>
                      </a:lnTo>
                      <a:lnTo>
                        <a:pt x="624" y="583"/>
                      </a:lnTo>
                      <a:lnTo>
                        <a:pt x="614" y="585"/>
                      </a:lnTo>
                      <a:lnTo>
                        <a:pt x="606" y="587"/>
                      </a:lnTo>
                      <a:lnTo>
                        <a:pt x="595" y="583"/>
                      </a:lnTo>
                      <a:lnTo>
                        <a:pt x="586" y="582"/>
                      </a:lnTo>
                      <a:lnTo>
                        <a:pt x="578" y="578"/>
                      </a:lnTo>
                      <a:lnTo>
                        <a:pt x="572" y="572"/>
                      </a:lnTo>
                      <a:lnTo>
                        <a:pt x="565" y="564"/>
                      </a:lnTo>
                      <a:lnTo>
                        <a:pt x="563" y="555"/>
                      </a:lnTo>
                      <a:lnTo>
                        <a:pt x="559" y="543"/>
                      </a:lnTo>
                      <a:lnTo>
                        <a:pt x="561" y="532"/>
                      </a:lnTo>
                      <a:lnTo>
                        <a:pt x="561" y="517"/>
                      </a:lnTo>
                      <a:lnTo>
                        <a:pt x="563" y="505"/>
                      </a:lnTo>
                      <a:lnTo>
                        <a:pt x="567" y="496"/>
                      </a:lnTo>
                      <a:lnTo>
                        <a:pt x="568" y="488"/>
                      </a:lnTo>
                      <a:lnTo>
                        <a:pt x="572" y="479"/>
                      </a:lnTo>
                      <a:lnTo>
                        <a:pt x="576" y="473"/>
                      </a:lnTo>
                      <a:lnTo>
                        <a:pt x="580" y="469"/>
                      </a:lnTo>
                      <a:lnTo>
                        <a:pt x="584" y="466"/>
                      </a:lnTo>
                      <a:lnTo>
                        <a:pt x="589" y="458"/>
                      </a:lnTo>
                      <a:lnTo>
                        <a:pt x="597" y="454"/>
                      </a:lnTo>
                      <a:lnTo>
                        <a:pt x="601" y="454"/>
                      </a:lnTo>
                      <a:lnTo>
                        <a:pt x="603" y="454"/>
                      </a:lnTo>
                      <a:lnTo>
                        <a:pt x="603" y="452"/>
                      </a:lnTo>
                      <a:lnTo>
                        <a:pt x="601" y="447"/>
                      </a:lnTo>
                      <a:lnTo>
                        <a:pt x="599" y="437"/>
                      </a:lnTo>
                      <a:lnTo>
                        <a:pt x="597" y="428"/>
                      </a:lnTo>
                      <a:lnTo>
                        <a:pt x="593" y="414"/>
                      </a:lnTo>
                      <a:lnTo>
                        <a:pt x="589" y="401"/>
                      </a:lnTo>
                      <a:lnTo>
                        <a:pt x="586" y="388"/>
                      </a:lnTo>
                      <a:lnTo>
                        <a:pt x="584" y="372"/>
                      </a:lnTo>
                      <a:lnTo>
                        <a:pt x="580" y="355"/>
                      </a:lnTo>
                      <a:lnTo>
                        <a:pt x="578" y="340"/>
                      </a:lnTo>
                      <a:lnTo>
                        <a:pt x="576" y="323"/>
                      </a:lnTo>
                      <a:lnTo>
                        <a:pt x="576" y="308"/>
                      </a:lnTo>
                      <a:lnTo>
                        <a:pt x="574" y="293"/>
                      </a:lnTo>
                      <a:lnTo>
                        <a:pt x="576" y="281"/>
                      </a:lnTo>
                      <a:lnTo>
                        <a:pt x="576" y="270"/>
                      </a:lnTo>
                      <a:lnTo>
                        <a:pt x="582" y="262"/>
                      </a:lnTo>
                      <a:lnTo>
                        <a:pt x="584" y="254"/>
                      </a:lnTo>
                      <a:lnTo>
                        <a:pt x="587" y="249"/>
                      </a:lnTo>
                      <a:lnTo>
                        <a:pt x="589" y="241"/>
                      </a:lnTo>
                      <a:lnTo>
                        <a:pt x="593" y="234"/>
                      </a:lnTo>
                      <a:lnTo>
                        <a:pt x="597" y="222"/>
                      </a:lnTo>
                      <a:lnTo>
                        <a:pt x="599" y="213"/>
                      </a:lnTo>
                      <a:lnTo>
                        <a:pt x="597" y="201"/>
                      </a:lnTo>
                      <a:lnTo>
                        <a:pt x="595" y="194"/>
                      </a:lnTo>
                      <a:lnTo>
                        <a:pt x="587" y="186"/>
                      </a:lnTo>
                      <a:lnTo>
                        <a:pt x="580" y="180"/>
                      </a:lnTo>
                      <a:lnTo>
                        <a:pt x="567" y="177"/>
                      </a:lnTo>
                      <a:lnTo>
                        <a:pt x="555" y="173"/>
                      </a:lnTo>
                      <a:lnTo>
                        <a:pt x="544" y="171"/>
                      </a:lnTo>
                      <a:lnTo>
                        <a:pt x="534" y="171"/>
                      </a:lnTo>
                      <a:lnTo>
                        <a:pt x="525" y="169"/>
                      </a:lnTo>
                      <a:lnTo>
                        <a:pt x="519" y="171"/>
                      </a:lnTo>
                      <a:lnTo>
                        <a:pt x="513" y="171"/>
                      </a:lnTo>
                      <a:lnTo>
                        <a:pt x="513" y="173"/>
                      </a:lnTo>
                      <a:lnTo>
                        <a:pt x="515" y="173"/>
                      </a:lnTo>
                      <a:lnTo>
                        <a:pt x="519" y="177"/>
                      </a:lnTo>
                      <a:lnTo>
                        <a:pt x="525" y="182"/>
                      </a:lnTo>
                      <a:lnTo>
                        <a:pt x="530" y="194"/>
                      </a:lnTo>
                      <a:lnTo>
                        <a:pt x="532" y="199"/>
                      </a:lnTo>
                      <a:lnTo>
                        <a:pt x="536" y="207"/>
                      </a:lnTo>
                      <a:lnTo>
                        <a:pt x="536" y="213"/>
                      </a:lnTo>
                      <a:lnTo>
                        <a:pt x="538" y="222"/>
                      </a:lnTo>
                      <a:lnTo>
                        <a:pt x="538" y="230"/>
                      </a:lnTo>
                      <a:lnTo>
                        <a:pt x="538" y="241"/>
                      </a:lnTo>
                      <a:lnTo>
                        <a:pt x="536" y="251"/>
                      </a:lnTo>
                      <a:lnTo>
                        <a:pt x="534" y="262"/>
                      </a:lnTo>
                      <a:lnTo>
                        <a:pt x="529" y="272"/>
                      </a:lnTo>
                      <a:lnTo>
                        <a:pt x="523" y="279"/>
                      </a:lnTo>
                      <a:lnTo>
                        <a:pt x="515" y="285"/>
                      </a:lnTo>
                      <a:lnTo>
                        <a:pt x="508" y="293"/>
                      </a:lnTo>
                      <a:lnTo>
                        <a:pt x="500" y="294"/>
                      </a:lnTo>
                      <a:lnTo>
                        <a:pt x="492" y="298"/>
                      </a:lnTo>
                      <a:lnTo>
                        <a:pt x="485" y="300"/>
                      </a:lnTo>
                      <a:lnTo>
                        <a:pt x="477" y="302"/>
                      </a:lnTo>
                      <a:lnTo>
                        <a:pt x="468" y="300"/>
                      </a:lnTo>
                      <a:lnTo>
                        <a:pt x="460" y="298"/>
                      </a:lnTo>
                      <a:lnTo>
                        <a:pt x="454" y="296"/>
                      </a:lnTo>
                      <a:lnTo>
                        <a:pt x="449" y="293"/>
                      </a:lnTo>
                      <a:lnTo>
                        <a:pt x="443" y="289"/>
                      </a:lnTo>
                      <a:lnTo>
                        <a:pt x="439" y="283"/>
                      </a:lnTo>
                      <a:lnTo>
                        <a:pt x="435" y="277"/>
                      </a:lnTo>
                      <a:lnTo>
                        <a:pt x="435" y="272"/>
                      </a:lnTo>
                      <a:lnTo>
                        <a:pt x="434" y="264"/>
                      </a:lnTo>
                      <a:lnTo>
                        <a:pt x="434" y="256"/>
                      </a:lnTo>
                      <a:lnTo>
                        <a:pt x="434" y="249"/>
                      </a:lnTo>
                      <a:lnTo>
                        <a:pt x="435" y="243"/>
                      </a:lnTo>
                      <a:lnTo>
                        <a:pt x="435" y="235"/>
                      </a:lnTo>
                      <a:lnTo>
                        <a:pt x="437" y="228"/>
                      </a:lnTo>
                      <a:lnTo>
                        <a:pt x="439" y="222"/>
                      </a:lnTo>
                      <a:lnTo>
                        <a:pt x="443" y="216"/>
                      </a:lnTo>
                      <a:lnTo>
                        <a:pt x="447" y="207"/>
                      </a:lnTo>
                      <a:lnTo>
                        <a:pt x="451" y="199"/>
                      </a:lnTo>
                      <a:lnTo>
                        <a:pt x="454" y="194"/>
                      </a:lnTo>
                      <a:lnTo>
                        <a:pt x="456" y="194"/>
                      </a:lnTo>
                      <a:lnTo>
                        <a:pt x="453" y="192"/>
                      </a:lnTo>
                      <a:lnTo>
                        <a:pt x="445" y="192"/>
                      </a:lnTo>
                      <a:lnTo>
                        <a:pt x="434" y="190"/>
                      </a:lnTo>
                      <a:lnTo>
                        <a:pt x="422" y="186"/>
                      </a:lnTo>
                      <a:lnTo>
                        <a:pt x="413" y="184"/>
                      </a:lnTo>
                      <a:lnTo>
                        <a:pt x="407" y="182"/>
                      </a:lnTo>
                      <a:lnTo>
                        <a:pt x="397" y="178"/>
                      </a:lnTo>
                      <a:lnTo>
                        <a:pt x="390" y="175"/>
                      </a:lnTo>
                      <a:lnTo>
                        <a:pt x="382" y="169"/>
                      </a:lnTo>
                      <a:lnTo>
                        <a:pt x="377" y="165"/>
                      </a:lnTo>
                      <a:lnTo>
                        <a:pt x="369" y="159"/>
                      </a:lnTo>
                      <a:lnTo>
                        <a:pt x="363" y="154"/>
                      </a:lnTo>
                      <a:lnTo>
                        <a:pt x="365" y="158"/>
                      </a:lnTo>
                      <a:lnTo>
                        <a:pt x="367" y="161"/>
                      </a:lnTo>
                      <a:lnTo>
                        <a:pt x="369" y="169"/>
                      </a:lnTo>
                      <a:lnTo>
                        <a:pt x="373" y="175"/>
                      </a:lnTo>
                      <a:lnTo>
                        <a:pt x="375" y="184"/>
                      </a:lnTo>
                      <a:lnTo>
                        <a:pt x="377" y="194"/>
                      </a:lnTo>
                      <a:lnTo>
                        <a:pt x="380" y="203"/>
                      </a:lnTo>
                      <a:lnTo>
                        <a:pt x="382" y="213"/>
                      </a:lnTo>
                      <a:lnTo>
                        <a:pt x="382" y="222"/>
                      </a:lnTo>
                      <a:lnTo>
                        <a:pt x="382" y="232"/>
                      </a:lnTo>
                      <a:lnTo>
                        <a:pt x="384" y="241"/>
                      </a:lnTo>
                      <a:lnTo>
                        <a:pt x="382" y="249"/>
                      </a:lnTo>
                      <a:lnTo>
                        <a:pt x="380" y="254"/>
                      </a:lnTo>
                      <a:lnTo>
                        <a:pt x="375" y="260"/>
                      </a:lnTo>
                      <a:lnTo>
                        <a:pt x="369" y="266"/>
                      </a:lnTo>
                      <a:lnTo>
                        <a:pt x="363" y="266"/>
                      </a:lnTo>
                      <a:lnTo>
                        <a:pt x="356" y="268"/>
                      </a:lnTo>
                      <a:lnTo>
                        <a:pt x="350" y="268"/>
                      </a:lnTo>
                      <a:lnTo>
                        <a:pt x="344" y="270"/>
                      </a:lnTo>
                      <a:lnTo>
                        <a:pt x="333" y="268"/>
                      </a:lnTo>
                      <a:lnTo>
                        <a:pt x="325" y="268"/>
                      </a:lnTo>
                      <a:lnTo>
                        <a:pt x="319" y="266"/>
                      </a:lnTo>
                      <a:lnTo>
                        <a:pt x="314" y="266"/>
                      </a:lnTo>
                      <a:lnTo>
                        <a:pt x="310" y="266"/>
                      </a:lnTo>
                      <a:lnTo>
                        <a:pt x="312" y="273"/>
                      </a:lnTo>
                      <a:lnTo>
                        <a:pt x="314" y="277"/>
                      </a:lnTo>
                      <a:lnTo>
                        <a:pt x="316" y="283"/>
                      </a:lnTo>
                      <a:lnTo>
                        <a:pt x="316" y="289"/>
                      </a:lnTo>
                      <a:lnTo>
                        <a:pt x="319" y="296"/>
                      </a:lnTo>
                      <a:lnTo>
                        <a:pt x="319" y="302"/>
                      </a:lnTo>
                      <a:lnTo>
                        <a:pt x="319" y="310"/>
                      </a:lnTo>
                      <a:lnTo>
                        <a:pt x="318" y="317"/>
                      </a:lnTo>
                      <a:lnTo>
                        <a:pt x="318" y="325"/>
                      </a:lnTo>
                      <a:lnTo>
                        <a:pt x="316" y="332"/>
                      </a:lnTo>
                      <a:lnTo>
                        <a:pt x="314" y="342"/>
                      </a:lnTo>
                      <a:lnTo>
                        <a:pt x="310" y="350"/>
                      </a:lnTo>
                      <a:lnTo>
                        <a:pt x="306" y="357"/>
                      </a:lnTo>
                      <a:lnTo>
                        <a:pt x="295" y="367"/>
                      </a:lnTo>
                      <a:lnTo>
                        <a:pt x="283" y="374"/>
                      </a:lnTo>
                      <a:lnTo>
                        <a:pt x="272" y="374"/>
                      </a:lnTo>
                      <a:lnTo>
                        <a:pt x="261" y="372"/>
                      </a:lnTo>
                      <a:lnTo>
                        <a:pt x="251" y="365"/>
                      </a:lnTo>
                      <a:lnTo>
                        <a:pt x="245" y="355"/>
                      </a:lnTo>
                      <a:lnTo>
                        <a:pt x="242" y="350"/>
                      </a:lnTo>
                      <a:lnTo>
                        <a:pt x="242" y="342"/>
                      </a:lnTo>
                      <a:lnTo>
                        <a:pt x="242" y="336"/>
                      </a:lnTo>
                      <a:lnTo>
                        <a:pt x="243" y="329"/>
                      </a:lnTo>
                      <a:lnTo>
                        <a:pt x="243" y="317"/>
                      </a:lnTo>
                      <a:lnTo>
                        <a:pt x="247" y="308"/>
                      </a:lnTo>
                      <a:lnTo>
                        <a:pt x="251" y="298"/>
                      </a:lnTo>
                      <a:lnTo>
                        <a:pt x="255" y="289"/>
                      </a:lnTo>
                      <a:lnTo>
                        <a:pt x="259" y="277"/>
                      </a:lnTo>
                      <a:lnTo>
                        <a:pt x="264" y="268"/>
                      </a:lnTo>
                      <a:lnTo>
                        <a:pt x="268" y="258"/>
                      </a:lnTo>
                      <a:lnTo>
                        <a:pt x="274" y="249"/>
                      </a:lnTo>
                      <a:lnTo>
                        <a:pt x="278" y="239"/>
                      </a:lnTo>
                      <a:lnTo>
                        <a:pt x="283" y="232"/>
                      </a:lnTo>
                      <a:lnTo>
                        <a:pt x="287" y="224"/>
                      </a:lnTo>
                      <a:lnTo>
                        <a:pt x="291" y="218"/>
                      </a:lnTo>
                      <a:lnTo>
                        <a:pt x="299" y="211"/>
                      </a:lnTo>
                      <a:lnTo>
                        <a:pt x="300" y="207"/>
                      </a:lnTo>
                      <a:lnTo>
                        <a:pt x="300" y="203"/>
                      </a:lnTo>
                      <a:lnTo>
                        <a:pt x="304" y="197"/>
                      </a:lnTo>
                      <a:lnTo>
                        <a:pt x="304" y="190"/>
                      </a:lnTo>
                      <a:lnTo>
                        <a:pt x="308" y="184"/>
                      </a:lnTo>
                      <a:lnTo>
                        <a:pt x="310" y="177"/>
                      </a:lnTo>
                      <a:lnTo>
                        <a:pt x="312" y="171"/>
                      </a:lnTo>
                      <a:lnTo>
                        <a:pt x="314" y="163"/>
                      </a:lnTo>
                      <a:lnTo>
                        <a:pt x="316" y="154"/>
                      </a:lnTo>
                      <a:lnTo>
                        <a:pt x="316" y="146"/>
                      </a:lnTo>
                      <a:lnTo>
                        <a:pt x="318" y="137"/>
                      </a:lnTo>
                      <a:lnTo>
                        <a:pt x="316" y="127"/>
                      </a:lnTo>
                      <a:lnTo>
                        <a:pt x="316" y="119"/>
                      </a:lnTo>
                      <a:lnTo>
                        <a:pt x="314" y="110"/>
                      </a:lnTo>
                      <a:lnTo>
                        <a:pt x="312" y="102"/>
                      </a:lnTo>
                      <a:lnTo>
                        <a:pt x="308" y="99"/>
                      </a:lnTo>
                      <a:lnTo>
                        <a:pt x="302" y="89"/>
                      </a:lnTo>
                      <a:lnTo>
                        <a:pt x="297" y="81"/>
                      </a:lnTo>
                      <a:lnTo>
                        <a:pt x="291" y="76"/>
                      </a:lnTo>
                      <a:lnTo>
                        <a:pt x="287" y="68"/>
                      </a:lnTo>
                      <a:lnTo>
                        <a:pt x="281" y="61"/>
                      </a:lnTo>
                      <a:lnTo>
                        <a:pt x="276" y="53"/>
                      </a:lnTo>
                      <a:lnTo>
                        <a:pt x="272" y="43"/>
                      </a:lnTo>
                      <a:lnTo>
                        <a:pt x="264" y="38"/>
                      </a:lnTo>
                      <a:lnTo>
                        <a:pt x="261" y="30"/>
                      </a:lnTo>
                      <a:lnTo>
                        <a:pt x="255" y="21"/>
                      </a:lnTo>
                      <a:lnTo>
                        <a:pt x="253" y="13"/>
                      </a:lnTo>
                      <a:lnTo>
                        <a:pt x="249" y="11"/>
                      </a:lnTo>
                      <a:lnTo>
                        <a:pt x="242" y="17"/>
                      </a:lnTo>
                      <a:lnTo>
                        <a:pt x="230" y="23"/>
                      </a:lnTo>
                      <a:lnTo>
                        <a:pt x="221" y="34"/>
                      </a:lnTo>
                      <a:lnTo>
                        <a:pt x="211" y="43"/>
                      </a:lnTo>
                      <a:lnTo>
                        <a:pt x="202" y="55"/>
                      </a:lnTo>
                      <a:lnTo>
                        <a:pt x="194" y="61"/>
                      </a:lnTo>
                      <a:lnTo>
                        <a:pt x="194" y="64"/>
                      </a:lnTo>
                      <a:close/>
                    </a:path>
                  </a:pathLst>
                </a:custGeom>
                <a:solidFill>
                  <a:srgbClr val="C9D4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31" name="Freeform 55"/>
                <p:cNvSpPr>
                  <a:spLocks/>
                </p:cNvSpPr>
                <p:nvPr/>
              </p:nvSpPr>
              <p:spPr bwMode="auto">
                <a:xfrm>
                  <a:off x="4078" y="1774"/>
                  <a:ext cx="304" cy="403"/>
                </a:xfrm>
                <a:custGeom>
                  <a:avLst/>
                  <a:gdLst>
                    <a:gd name="T0" fmla="*/ 1 w 608"/>
                    <a:gd name="T1" fmla="*/ 1 h 806"/>
                    <a:gd name="T2" fmla="*/ 1 w 608"/>
                    <a:gd name="T3" fmla="*/ 1 h 806"/>
                    <a:gd name="T4" fmla="*/ 1 w 608"/>
                    <a:gd name="T5" fmla="*/ 1 h 806"/>
                    <a:gd name="T6" fmla="*/ 1 w 608"/>
                    <a:gd name="T7" fmla="*/ 1 h 806"/>
                    <a:gd name="T8" fmla="*/ 1 w 608"/>
                    <a:gd name="T9" fmla="*/ 1 h 806"/>
                    <a:gd name="T10" fmla="*/ 1 w 608"/>
                    <a:gd name="T11" fmla="*/ 1 h 806"/>
                    <a:gd name="T12" fmla="*/ 1 w 608"/>
                    <a:gd name="T13" fmla="*/ 1 h 806"/>
                    <a:gd name="T14" fmla="*/ 0 w 608"/>
                    <a:gd name="T15" fmla="*/ 1 h 806"/>
                    <a:gd name="T16" fmla="*/ 1 w 608"/>
                    <a:gd name="T17" fmla="*/ 1 h 806"/>
                    <a:gd name="T18" fmla="*/ 1 w 608"/>
                    <a:gd name="T19" fmla="*/ 1 h 806"/>
                    <a:gd name="T20" fmla="*/ 1 w 608"/>
                    <a:gd name="T21" fmla="*/ 1 h 806"/>
                    <a:gd name="T22" fmla="*/ 1 w 608"/>
                    <a:gd name="T23" fmla="*/ 1 h 806"/>
                    <a:gd name="T24" fmla="*/ 1 w 608"/>
                    <a:gd name="T25" fmla="*/ 1 h 806"/>
                    <a:gd name="T26" fmla="*/ 1 w 608"/>
                    <a:gd name="T27" fmla="*/ 1 h 806"/>
                    <a:gd name="T28" fmla="*/ 1 w 608"/>
                    <a:gd name="T29" fmla="*/ 1 h 806"/>
                    <a:gd name="T30" fmla="*/ 1 w 608"/>
                    <a:gd name="T31" fmla="*/ 0 h 806"/>
                    <a:gd name="T32" fmla="*/ 1 w 608"/>
                    <a:gd name="T33" fmla="*/ 1 h 806"/>
                    <a:gd name="T34" fmla="*/ 1 w 608"/>
                    <a:gd name="T35" fmla="*/ 1 h 806"/>
                    <a:gd name="T36" fmla="*/ 1 w 608"/>
                    <a:gd name="T37" fmla="*/ 1 h 806"/>
                    <a:gd name="T38" fmla="*/ 1 w 608"/>
                    <a:gd name="T39" fmla="*/ 1 h 806"/>
                    <a:gd name="T40" fmla="*/ 1 w 608"/>
                    <a:gd name="T41" fmla="*/ 1 h 806"/>
                    <a:gd name="T42" fmla="*/ 1 w 608"/>
                    <a:gd name="T43" fmla="*/ 1 h 806"/>
                    <a:gd name="T44" fmla="*/ 1 w 608"/>
                    <a:gd name="T45" fmla="*/ 1 h 806"/>
                    <a:gd name="T46" fmla="*/ 1 w 608"/>
                    <a:gd name="T47" fmla="*/ 1 h 806"/>
                    <a:gd name="T48" fmla="*/ 1 w 608"/>
                    <a:gd name="T49" fmla="*/ 1 h 806"/>
                    <a:gd name="T50" fmla="*/ 1 w 608"/>
                    <a:gd name="T51" fmla="*/ 1 h 806"/>
                    <a:gd name="T52" fmla="*/ 1 w 608"/>
                    <a:gd name="T53" fmla="*/ 1 h 806"/>
                    <a:gd name="T54" fmla="*/ 1 w 608"/>
                    <a:gd name="T55" fmla="*/ 1 h 806"/>
                    <a:gd name="T56" fmla="*/ 1 w 608"/>
                    <a:gd name="T57" fmla="*/ 1 h 806"/>
                    <a:gd name="T58" fmla="*/ 1 w 608"/>
                    <a:gd name="T59" fmla="*/ 1 h 806"/>
                    <a:gd name="T60" fmla="*/ 1 w 608"/>
                    <a:gd name="T61" fmla="*/ 1 h 806"/>
                    <a:gd name="T62" fmla="*/ 1 w 608"/>
                    <a:gd name="T63" fmla="*/ 1 h 806"/>
                    <a:gd name="T64" fmla="*/ 1 w 608"/>
                    <a:gd name="T65" fmla="*/ 1 h 806"/>
                    <a:gd name="T66" fmla="*/ 1 w 608"/>
                    <a:gd name="T67" fmla="*/ 1 h 806"/>
                    <a:gd name="T68" fmla="*/ 1 w 608"/>
                    <a:gd name="T69" fmla="*/ 1 h 806"/>
                    <a:gd name="T70" fmla="*/ 1 w 608"/>
                    <a:gd name="T71" fmla="*/ 1 h 806"/>
                    <a:gd name="T72" fmla="*/ 1 w 608"/>
                    <a:gd name="T73" fmla="*/ 1 h 806"/>
                    <a:gd name="T74" fmla="*/ 1 w 608"/>
                    <a:gd name="T75" fmla="*/ 1 h 806"/>
                    <a:gd name="T76" fmla="*/ 1 w 608"/>
                    <a:gd name="T77" fmla="*/ 1 h 806"/>
                    <a:gd name="T78" fmla="*/ 1 w 608"/>
                    <a:gd name="T79" fmla="*/ 1 h 806"/>
                    <a:gd name="T80" fmla="*/ 1 w 608"/>
                    <a:gd name="T81" fmla="*/ 1 h 806"/>
                    <a:gd name="T82" fmla="*/ 1 w 608"/>
                    <a:gd name="T83" fmla="*/ 1 h 806"/>
                    <a:gd name="T84" fmla="*/ 1 w 608"/>
                    <a:gd name="T85" fmla="*/ 1 h 806"/>
                    <a:gd name="T86" fmla="*/ 1 w 608"/>
                    <a:gd name="T87" fmla="*/ 1 h 806"/>
                    <a:gd name="T88" fmla="*/ 1 w 608"/>
                    <a:gd name="T89" fmla="*/ 1 h 806"/>
                    <a:gd name="T90" fmla="*/ 1 w 608"/>
                    <a:gd name="T91" fmla="*/ 1 h 806"/>
                    <a:gd name="T92" fmla="*/ 1 w 608"/>
                    <a:gd name="T93" fmla="*/ 1 h 806"/>
                    <a:gd name="T94" fmla="*/ 1 w 608"/>
                    <a:gd name="T95" fmla="*/ 1 h 806"/>
                    <a:gd name="T96" fmla="*/ 1 w 608"/>
                    <a:gd name="T97" fmla="*/ 1 h 806"/>
                    <a:gd name="T98" fmla="*/ 1 w 608"/>
                    <a:gd name="T99" fmla="*/ 1 h 806"/>
                    <a:gd name="T100" fmla="*/ 1 w 608"/>
                    <a:gd name="T101" fmla="*/ 1 h 806"/>
                    <a:gd name="T102" fmla="*/ 1 w 608"/>
                    <a:gd name="T103" fmla="*/ 1 h 806"/>
                    <a:gd name="T104" fmla="*/ 1 w 608"/>
                    <a:gd name="T105" fmla="*/ 1 h 806"/>
                    <a:gd name="T106" fmla="*/ 1 w 608"/>
                    <a:gd name="T107" fmla="*/ 1 h 806"/>
                    <a:gd name="T108" fmla="*/ 1 w 608"/>
                    <a:gd name="T109" fmla="*/ 1 h 806"/>
                    <a:gd name="T110" fmla="*/ 1 w 608"/>
                    <a:gd name="T111" fmla="*/ 1 h 806"/>
                    <a:gd name="T112" fmla="*/ 1 w 608"/>
                    <a:gd name="T113" fmla="*/ 1 h 806"/>
                    <a:gd name="T114" fmla="*/ 1 w 608"/>
                    <a:gd name="T115" fmla="*/ 1 h 806"/>
                    <a:gd name="T116" fmla="*/ 1 w 608"/>
                    <a:gd name="T117" fmla="*/ 1 h 80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08"/>
                    <a:gd name="T178" fmla="*/ 0 h 806"/>
                    <a:gd name="T179" fmla="*/ 608 w 608"/>
                    <a:gd name="T180" fmla="*/ 806 h 80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08" h="806">
                      <a:moveTo>
                        <a:pt x="158" y="614"/>
                      </a:moveTo>
                      <a:lnTo>
                        <a:pt x="154" y="612"/>
                      </a:lnTo>
                      <a:lnTo>
                        <a:pt x="150" y="608"/>
                      </a:lnTo>
                      <a:lnTo>
                        <a:pt x="145" y="600"/>
                      </a:lnTo>
                      <a:lnTo>
                        <a:pt x="135" y="593"/>
                      </a:lnTo>
                      <a:lnTo>
                        <a:pt x="124" y="581"/>
                      </a:lnTo>
                      <a:lnTo>
                        <a:pt x="114" y="570"/>
                      </a:lnTo>
                      <a:lnTo>
                        <a:pt x="101" y="555"/>
                      </a:lnTo>
                      <a:lnTo>
                        <a:pt x="89" y="540"/>
                      </a:lnTo>
                      <a:lnTo>
                        <a:pt x="76" y="522"/>
                      </a:lnTo>
                      <a:lnTo>
                        <a:pt x="63" y="503"/>
                      </a:lnTo>
                      <a:lnTo>
                        <a:pt x="50" y="484"/>
                      </a:lnTo>
                      <a:lnTo>
                        <a:pt x="40" y="465"/>
                      </a:lnTo>
                      <a:lnTo>
                        <a:pt x="29" y="443"/>
                      </a:lnTo>
                      <a:lnTo>
                        <a:pt x="21" y="422"/>
                      </a:lnTo>
                      <a:lnTo>
                        <a:pt x="13" y="401"/>
                      </a:lnTo>
                      <a:lnTo>
                        <a:pt x="12" y="380"/>
                      </a:lnTo>
                      <a:lnTo>
                        <a:pt x="8" y="357"/>
                      </a:lnTo>
                      <a:lnTo>
                        <a:pt x="4" y="338"/>
                      </a:lnTo>
                      <a:lnTo>
                        <a:pt x="2" y="319"/>
                      </a:lnTo>
                      <a:lnTo>
                        <a:pt x="2" y="302"/>
                      </a:lnTo>
                      <a:lnTo>
                        <a:pt x="0" y="285"/>
                      </a:lnTo>
                      <a:lnTo>
                        <a:pt x="0" y="271"/>
                      </a:lnTo>
                      <a:lnTo>
                        <a:pt x="0" y="258"/>
                      </a:lnTo>
                      <a:lnTo>
                        <a:pt x="2" y="247"/>
                      </a:lnTo>
                      <a:lnTo>
                        <a:pt x="2" y="235"/>
                      </a:lnTo>
                      <a:lnTo>
                        <a:pt x="2" y="226"/>
                      </a:lnTo>
                      <a:lnTo>
                        <a:pt x="4" y="218"/>
                      </a:lnTo>
                      <a:lnTo>
                        <a:pt x="6" y="211"/>
                      </a:lnTo>
                      <a:lnTo>
                        <a:pt x="6" y="203"/>
                      </a:lnTo>
                      <a:lnTo>
                        <a:pt x="8" y="201"/>
                      </a:lnTo>
                      <a:lnTo>
                        <a:pt x="145" y="357"/>
                      </a:lnTo>
                      <a:lnTo>
                        <a:pt x="145" y="351"/>
                      </a:lnTo>
                      <a:lnTo>
                        <a:pt x="150" y="342"/>
                      </a:lnTo>
                      <a:lnTo>
                        <a:pt x="156" y="325"/>
                      </a:lnTo>
                      <a:lnTo>
                        <a:pt x="165" y="304"/>
                      </a:lnTo>
                      <a:lnTo>
                        <a:pt x="175" y="277"/>
                      </a:lnTo>
                      <a:lnTo>
                        <a:pt x="188" y="249"/>
                      </a:lnTo>
                      <a:lnTo>
                        <a:pt x="202" y="218"/>
                      </a:lnTo>
                      <a:lnTo>
                        <a:pt x="219" y="186"/>
                      </a:lnTo>
                      <a:lnTo>
                        <a:pt x="236" y="154"/>
                      </a:lnTo>
                      <a:lnTo>
                        <a:pt x="253" y="123"/>
                      </a:lnTo>
                      <a:lnTo>
                        <a:pt x="272" y="93"/>
                      </a:lnTo>
                      <a:lnTo>
                        <a:pt x="291" y="64"/>
                      </a:lnTo>
                      <a:lnTo>
                        <a:pt x="310" y="41"/>
                      </a:lnTo>
                      <a:lnTo>
                        <a:pt x="329" y="20"/>
                      </a:lnTo>
                      <a:lnTo>
                        <a:pt x="348" y="7"/>
                      </a:lnTo>
                      <a:lnTo>
                        <a:pt x="367" y="0"/>
                      </a:lnTo>
                      <a:lnTo>
                        <a:pt x="365" y="0"/>
                      </a:lnTo>
                      <a:lnTo>
                        <a:pt x="361" y="7"/>
                      </a:lnTo>
                      <a:lnTo>
                        <a:pt x="356" y="19"/>
                      </a:lnTo>
                      <a:lnTo>
                        <a:pt x="352" y="34"/>
                      </a:lnTo>
                      <a:lnTo>
                        <a:pt x="344" y="51"/>
                      </a:lnTo>
                      <a:lnTo>
                        <a:pt x="337" y="76"/>
                      </a:lnTo>
                      <a:lnTo>
                        <a:pt x="329" y="100"/>
                      </a:lnTo>
                      <a:lnTo>
                        <a:pt x="323" y="131"/>
                      </a:lnTo>
                      <a:lnTo>
                        <a:pt x="317" y="163"/>
                      </a:lnTo>
                      <a:lnTo>
                        <a:pt x="316" y="197"/>
                      </a:lnTo>
                      <a:lnTo>
                        <a:pt x="314" y="235"/>
                      </a:lnTo>
                      <a:lnTo>
                        <a:pt x="317" y="275"/>
                      </a:lnTo>
                      <a:lnTo>
                        <a:pt x="323" y="317"/>
                      </a:lnTo>
                      <a:lnTo>
                        <a:pt x="331" y="361"/>
                      </a:lnTo>
                      <a:lnTo>
                        <a:pt x="344" y="406"/>
                      </a:lnTo>
                      <a:lnTo>
                        <a:pt x="365" y="456"/>
                      </a:lnTo>
                      <a:lnTo>
                        <a:pt x="365" y="452"/>
                      </a:lnTo>
                      <a:lnTo>
                        <a:pt x="365" y="443"/>
                      </a:lnTo>
                      <a:lnTo>
                        <a:pt x="365" y="429"/>
                      </a:lnTo>
                      <a:lnTo>
                        <a:pt x="367" y="412"/>
                      </a:lnTo>
                      <a:lnTo>
                        <a:pt x="369" y="391"/>
                      </a:lnTo>
                      <a:lnTo>
                        <a:pt x="373" y="368"/>
                      </a:lnTo>
                      <a:lnTo>
                        <a:pt x="376" y="342"/>
                      </a:lnTo>
                      <a:lnTo>
                        <a:pt x="384" y="315"/>
                      </a:lnTo>
                      <a:lnTo>
                        <a:pt x="390" y="287"/>
                      </a:lnTo>
                      <a:lnTo>
                        <a:pt x="399" y="258"/>
                      </a:lnTo>
                      <a:lnTo>
                        <a:pt x="409" y="232"/>
                      </a:lnTo>
                      <a:lnTo>
                        <a:pt x="422" y="203"/>
                      </a:lnTo>
                      <a:lnTo>
                        <a:pt x="435" y="176"/>
                      </a:lnTo>
                      <a:lnTo>
                        <a:pt x="452" y="154"/>
                      </a:lnTo>
                      <a:lnTo>
                        <a:pt x="470" y="133"/>
                      </a:lnTo>
                      <a:lnTo>
                        <a:pt x="492" y="116"/>
                      </a:lnTo>
                      <a:lnTo>
                        <a:pt x="490" y="119"/>
                      </a:lnTo>
                      <a:lnTo>
                        <a:pt x="487" y="129"/>
                      </a:lnTo>
                      <a:lnTo>
                        <a:pt x="483" y="142"/>
                      </a:lnTo>
                      <a:lnTo>
                        <a:pt x="477" y="165"/>
                      </a:lnTo>
                      <a:lnTo>
                        <a:pt x="471" y="190"/>
                      </a:lnTo>
                      <a:lnTo>
                        <a:pt x="466" y="224"/>
                      </a:lnTo>
                      <a:lnTo>
                        <a:pt x="462" y="260"/>
                      </a:lnTo>
                      <a:lnTo>
                        <a:pt x="462" y="302"/>
                      </a:lnTo>
                      <a:lnTo>
                        <a:pt x="464" y="346"/>
                      </a:lnTo>
                      <a:lnTo>
                        <a:pt x="470" y="393"/>
                      </a:lnTo>
                      <a:lnTo>
                        <a:pt x="477" y="445"/>
                      </a:lnTo>
                      <a:lnTo>
                        <a:pt x="492" y="502"/>
                      </a:lnTo>
                      <a:lnTo>
                        <a:pt x="509" y="559"/>
                      </a:lnTo>
                      <a:lnTo>
                        <a:pt x="536" y="619"/>
                      </a:lnTo>
                      <a:lnTo>
                        <a:pt x="568" y="680"/>
                      </a:lnTo>
                      <a:lnTo>
                        <a:pt x="608" y="745"/>
                      </a:lnTo>
                      <a:lnTo>
                        <a:pt x="576" y="806"/>
                      </a:lnTo>
                      <a:lnTo>
                        <a:pt x="574" y="802"/>
                      </a:lnTo>
                      <a:lnTo>
                        <a:pt x="572" y="798"/>
                      </a:lnTo>
                      <a:lnTo>
                        <a:pt x="568" y="791"/>
                      </a:lnTo>
                      <a:lnTo>
                        <a:pt x="566" y="785"/>
                      </a:lnTo>
                      <a:lnTo>
                        <a:pt x="561" y="773"/>
                      </a:lnTo>
                      <a:lnTo>
                        <a:pt x="557" y="762"/>
                      </a:lnTo>
                      <a:lnTo>
                        <a:pt x="551" y="751"/>
                      </a:lnTo>
                      <a:lnTo>
                        <a:pt x="547" y="737"/>
                      </a:lnTo>
                      <a:lnTo>
                        <a:pt x="540" y="724"/>
                      </a:lnTo>
                      <a:lnTo>
                        <a:pt x="534" y="711"/>
                      </a:lnTo>
                      <a:lnTo>
                        <a:pt x="528" y="697"/>
                      </a:lnTo>
                      <a:lnTo>
                        <a:pt x="525" y="686"/>
                      </a:lnTo>
                      <a:lnTo>
                        <a:pt x="521" y="675"/>
                      </a:lnTo>
                      <a:lnTo>
                        <a:pt x="517" y="665"/>
                      </a:lnTo>
                      <a:lnTo>
                        <a:pt x="513" y="657"/>
                      </a:lnTo>
                      <a:lnTo>
                        <a:pt x="513" y="652"/>
                      </a:lnTo>
                      <a:lnTo>
                        <a:pt x="509" y="648"/>
                      </a:lnTo>
                      <a:lnTo>
                        <a:pt x="502" y="652"/>
                      </a:lnTo>
                      <a:lnTo>
                        <a:pt x="496" y="656"/>
                      </a:lnTo>
                      <a:lnTo>
                        <a:pt x="492" y="663"/>
                      </a:lnTo>
                      <a:lnTo>
                        <a:pt x="487" y="671"/>
                      </a:lnTo>
                      <a:lnTo>
                        <a:pt x="483" y="680"/>
                      </a:lnTo>
                      <a:lnTo>
                        <a:pt x="479" y="686"/>
                      </a:lnTo>
                      <a:lnTo>
                        <a:pt x="473" y="694"/>
                      </a:lnTo>
                      <a:lnTo>
                        <a:pt x="470" y="701"/>
                      </a:lnTo>
                      <a:lnTo>
                        <a:pt x="466" y="709"/>
                      </a:lnTo>
                      <a:lnTo>
                        <a:pt x="462" y="715"/>
                      </a:lnTo>
                      <a:lnTo>
                        <a:pt x="460" y="720"/>
                      </a:lnTo>
                      <a:lnTo>
                        <a:pt x="458" y="722"/>
                      </a:lnTo>
                      <a:lnTo>
                        <a:pt x="458" y="724"/>
                      </a:lnTo>
                      <a:lnTo>
                        <a:pt x="458" y="722"/>
                      </a:lnTo>
                      <a:lnTo>
                        <a:pt x="456" y="716"/>
                      </a:lnTo>
                      <a:lnTo>
                        <a:pt x="452" y="711"/>
                      </a:lnTo>
                      <a:lnTo>
                        <a:pt x="451" y="699"/>
                      </a:lnTo>
                      <a:lnTo>
                        <a:pt x="445" y="688"/>
                      </a:lnTo>
                      <a:lnTo>
                        <a:pt x="439" y="676"/>
                      </a:lnTo>
                      <a:lnTo>
                        <a:pt x="432" y="661"/>
                      </a:lnTo>
                      <a:lnTo>
                        <a:pt x="426" y="648"/>
                      </a:lnTo>
                      <a:lnTo>
                        <a:pt x="414" y="633"/>
                      </a:lnTo>
                      <a:lnTo>
                        <a:pt x="405" y="618"/>
                      </a:lnTo>
                      <a:lnTo>
                        <a:pt x="392" y="604"/>
                      </a:lnTo>
                      <a:lnTo>
                        <a:pt x="378" y="591"/>
                      </a:lnTo>
                      <a:lnTo>
                        <a:pt x="363" y="581"/>
                      </a:lnTo>
                      <a:lnTo>
                        <a:pt x="346" y="572"/>
                      </a:lnTo>
                      <a:lnTo>
                        <a:pt x="327" y="564"/>
                      </a:lnTo>
                      <a:lnTo>
                        <a:pt x="310" y="562"/>
                      </a:lnTo>
                      <a:lnTo>
                        <a:pt x="308" y="560"/>
                      </a:lnTo>
                      <a:lnTo>
                        <a:pt x="306" y="557"/>
                      </a:lnTo>
                      <a:lnTo>
                        <a:pt x="304" y="551"/>
                      </a:lnTo>
                      <a:lnTo>
                        <a:pt x="300" y="543"/>
                      </a:lnTo>
                      <a:lnTo>
                        <a:pt x="297" y="532"/>
                      </a:lnTo>
                      <a:lnTo>
                        <a:pt x="293" y="521"/>
                      </a:lnTo>
                      <a:lnTo>
                        <a:pt x="289" y="507"/>
                      </a:lnTo>
                      <a:lnTo>
                        <a:pt x="285" y="492"/>
                      </a:lnTo>
                      <a:lnTo>
                        <a:pt x="279" y="475"/>
                      </a:lnTo>
                      <a:lnTo>
                        <a:pt x="276" y="458"/>
                      </a:lnTo>
                      <a:lnTo>
                        <a:pt x="272" y="439"/>
                      </a:lnTo>
                      <a:lnTo>
                        <a:pt x="268" y="418"/>
                      </a:lnTo>
                      <a:lnTo>
                        <a:pt x="264" y="397"/>
                      </a:lnTo>
                      <a:lnTo>
                        <a:pt x="262" y="374"/>
                      </a:lnTo>
                      <a:lnTo>
                        <a:pt x="262" y="351"/>
                      </a:lnTo>
                      <a:lnTo>
                        <a:pt x="262" y="330"/>
                      </a:lnTo>
                      <a:lnTo>
                        <a:pt x="260" y="330"/>
                      </a:lnTo>
                      <a:lnTo>
                        <a:pt x="259" y="336"/>
                      </a:lnTo>
                      <a:lnTo>
                        <a:pt x="255" y="344"/>
                      </a:lnTo>
                      <a:lnTo>
                        <a:pt x="253" y="353"/>
                      </a:lnTo>
                      <a:lnTo>
                        <a:pt x="249" y="365"/>
                      </a:lnTo>
                      <a:lnTo>
                        <a:pt x="245" y="380"/>
                      </a:lnTo>
                      <a:lnTo>
                        <a:pt x="241" y="397"/>
                      </a:lnTo>
                      <a:lnTo>
                        <a:pt x="240" y="414"/>
                      </a:lnTo>
                      <a:lnTo>
                        <a:pt x="236" y="431"/>
                      </a:lnTo>
                      <a:lnTo>
                        <a:pt x="232" y="452"/>
                      </a:lnTo>
                      <a:lnTo>
                        <a:pt x="228" y="471"/>
                      </a:lnTo>
                      <a:lnTo>
                        <a:pt x="228" y="492"/>
                      </a:lnTo>
                      <a:lnTo>
                        <a:pt x="228" y="509"/>
                      </a:lnTo>
                      <a:lnTo>
                        <a:pt x="230" y="530"/>
                      </a:lnTo>
                      <a:lnTo>
                        <a:pt x="234" y="547"/>
                      </a:lnTo>
                      <a:lnTo>
                        <a:pt x="240" y="566"/>
                      </a:lnTo>
                      <a:lnTo>
                        <a:pt x="158" y="614"/>
                      </a:lnTo>
                      <a:close/>
                    </a:path>
                  </a:pathLst>
                </a:custGeom>
                <a:solidFill>
                  <a:srgbClr val="2B6B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32" name="Freeform 56"/>
                <p:cNvSpPr>
                  <a:spLocks/>
                </p:cNvSpPr>
                <p:nvPr/>
              </p:nvSpPr>
              <p:spPr bwMode="auto">
                <a:xfrm>
                  <a:off x="4334" y="1900"/>
                  <a:ext cx="107" cy="237"/>
                </a:xfrm>
                <a:custGeom>
                  <a:avLst/>
                  <a:gdLst>
                    <a:gd name="T0" fmla="*/ 1 w 213"/>
                    <a:gd name="T1" fmla="*/ 1 h 473"/>
                    <a:gd name="T2" fmla="*/ 1 w 213"/>
                    <a:gd name="T3" fmla="*/ 1 h 473"/>
                    <a:gd name="T4" fmla="*/ 1 w 213"/>
                    <a:gd name="T5" fmla="*/ 1 h 473"/>
                    <a:gd name="T6" fmla="*/ 1 w 213"/>
                    <a:gd name="T7" fmla="*/ 1 h 473"/>
                    <a:gd name="T8" fmla="*/ 1 w 213"/>
                    <a:gd name="T9" fmla="*/ 1 h 473"/>
                    <a:gd name="T10" fmla="*/ 1 w 213"/>
                    <a:gd name="T11" fmla="*/ 1 h 473"/>
                    <a:gd name="T12" fmla="*/ 1 w 213"/>
                    <a:gd name="T13" fmla="*/ 1 h 473"/>
                    <a:gd name="T14" fmla="*/ 1 w 213"/>
                    <a:gd name="T15" fmla="*/ 1 h 473"/>
                    <a:gd name="T16" fmla="*/ 1 w 213"/>
                    <a:gd name="T17" fmla="*/ 1 h 473"/>
                    <a:gd name="T18" fmla="*/ 1 w 213"/>
                    <a:gd name="T19" fmla="*/ 1 h 473"/>
                    <a:gd name="T20" fmla="*/ 1 w 213"/>
                    <a:gd name="T21" fmla="*/ 1 h 473"/>
                    <a:gd name="T22" fmla="*/ 1 w 213"/>
                    <a:gd name="T23" fmla="*/ 1 h 473"/>
                    <a:gd name="T24" fmla="*/ 1 w 213"/>
                    <a:gd name="T25" fmla="*/ 1 h 473"/>
                    <a:gd name="T26" fmla="*/ 1 w 213"/>
                    <a:gd name="T27" fmla="*/ 1 h 473"/>
                    <a:gd name="T28" fmla="*/ 0 w 213"/>
                    <a:gd name="T29" fmla="*/ 1 h 473"/>
                    <a:gd name="T30" fmla="*/ 0 w 213"/>
                    <a:gd name="T31" fmla="*/ 1 h 473"/>
                    <a:gd name="T32" fmla="*/ 1 w 213"/>
                    <a:gd name="T33" fmla="*/ 0 h 473"/>
                    <a:gd name="T34" fmla="*/ 1 w 213"/>
                    <a:gd name="T35" fmla="*/ 1 h 473"/>
                    <a:gd name="T36" fmla="*/ 1 w 213"/>
                    <a:gd name="T37" fmla="*/ 1 h 473"/>
                    <a:gd name="T38" fmla="*/ 1 w 213"/>
                    <a:gd name="T39" fmla="*/ 1 h 473"/>
                    <a:gd name="T40" fmla="*/ 1 w 213"/>
                    <a:gd name="T41" fmla="*/ 1 h 473"/>
                    <a:gd name="T42" fmla="*/ 1 w 213"/>
                    <a:gd name="T43" fmla="*/ 1 h 473"/>
                    <a:gd name="T44" fmla="*/ 1 w 213"/>
                    <a:gd name="T45" fmla="*/ 1 h 473"/>
                    <a:gd name="T46" fmla="*/ 1 w 213"/>
                    <a:gd name="T47" fmla="*/ 1 h 473"/>
                    <a:gd name="T48" fmla="*/ 1 w 213"/>
                    <a:gd name="T49" fmla="*/ 1 h 473"/>
                    <a:gd name="T50" fmla="*/ 1 w 213"/>
                    <a:gd name="T51" fmla="*/ 1 h 473"/>
                    <a:gd name="T52" fmla="*/ 1 w 213"/>
                    <a:gd name="T53" fmla="*/ 1 h 473"/>
                    <a:gd name="T54" fmla="*/ 1 w 213"/>
                    <a:gd name="T55" fmla="*/ 1 h 473"/>
                    <a:gd name="T56" fmla="*/ 1 w 213"/>
                    <a:gd name="T57" fmla="*/ 1 h 473"/>
                    <a:gd name="T58" fmla="*/ 1 w 213"/>
                    <a:gd name="T59" fmla="*/ 1 h 473"/>
                    <a:gd name="T60" fmla="*/ 1 w 213"/>
                    <a:gd name="T61" fmla="*/ 1 h 473"/>
                    <a:gd name="T62" fmla="*/ 1 w 213"/>
                    <a:gd name="T63" fmla="*/ 1 h 473"/>
                    <a:gd name="T64" fmla="*/ 1 w 213"/>
                    <a:gd name="T65" fmla="*/ 1 h 473"/>
                    <a:gd name="T66" fmla="*/ 1 w 213"/>
                    <a:gd name="T67" fmla="*/ 1 h 473"/>
                    <a:gd name="T68" fmla="*/ 1 w 213"/>
                    <a:gd name="T69" fmla="*/ 1 h 473"/>
                    <a:gd name="T70" fmla="*/ 1 w 213"/>
                    <a:gd name="T71" fmla="*/ 1 h 473"/>
                    <a:gd name="T72" fmla="*/ 1 w 213"/>
                    <a:gd name="T73" fmla="*/ 1 h 473"/>
                    <a:gd name="T74" fmla="*/ 1 w 213"/>
                    <a:gd name="T75" fmla="*/ 1 h 473"/>
                    <a:gd name="T76" fmla="*/ 1 w 213"/>
                    <a:gd name="T77" fmla="*/ 1 h 473"/>
                    <a:gd name="T78" fmla="*/ 1 w 213"/>
                    <a:gd name="T79" fmla="*/ 1 h 473"/>
                    <a:gd name="T80" fmla="*/ 1 w 213"/>
                    <a:gd name="T81" fmla="*/ 1 h 473"/>
                    <a:gd name="T82" fmla="*/ 1 w 213"/>
                    <a:gd name="T83" fmla="*/ 1 h 473"/>
                    <a:gd name="T84" fmla="*/ 1 w 213"/>
                    <a:gd name="T85" fmla="*/ 1 h 473"/>
                    <a:gd name="T86" fmla="*/ 1 w 213"/>
                    <a:gd name="T87" fmla="*/ 1 h 473"/>
                    <a:gd name="T88" fmla="*/ 1 w 213"/>
                    <a:gd name="T89" fmla="*/ 1 h 473"/>
                    <a:gd name="T90" fmla="*/ 1 w 213"/>
                    <a:gd name="T91" fmla="*/ 1 h 473"/>
                    <a:gd name="T92" fmla="*/ 1 w 213"/>
                    <a:gd name="T93" fmla="*/ 1 h 473"/>
                    <a:gd name="T94" fmla="*/ 1 w 213"/>
                    <a:gd name="T95" fmla="*/ 1 h 473"/>
                    <a:gd name="T96" fmla="*/ 1 w 213"/>
                    <a:gd name="T97" fmla="*/ 1 h 473"/>
                    <a:gd name="T98" fmla="*/ 1 w 213"/>
                    <a:gd name="T99" fmla="*/ 1 h 473"/>
                    <a:gd name="T100" fmla="*/ 1 w 213"/>
                    <a:gd name="T101" fmla="*/ 1 h 473"/>
                    <a:gd name="T102" fmla="*/ 1 w 213"/>
                    <a:gd name="T103" fmla="*/ 1 h 473"/>
                    <a:gd name="T104" fmla="*/ 1 w 213"/>
                    <a:gd name="T105" fmla="*/ 1 h 47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3"/>
                    <a:gd name="T160" fmla="*/ 0 h 473"/>
                    <a:gd name="T161" fmla="*/ 213 w 213"/>
                    <a:gd name="T162" fmla="*/ 473 h 47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3" h="473">
                      <a:moveTo>
                        <a:pt x="122" y="473"/>
                      </a:moveTo>
                      <a:lnTo>
                        <a:pt x="120" y="469"/>
                      </a:lnTo>
                      <a:lnTo>
                        <a:pt x="114" y="464"/>
                      </a:lnTo>
                      <a:lnTo>
                        <a:pt x="109" y="454"/>
                      </a:lnTo>
                      <a:lnTo>
                        <a:pt x="99" y="441"/>
                      </a:lnTo>
                      <a:lnTo>
                        <a:pt x="88" y="422"/>
                      </a:lnTo>
                      <a:lnTo>
                        <a:pt x="76" y="401"/>
                      </a:lnTo>
                      <a:lnTo>
                        <a:pt x="65" y="376"/>
                      </a:lnTo>
                      <a:lnTo>
                        <a:pt x="53" y="348"/>
                      </a:lnTo>
                      <a:lnTo>
                        <a:pt x="40" y="315"/>
                      </a:lnTo>
                      <a:lnTo>
                        <a:pt x="29" y="279"/>
                      </a:lnTo>
                      <a:lnTo>
                        <a:pt x="17" y="239"/>
                      </a:lnTo>
                      <a:lnTo>
                        <a:pt x="10" y="197"/>
                      </a:lnTo>
                      <a:lnTo>
                        <a:pt x="4" y="154"/>
                      </a:lnTo>
                      <a:lnTo>
                        <a:pt x="0" y="104"/>
                      </a:lnTo>
                      <a:lnTo>
                        <a:pt x="0" y="53"/>
                      </a:lnTo>
                      <a:lnTo>
                        <a:pt x="4" y="0"/>
                      </a:lnTo>
                      <a:lnTo>
                        <a:pt x="4" y="3"/>
                      </a:lnTo>
                      <a:lnTo>
                        <a:pt x="6" y="11"/>
                      </a:lnTo>
                      <a:lnTo>
                        <a:pt x="8" y="24"/>
                      </a:lnTo>
                      <a:lnTo>
                        <a:pt x="14" y="41"/>
                      </a:lnTo>
                      <a:lnTo>
                        <a:pt x="17" y="62"/>
                      </a:lnTo>
                      <a:lnTo>
                        <a:pt x="25" y="85"/>
                      </a:lnTo>
                      <a:lnTo>
                        <a:pt x="33" y="110"/>
                      </a:lnTo>
                      <a:lnTo>
                        <a:pt x="40" y="136"/>
                      </a:lnTo>
                      <a:lnTo>
                        <a:pt x="48" y="161"/>
                      </a:lnTo>
                      <a:lnTo>
                        <a:pt x="57" y="188"/>
                      </a:lnTo>
                      <a:lnTo>
                        <a:pt x="65" y="211"/>
                      </a:lnTo>
                      <a:lnTo>
                        <a:pt x="74" y="235"/>
                      </a:lnTo>
                      <a:lnTo>
                        <a:pt x="84" y="254"/>
                      </a:lnTo>
                      <a:lnTo>
                        <a:pt x="91" y="271"/>
                      </a:lnTo>
                      <a:lnTo>
                        <a:pt x="101" y="285"/>
                      </a:lnTo>
                      <a:lnTo>
                        <a:pt x="110" y="294"/>
                      </a:lnTo>
                      <a:lnTo>
                        <a:pt x="181" y="174"/>
                      </a:lnTo>
                      <a:lnTo>
                        <a:pt x="185" y="167"/>
                      </a:lnTo>
                      <a:lnTo>
                        <a:pt x="185" y="173"/>
                      </a:lnTo>
                      <a:lnTo>
                        <a:pt x="185" y="180"/>
                      </a:lnTo>
                      <a:lnTo>
                        <a:pt x="185" y="190"/>
                      </a:lnTo>
                      <a:lnTo>
                        <a:pt x="185" y="199"/>
                      </a:lnTo>
                      <a:lnTo>
                        <a:pt x="185" y="213"/>
                      </a:lnTo>
                      <a:lnTo>
                        <a:pt x="185" y="228"/>
                      </a:lnTo>
                      <a:lnTo>
                        <a:pt x="187" y="245"/>
                      </a:lnTo>
                      <a:lnTo>
                        <a:pt x="187" y="260"/>
                      </a:lnTo>
                      <a:lnTo>
                        <a:pt x="187" y="277"/>
                      </a:lnTo>
                      <a:lnTo>
                        <a:pt x="190" y="294"/>
                      </a:lnTo>
                      <a:lnTo>
                        <a:pt x="192" y="313"/>
                      </a:lnTo>
                      <a:lnTo>
                        <a:pt x="196" y="329"/>
                      </a:lnTo>
                      <a:lnTo>
                        <a:pt x="200" y="344"/>
                      </a:lnTo>
                      <a:lnTo>
                        <a:pt x="206" y="359"/>
                      </a:lnTo>
                      <a:lnTo>
                        <a:pt x="213" y="374"/>
                      </a:lnTo>
                      <a:lnTo>
                        <a:pt x="166" y="420"/>
                      </a:lnTo>
                      <a:lnTo>
                        <a:pt x="122" y="473"/>
                      </a:lnTo>
                      <a:close/>
                    </a:path>
                  </a:pathLst>
                </a:custGeom>
                <a:solidFill>
                  <a:srgbClr val="B0D4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33" name="Freeform 57"/>
                <p:cNvSpPr>
                  <a:spLocks/>
                </p:cNvSpPr>
                <p:nvPr/>
              </p:nvSpPr>
              <p:spPr bwMode="auto">
                <a:xfrm>
                  <a:off x="4669" y="2849"/>
                  <a:ext cx="45" cy="68"/>
                </a:xfrm>
                <a:custGeom>
                  <a:avLst/>
                  <a:gdLst>
                    <a:gd name="T0" fmla="*/ 0 w 91"/>
                    <a:gd name="T1" fmla="*/ 0 h 137"/>
                    <a:gd name="T2" fmla="*/ 0 w 91"/>
                    <a:gd name="T3" fmla="*/ 0 h 137"/>
                    <a:gd name="T4" fmla="*/ 0 w 91"/>
                    <a:gd name="T5" fmla="*/ 0 h 137"/>
                    <a:gd name="T6" fmla="*/ 0 w 91"/>
                    <a:gd name="T7" fmla="*/ 0 h 137"/>
                    <a:gd name="T8" fmla="*/ 0 w 91"/>
                    <a:gd name="T9" fmla="*/ 0 h 137"/>
                    <a:gd name="T10" fmla="*/ 0 w 91"/>
                    <a:gd name="T11" fmla="*/ 0 h 137"/>
                    <a:gd name="T12" fmla="*/ 0 w 91"/>
                    <a:gd name="T13" fmla="*/ 0 h 137"/>
                    <a:gd name="T14" fmla="*/ 0 w 91"/>
                    <a:gd name="T15" fmla="*/ 0 h 137"/>
                    <a:gd name="T16" fmla="*/ 0 w 91"/>
                    <a:gd name="T17" fmla="*/ 0 h 137"/>
                    <a:gd name="T18" fmla="*/ 0 w 91"/>
                    <a:gd name="T19" fmla="*/ 0 h 137"/>
                    <a:gd name="T20" fmla="*/ 0 w 91"/>
                    <a:gd name="T21" fmla="*/ 0 h 137"/>
                    <a:gd name="T22" fmla="*/ 0 w 91"/>
                    <a:gd name="T23" fmla="*/ 0 h 137"/>
                    <a:gd name="T24" fmla="*/ 0 w 91"/>
                    <a:gd name="T25" fmla="*/ 0 h 137"/>
                    <a:gd name="T26" fmla="*/ 0 w 91"/>
                    <a:gd name="T27" fmla="*/ 0 h 137"/>
                    <a:gd name="T28" fmla="*/ 0 w 91"/>
                    <a:gd name="T29" fmla="*/ 0 h 137"/>
                    <a:gd name="T30" fmla="*/ 0 w 91"/>
                    <a:gd name="T31" fmla="*/ 0 h 137"/>
                    <a:gd name="T32" fmla="*/ 0 w 91"/>
                    <a:gd name="T33" fmla="*/ 0 h 137"/>
                    <a:gd name="T34" fmla="*/ 0 w 91"/>
                    <a:gd name="T35" fmla="*/ 0 h 137"/>
                    <a:gd name="T36" fmla="*/ 0 w 91"/>
                    <a:gd name="T37" fmla="*/ 0 h 137"/>
                    <a:gd name="T38" fmla="*/ 0 w 91"/>
                    <a:gd name="T39" fmla="*/ 0 h 137"/>
                    <a:gd name="T40" fmla="*/ 0 w 91"/>
                    <a:gd name="T41" fmla="*/ 0 h 137"/>
                    <a:gd name="T42" fmla="*/ 0 w 91"/>
                    <a:gd name="T43" fmla="*/ 0 h 137"/>
                    <a:gd name="T44" fmla="*/ 0 w 91"/>
                    <a:gd name="T45" fmla="*/ 0 h 137"/>
                    <a:gd name="T46" fmla="*/ 0 w 91"/>
                    <a:gd name="T47" fmla="*/ 0 h 137"/>
                    <a:gd name="T48" fmla="*/ 0 w 91"/>
                    <a:gd name="T49" fmla="*/ 0 h 137"/>
                    <a:gd name="T50" fmla="*/ 0 w 91"/>
                    <a:gd name="T51" fmla="*/ 0 h 137"/>
                    <a:gd name="T52" fmla="*/ 0 w 91"/>
                    <a:gd name="T53" fmla="*/ 0 h 137"/>
                    <a:gd name="T54" fmla="*/ 0 w 91"/>
                    <a:gd name="T55" fmla="*/ 0 h 137"/>
                    <a:gd name="T56" fmla="*/ 0 w 91"/>
                    <a:gd name="T57" fmla="*/ 0 h 137"/>
                    <a:gd name="T58" fmla="*/ 0 w 91"/>
                    <a:gd name="T59" fmla="*/ 0 h 137"/>
                    <a:gd name="T60" fmla="*/ 0 w 91"/>
                    <a:gd name="T61" fmla="*/ 0 h 137"/>
                    <a:gd name="T62" fmla="*/ 0 w 91"/>
                    <a:gd name="T63" fmla="*/ 0 h 137"/>
                    <a:gd name="T64" fmla="*/ 0 w 91"/>
                    <a:gd name="T65" fmla="*/ 0 h 137"/>
                    <a:gd name="T66" fmla="*/ 0 w 91"/>
                    <a:gd name="T67" fmla="*/ 0 h 137"/>
                    <a:gd name="T68" fmla="*/ 0 w 91"/>
                    <a:gd name="T69" fmla="*/ 0 h 137"/>
                    <a:gd name="T70" fmla="*/ 0 w 91"/>
                    <a:gd name="T71" fmla="*/ 0 h 137"/>
                    <a:gd name="T72" fmla="*/ 0 w 91"/>
                    <a:gd name="T73" fmla="*/ 0 h 137"/>
                    <a:gd name="T74" fmla="*/ 0 w 91"/>
                    <a:gd name="T75" fmla="*/ 0 h 137"/>
                    <a:gd name="T76" fmla="*/ 0 w 91"/>
                    <a:gd name="T77" fmla="*/ 0 h 137"/>
                    <a:gd name="T78" fmla="*/ 0 w 91"/>
                    <a:gd name="T79" fmla="*/ 0 h 137"/>
                    <a:gd name="T80" fmla="*/ 0 w 91"/>
                    <a:gd name="T81" fmla="*/ 0 h 137"/>
                    <a:gd name="T82" fmla="*/ 0 w 91"/>
                    <a:gd name="T83" fmla="*/ 0 h 137"/>
                    <a:gd name="T84" fmla="*/ 0 w 91"/>
                    <a:gd name="T85" fmla="*/ 0 h 137"/>
                    <a:gd name="T86" fmla="*/ 0 w 91"/>
                    <a:gd name="T87" fmla="*/ 0 h 137"/>
                    <a:gd name="T88" fmla="*/ 0 w 91"/>
                    <a:gd name="T89" fmla="*/ 0 h 137"/>
                    <a:gd name="T90" fmla="*/ 0 w 91"/>
                    <a:gd name="T91" fmla="*/ 0 h 137"/>
                    <a:gd name="T92" fmla="*/ 0 w 91"/>
                    <a:gd name="T93" fmla="*/ 0 h 137"/>
                    <a:gd name="T94" fmla="*/ 0 w 91"/>
                    <a:gd name="T95" fmla="*/ 0 h 137"/>
                    <a:gd name="T96" fmla="*/ 0 w 91"/>
                    <a:gd name="T97" fmla="*/ 0 h 137"/>
                    <a:gd name="T98" fmla="*/ 0 w 91"/>
                    <a:gd name="T99" fmla="*/ 0 h 13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1"/>
                    <a:gd name="T151" fmla="*/ 0 h 137"/>
                    <a:gd name="T152" fmla="*/ 91 w 91"/>
                    <a:gd name="T153" fmla="*/ 137 h 13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1" h="137">
                      <a:moveTo>
                        <a:pt x="34" y="13"/>
                      </a:moveTo>
                      <a:lnTo>
                        <a:pt x="40" y="8"/>
                      </a:lnTo>
                      <a:lnTo>
                        <a:pt x="48" y="4"/>
                      </a:lnTo>
                      <a:lnTo>
                        <a:pt x="55" y="0"/>
                      </a:lnTo>
                      <a:lnTo>
                        <a:pt x="65" y="2"/>
                      </a:lnTo>
                      <a:lnTo>
                        <a:pt x="72" y="2"/>
                      </a:lnTo>
                      <a:lnTo>
                        <a:pt x="78" y="10"/>
                      </a:lnTo>
                      <a:lnTo>
                        <a:pt x="82" y="13"/>
                      </a:lnTo>
                      <a:lnTo>
                        <a:pt x="86" y="17"/>
                      </a:lnTo>
                      <a:lnTo>
                        <a:pt x="88" y="23"/>
                      </a:lnTo>
                      <a:lnTo>
                        <a:pt x="91" y="31"/>
                      </a:lnTo>
                      <a:lnTo>
                        <a:pt x="91" y="36"/>
                      </a:lnTo>
                      <a:lnTo>
                        <a:pt x="91" y="44"/>
                      </a:lnTo>
                      <a:lnTo>
                        <a:pt x="91" y="52"/>
                      </a:lnTo>
                      <a:lnTo>
                        <a:pt x="91" y="61"/>
                      </a:lnTo>
                      <a:lnTo>
                        <a:pt x="90" y="71"/>
                      </a:lnTo>
                      <a:lnTo>
                        <a:pt x="88" y="80"/>
                      </a:lnTo>
                      <a:lnTo>
                        <a:pt x="86" y="90"/>
                      </a:lnTo>
                      <a:lnTo>
                        <a:pt x="84" y="99"/>
                      </a:lnTo>
                      <a:lnTo>
                        <a:pt x="78" y="107"/>
                      </a:lnTo>
                      <a:lnTo>
                        <a:pt x="76" y="114"/>
                      </a:lnTo>
                      <a:lnTo>
                        <a:pt x="71" y="122"/>
                      </a:lnTo>
                      <a:lnTo>
                        <a:pt x="65" y="128"/>
                      </a:lnTo>
                      <a:lnTo>
                        <a:pt x="59" y="131"/>
                      </a:lnTo>
                      <a:lnTo>
                        <a:pt x="53" y="135"/>
                      </a:lnTo>
                      <a:lnTo>
                        <a:pt x="46" y="135"/>
                      </a:lnTo>
                      <a:lnTo>
                        <a:pt x="40" y="137"/>
                      </a:lnTo>
                      <a:lnTo>
                        <a:pt x="33" y="133"/>
                      </a:lnTo>
                      <a:lnTo>
                        <a:pt x="25" y="129"/>
                      </a:lnTo>
                      <a:lnTo>
                        <a:pt x="19" y="126"/>
                      </a:lnTo>
                      <a:lnTo>
                        <a:pt x="15" y="118"/>
                      </a:lnTo>
                      <a:lnTo>
                        <a:pt x="12" y="112"/>
                      </a:lnTo>
                      <a:lnTo>
                        <a:pt x="8" y="105"/>
                      </a:lnTo>
                      <a:lnTo>
                        <a:pt x="4" y="95"/>
                      </a:lnTo>
                      <a:lnTo>
                        <a:pt x="4" y="88"/>
                      </a:lnTo>
                      <a:lnTo>
                        <a:pt x="2" y="78"/>
                      </a:lnTo>
                      <a:lnTo>
                        <a:pt x="0" y="69"/>
                      </a:lnTo>
                      <a:lnTo>
                        <a:pt x="0" y="59"/>
                      </a:lnTo>
                      <a:lnTo>
                        <a:pt x="0" y="52"/>
                      </a:lnTo>
                      <a:lnTo>
                        <a:pt x="0" y="44"/>
                      </a:lnTo>
                      <a:lnTo>
                        <a:pt x="0" y="38"/>
                      </a:lnTo>
                      <a:lnTo>
                        <a:pt x="2" y="32"/>
                      </a:lnTo>
                      <a:lnTo>
                        <a:pt x="4" y="31"/>
                      </a:lnTo>
                      <a:lnTo>
                        <a:pt x="8" y="23"/>
                      </a:lnTo>
                      <a:lnTo>
                        <a:pt x="14" y="19"/>
                      </a:lnTo>
                      <a:lnTo>
                        <a:pt x="17" y="15"/>
                      </a:lnTo>
                      <a:lnTo>
                        <a:pt x="23" y="13"/>
                      </a:lnTo>
                      <a:lnTo>
                        <a:pt x="31" y="13"/>
                      </a:lnTo>
                      <a:lnTo>
                        <a:pt x="34" y="13"/>
                      </a:lnTo>
                      <a:close/>
                    </a:path>
                  </a:pathLst>
                </a:custGeom>
                <a:solidFill>
                  <a:srgbClr val="FFF2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34" name="Freeform 58"/>
                <p:cNvSpPr>
                  <a:spLocks/>
                </p:cNvSpPr>
                <p:nvPr/>
              </p:nvSpPr>
              <p:spPr bwMode="auto">
                <a:xfrm>
                  <a:off x="4347" y="1340"/>
                  <a:ext cx="399" cy="136"/>
                </a:xfrm>
                <a:custGeom>
                  <a:avLst/>
                  <a:gdLst>
                    <a:gd name="T0" fmla="*/ 1 w 796"/>
                    <a:gd name="T1" fmla="*/ 1 h 272"/>
                    <a:gd name="T2" fmla="*/ 1 w 796"/>
                    <a:gd name="T3" fmla="*/ 1 h 272"/>
                    <a:gd name="T4" fmla="*/ 1 w 796"/>
                    <a:gd name="T5" fmla="*/ 1 h 272"/>
                    <a:gd name="T6" fmla="*/ 1 w 796"/>
                    <a:gd name="T7" fmla="*/ 1 h 272"/>
                    <a:gd name="T8" fmla="*/ 1 w 796"/>
                    <a:gd name="T9" fmla="*/ 1 h 272"/>
                    <a:gd name="T10" fmla="*/ 1 w 796"/>
                    <a:gd name="T11" fmla="*/ 1 h 272"/>
                    <a:gd name="T12" fmla="*/ 1 w 796"/>
                    <a:gd name="T13" fmla="*/ 1 h 272"/>
                    <a:gd name="T14" fmla="*/ 1 w 796"/>
                    <a:gd name="T15" fmla="*/ 1 h 272"/>
                    <a:gd name="T16" fmla="*/ 1 w 796"/>
                    <a:gd name="T17" fmla="*/ 1 h 272"/>
                    <a:gd name="T18" fmla="*/ 1 w 796"/>
                    <a:gd name="T19" fmla="*/ 1 h 272"/>
                    <a:gd name="T20" fmla="*/ 1 w 796"/>
                    <a:gd name="T21" fmla="*/ 1 h 272"/>
                    <a:gd name="T22" fmla="*/ 1 w 796"/>
                    <a:gd name="T23" fmla="*/ 1 h 272"/>
                    <a:gd name="T24" fmla="*/ 1 w 796"/>
                    <a:gd name="T25" fmla="*/ 1 h 272"/>
                    <a:gd name="T26" fmla="*/ 1 w 796"/>
                    <a:gd name="T27" fmla="*/ 1 h 272"/>
                    <a:gd name="T28" fmla="*/ 1 w 796"/>
                    <a:gd name="T29" fmla="*/ 1 h 272"/>
                    <a:gd name="T30" fmla="*/ 1 w 796"/>
                    <a:gd name="T31" fmla="*/ 1 h 272"/>
                    <a:gd name="T32" fmla="*/ 1 w 796"/>
                    <a:gd name="T33" fmla="*/ 1 h 272"/>
                    <a:gd name="T34" fmla="*/ 1 w 796"/>
                    <a:gd name="T35" fmla="*/ 1 h 272"/>
                    <a:gd name="T36" fmla="*/ 1 w 796"/>
                    <a:gd name="T37" fmla="*/ 1 h 272"/>
                    <a:gd name="T38" fmla="*/ 1 w 796"/>
                    <a:gd name="T39" fmla="*/ 0 h 272"/>
                    <a:gd name="T40" fmla="*/ 1 w 796"/>
                    <a:gd name="T41" fmla="*/ 0 h 272"/>
                    <a:gd name="T42" fmla="*/ 1 w 796"/>
                    <a:gd name="T43" fmla="*/ 1 h 272"/>
                    <a:gd name="T44" fmla="*/ 1 w 796"/>
                    <a:gd name="T45" fmla="*/ 1 h 272"/>
                    <a:gd name="T46" fmla="*/ 1 w 796"/>
                    <a:gd name="T47" fmla="*/ 1 h 272"/>
                    <a:gd name="T48" fmla="*/ 1 w 796"/>
                    <a:gd name="T49" fmla="*/ 1 h 272"/>
                    <a:gd name="T50" fmla="*/ 1 w 796"/>
                    <a:gd name="T51" fmla="*/ 1 h 272"/>
                    <a:gd name="T52" fmla="*/ 1 w 796"/>
                    <a:gd name="T53" fmla="*/ 1 h 272"/>
                    <a:gd name="T54" fmla="*/ 1 w 796"/>
                    <a:gd name="T55" fmla="*/ 1 h 272"/>
                    <a:gd name="T56" fmla="*/ 1 w 796"/>
                    <a:gd name="T57" fmla="*/ 1 h 272"/>
                    <a:gd name="T58" fmla="*/ 1 w 796"/>
                    <a:gd name="T59" fmla="*/ 1 h 272"/>
                    <a:gd name="T60" fmla="*/ 1 w 796"/>
                    <a:gd name="T61" fmla="*/ 1 h 272"/>
                    <a:gd name="T62" fmla="*/ 1 w 796"/>
                    <a:gd name="T63" fmla="*/ 1 h 272"/>
                    <a:gd name="T64" fmla="*/ 1 w 796"/>
                    <a:gd name="T65" fmla="*/ 1 h 2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96"/>
                    <a:gd name="T100" fmla="*/ 0 h 272"/>
                    <a:gd name="T101" fmla="*/ 796 w 796"/>
                    <a:gd name="T102" fmla="*/ 272 h 27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96" h="272">
                      <a:moveTo>
                        <a:pt x="99" y="272"/>
                      </a:moveTo>
                      <a:lnTo>
                        <a:pt x="99" y="270"/>
                      </a:lnTo>
                      <a:lnTo>
                        <a:pt x="95" y="266"/>
                      </a:lnTo>
                      <a:lnTo>
                        <a:pt x="93" y="260"/>
                      </a:lnTo>
                      <a:lnTo>
                        <a:pt x="91" y="254"/>
                      </a:lnTo>
                      <a:lnTo>
                        <a:pt x="87" y="243"/>
                      </a:lnTo>
                      <a:lnTo>
                        <a:pt x="85" y="234"/>
                      </a:lnTo>
                      <a:lnTo>
                        <a:pt x="85" y="220"/>
                      </a:lnTo>
                      <a:lnTo>
                        <a:pt x="89" y="209"/>
                      </a:lnTo>
                      <a:lnTo>
                        <a:pt x="93" y="194"/>
                      </a:lnTo>
                      <a:lnTo>
                        <a:pt x="102" y="178"/>
                      </a:lnTo>
                      <a:lnTo>
                        <a:pt x="114" y="163"/>
                      </a:lnTo>
                      <a:lnTo>
                        <a:pt x="131" y="148"/>
                      </a:lnTo>
                      <a:lnTo>
                        <a:pt x="152" y="133"/>
                      </a:lnTo>
                      <a:lnTo>
                        <a:pt x="179" y="118"/>
                      </a:lnTo>
                      <a:lnTo>
                        <a:pt x="211" y="104"/>
                      </a:lnTo>
                      <a:lnTo>
                        <a:pt x="251" y="91"/>
                      </a:lnTo>
                      <a:lnTo>
                        <a:pt x="294" y="76"/>
                      </a:lnTo>
                      <a:lnTo>
                        <a:pt x="338" y="64"/>
                      </a:lnTo>
                      <a:lnTo>
                        <a:pt x="384" y="53"/>
                      </a:lnTo>
                      <a:lnTo>
                        <a:pt x="431" y="47"/>
                      </a:lnTo>
                      <a:lnTo>
                        <a:pt x="477" y="40"/>
                      </a:lnTo>
                      <a:lnTo>
                        <a:pt x="523" y="34"/>
                      </a:lnTo>
                      <a:lnTo>
                        <a:pt x="564" y="30"/>
                      </a:lnTo>
                      <a:lnTo>
                        <a:pt x="608" y="26"/>
                      </a:lnTo>
                      <a:lnTo>
                        <a:pt x="646" y="22"/>
                      </a:lnTo>
                      <a:lnTo>
                        <a:pt x="682" y="21"/>
                      </a:lnTo>
                      <a:lnTo>
                        <a:pt x="714" y="19"/>
                      </a:lnTo>
                      <a:lnTo>
                        <a:pt x="741" y="19"/>
                      </a:lnTo>
                      <a:lnTo>
                        <a:pt x="762" y="19"/>
                      </a:lnTo>
                      <a:lnTo>
                        <a:pt x="781" y="19"/>
                      </a:lnTo>
                      <a:lnTo>
                        <a:pt x="790" y="19"/>
                      </a:lnTo>
                      <a:lnTo>
                        <a:pt x="796" y="21"/>
                      </a:lnTo>
                      <a:lnTo>
                        <a:pt x="789" y="19"/>
                      </a:lnTo>
                      <a:lnTo>
                        <a:pt x="777" y="17"/>
                      </a:lnTo>
                      <a:lnTo>
                        <a:pt x="756" y="13"/>
                      </a:lnTo>
                      <a:lnTo>
                        <a:pt x="730" y="9"/>
                      </a:lnTo>
                      <a:lnTo>
                        <a:pt x="694" y="5"/>
                      </a:lnTo>
                      <a:lnTo>
                        <a:pt x="657" y="2"/>
                      </a:lnTo>
                      <a:lnTo>
                        <a:pt x="614" y="0"/>
                      </a:lnTo>
                      <a:lnTo>
                        <a:pt x="564" y="0"/>
                      </a:lnTo>
                      <a:lnTo>
                        <a:pt x="513" y="0"/>
                      </a:lnTo>
                      <a:lnTo>
                        <a:pt x="460" y="2"/>
                      </a:lnTo>
                      <a:lnTo>
                        <a:pt x="403" y="5"/>
                      </a:lnTo>
                      <a:lnTo>
                        <a:pt x="350" y="13"/>
                      </a:lnTo>
                      <a:lnTo>
                        <a:pt x="291" y="22"/>
                      </a:lnTo>
                      <a:lnTo>
                        <a:pt x="237" y="38"/>
                      </a:lnTo>
                      <a:lnTo>
                        <a:pt x="182" y="57"/>
                      </a:lnTo>
                      <a:lnTo>
                        <a:pt x="133" y="81"/>
                      </a:lnTo>
                      <a:lnTo>
                        <a:pt x="85" y="104"/>
                      </a:lnTo>
                      <a:lnTo>
                        <a:pt x="51" y="125"/>
                      </a:lnTo>
                      <a:lnTo>
                        <a:pt x="26" y="146"/>
                      </a:lnTo>
                      <a:lnTo>
                        <a:pt x="11" y="165"/>
                      </a:lnTo>
                      <a:lnTo>
                        <a:pt x="2" y="182"/>
                      </a:lnTo>
                      <a:lnTo>
                        <a:pt x="0" y="197"/>
                      </a:lnTo>
                      <a:lnTo>
                        <a:pt x="4" y="213"/>
                      </a:lnTo>
                      <a:lnTo>
                        <a:pt x="13" y="226"/>
                      </a:lnTo>
                      <a:lnTo>
                        <a:pt x="23" y="235"/>
                      </a:lnTo>
                      <a:lnTo>
                        <a:pt x="36" y="245"/>
                      </a:lnTo>
                      <a:lnTo>
                        <a:pt x="51" y="253"/>
                      </a:lnTo>
                      <a:lnTo>
                        <a:pt x="64" y="260"/>
                      </a:lnTo>
                      <a:lnTo>
                        <a:pt x="78" y="264"/>
                      </a:lnTo>
                      <a:lnTo>
                        <a:pt x="87" y="268"/>
                      </a:lnTo>
                      <a:lnTo>
                        <a:pt x="95" y="272"/>
                      </a:lnTo>
                      <a:lnTo>
                        <a:pt x="99" y="2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35" name="Freeform 59"/>
                <p:cNvSpPr>
                  <a:spLocks/>
                </p:cNvSpPr>
                <p:nvPr/>
              </p:nvSpPr>
              <p:spPr bwMode="auto">
                <a:xfrm>
                  <a:off x="4378" y="2171"/>
                  <a:ext cx="212" cy="268"/>
                </a:xfrm>
                <a:custGeom>
                  <a:avLst/>
                  <a:gdLst>
                    <a:gd name="T0" fmla="*/ 1 w 424"/>
                    <a:gd name="T1" fmla="*/ 0 h 537"/>
                    <a:gd name="T2" fmla="*/ 1 w 424"/>
                    <a:gd name="T3" fmla="*/ 0 h 537"/>
                    <a:gd name="T4" fmla="*/ 1 w 424"/>
                    <a:gd name="T5" fmla="*/ 0 h 537"/>
                    <a:gd name="T6" fmla="*/ 1 w 424"/>
                    <a:gd name="T7" fmla="*/ 0 h 537"/>
                    <a:gd name="T8" fmla="*/ 1 w 424"/>
                    <a:gd name="T9" fmla="*/ 0 h 537"/>
                    <a:gd name="T10" fmla="*/ 1 w 424"/>
                    <a:gd name="T11" fmla="*/ 0 h 537"/>
                    <a:gd name="T12" fmla="*/ 1 w 424"/>
                    <a:gd name="T13" fmla="*/ 0 h 537"/>
                    <a:gd name="T14" fmla="*/ 1 w 424"/>
                    <a:gd name="T15" fmla="*/ 0 h 537"/>
                    <a:gd name="T16" fmla="*/ 1 w 424"/>
                    <a:gd name="T17" fmla="*/ 0 h 537"/>
                    <a:gd name="T18" fmla="*/ 1 w 424"/>
                    <a:gd name="T19" fmla="*/ 0 h 537"/>
                    <a:gd name="T20" fmla="*/ 1 w 424"/>
                    <a:gd name="T21" fmla="*/ 0 h 537"/>
                    <a:gd name="T22" fmla="*/ 1 w 424"/>
                    <a:gd name="T23" fmla="*/ 0 h 537"/>
                    <a:gd name="T24" fmla="*/ 1 w 424"/>
                    <a:gd name="T25" fmla="*/ 0 h 537"/>
                    <a:gd name="T26" fmla="*/ 1 w 424"/>
                    <a:gd name="T27" fmla="*/ 0 h 537"/>
                    <a:gd name="T28" fmla="*/ 1 w 424"/>
                    <a:gd name="T29" fmla="*/ 0 h 537"/>
                    <a:gd name="T30" fmla="*/ 1 w 424"/>
                    <a:gd name="T31" fmla="*/ 0 h 537"/>
                    <a:gd name="T32" fmla="*/ 1 w 424"/>
                    <a:gd name="T33" fmla="*/ 0 h 537"/>
                    <a:gd name="T34" fmla="*/ 1 w 424"/>
                    <a:gd name="T35" fmla="*/ 0 h 537"/>
                    <a:gd name="T36" fmla="*/ 1 w 424"/>
                    <a:gd name="T37" fmla="*/ 0 h 537"/>
                    <a:gd name="T38" fmla="*/ 1 w 424"/>
                    <a:gd name="T39" fmla="*/ 0 h 537"/>
                    <a:gd name="T40" fmla="*/ 1 w 424"/>
                    <a:gd name="T41" fmla="*/ 0 h 537"/>
                    <a:gd name="T42" fmla="*/ 1 w 424"/>
                    <a:gd name="T43" fmla="*/ 0 h 537"/>
                    <a:gd name="T44" fmla="*/ 1 w 424"/>
                    <a:gd name="T45" fmla="*/ 0 h 537"/>
                    <a:gd name="T46" fmla="*/ 1 w 424"/>
                    <a:gd name="T47" fmla="*/ 0 h 537"/>
                    <a:gd name="T48" fmla="*/ 1 w 424"/>
                    <a:gd name="T49" fmla="*/ 0 h 537"/>
                    <a:gd name="T50" fmla="*/ 1 w 424"/>
                    <a:gd name="T51" fmla="*/ 0 h 537"/>
                    <a:gd name="T52" fmla="*/ 1 w 424"/>
                    <a:gd name="T53" fmla="*/ 0 h 537"/>
                    <a:gd name="T54" fmla="*/ 1 w 424"/>
                    <a:gd name="T55" fmla="*/ 0 h 537"/>
                    <a:gd name="T56" fmla="*/ 1 w 424"/>
                    <a:gd name="T57" fmla="*/ 0 h 537"/>
                    <a:gd name="T58" fmla="*/ 1 w 424"/>
                    <a:gd name="T59" fmla="*/ 0 h 537"/>
                    <a:gd name="T60" fmla="*/ 1 w 424"/>
                    <a:gd name="T61" fmla="*/ 0 h 537"/>
                    <a:gd name="T62" fmla="*/ 1 w 424"/>
                    <a:gd name="T63" fmla="*/ 0 h 537"/>
                    <a:gd name="T64" fmla="*/ 0 w 424"/>
                    <a:gd name="T65" fmla="*/ 0 h 537"/>
                    <a:gd name="T66" fmla="*/ 1 w 424"/>
                    <a:gd name="T67" fmla="*/ 0 h 537"/>
                    <a:gd name="T68" fmla="*/ 1 w 424"/>
                    <a:gd name="T69" fmla="*/ 0 h 537"/>
                    <a:gd name="T70" fmla="*/ 1 w 424"/>
                    <a:gd name="T71" fmla="*/ 0 h 537"/>
                    <a:gd name="T72" fmla="*/ 1 w 424"/>
                    <a:gd name="T73" fmla="*/ 0 h 537"/>
                    <a:gd name="T74" fmla="*/ 1 w 424"/>
                    <a:gd name="T75" fmla="*/ 0 h 537"/>
                    <a:gd name="T76" fmla="*/ 1 w 424"/>
                    <a:gd name="T77" fmla="*/ 0 h 537"/>
                    <a:gd name="T78" fmla="*/ 1 w 424"/>
                    <a:gd name="T79" fmla="*/ 0 h 537"/>
                    <a:gd name="T80" fmla="*/ 1 w 424"/>
                    <a:gd name="T81" fmla="*/ 0 h 5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24"/>
                    <a:gd name="T124" fmla="*/ 0 h 537"/>
                    <a:gd name="T125" fmla="*/ 424 w 424"/>
                    <a:gd name="T126" fmla="*/ 537 h 5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24" h="537">
                      <a:moveTo>
                        <a:pt x="157" y="0"/>
                      </a:moveTo>
                      <a:lnTo>
                        <a:pt x="156" y="2"/>
                      </a:lnTo>
                      <a:lnTo>
                        <a:pt x="150" y="12"/>
                      </a:lnTo>
                      <a:lnTo>
                        <a:pt x="142" y="23"/>
                      </a:lnTo>
                      <a:lnTo>
                        <a:pt x="135" y="40"/>
                      </a:lnTo>
                      <a:lnTo>
                        <a:pt x="125" y="61"/>
                      </a:lnTo>
                      <a:lnTo>
                        <a:pt x="119" y="84"/>
                      </a:lnTo>
                      <a:lnTo>
                        <a:pt x="112" y="109"/>
                      </a:lnTo>
                      <a:lnTo>
                        <a:pt x="110" y="135"/>
                      </a:lnTo>
                      <a:lnTo>
                        <a:pt x="110" y="162"/>
                      </a:lnTo>
                      <a:lnTo>
                        <a:pt x="116" y="189"/>
                      </a:lnTo>
                      <a:lnTo>
                        <a:pt x="125" y="213"/>
                      </a:lnTo>
                      <a:lnTo>
                        <a:pt x="142" y="240"/>
                      </a:lnTo>
                      <a:lnTo>
                        <a:pt x="165" y="261"/>
                      </a:lnTo>
                      <a:lnTo>
                        <a:pt x="197" y="282"/>
                      </a:lnTo>
                      <a:lnTo>
                        <a:pt x="239" y="297"/>
                      </a:lnTo>
                      <a:lnTo>
                        <a:pt x="292" y="310"/>
                      </a:lnTo>
                      <a:lnTo>
                        <a:pt x="290" y="310"/>
                      </a:lnTo>
                      <a:lnTo>
                        <a:pt x="287" y="310"/>
                      </a:lnTo>
                      <a:lnTo>
                        <a:pt x="281" y="312"/>
                      </a:lnTo>
                      <a:lnTo>
                        <a:pt x="273" y="312"/>
                      </a:lnTo>
                      <a:lnTo>
                        <a:pt x="264" y="314"/>
                      </a:lnTo>
                      <a:lnTo>
                        <a:pt x="252" y="316"/>
                      </a:lnTo>
                      <a:lnTo>
                        <a:pt x="241" y="318"/>
                      </a:lnTo>
                      <a:lnTo>
                        <a:pt x="228" y="320"/>
                      </a:lnTo>
                      <a:lnTo>
                        <a:pt x="213" y="322"/>
                      </a:lnTo>
                      <a:lnTo>
                        <a:pt x="199" y="322"/>
                      </a:lnTo>
                      <a:lnTo>
                        <a:pt x="182" y="322"/>
                      </a:lnTo>
                      <a:lnTo>
                        <a:pt x="169" y="322"/>
                      </a:lnTo>
                      <a:lnTo>
                        <a:pt x="152" y="322"/>
                      </a:lnTo>
                      <a:lnTo>
                        <a:pt x="138" y="320"/>
                      </a:lnTo>
                      <a:lnTo>
                        <a:pt x="123" y="318"/>
                      </a:lnTo>
                      <a:lnTo>
                        <a:pt x="110" y="316"/>
                      </a:lnTo>
                      <a:lnTo>
                        <a:pt x="114" y="322"/>
                      </a:lnTo>
                      <a:lnTo>
                        <a:pt x="119" y="328"/>
                      </a:lnTo>
                      <a:lnTo>
                        <a:pt x="129" y="339"/>
                      </a:lnTo>
                      <a:lnTo>
                        <a:pt x="138" y="350"/>
                      </a:lnTo>
                      <a:lnTo>
                        <a:pt x="152" y="364"/>
                      </a:lnTo>
                      <a:lnTo>
                        <a:pt x="169" y="377"/>
                      </a:lnTo>
                      <a:lnTo>
                        <a:pt x="188" y="396"/>
                      </a:lnTo>
                      <a:lnTo>
                        <a:pt x="207" y="411"/>
                      </a:lnTo>
                      <a:lnTo>
                        <a:pt x="230" y="430"/>
                      </a:lnTo>
                      <a:lnTo>
                        <a:pt x="256" y="449"/>
                      </a:lnTo>
                      <a:lnTo>
                        <a:pt x="285" y="468"/>
                      </a:lnTo>
                      <a:lnTo>
                        <a:pt x="315" y="485"/>
                      </a:lnTo>
                      <a:lnTo>
                        <a:pt x="349" y="502"/>
                      </a:lnTo>
                      <a:lnTo>
                        <a:pt x="385" y="520"/>
                      </a:lnTo>
                      <a:lnTo>
                        <a:pt x="424" y="537"/>
                      </a:lnTo>
                      <a:lnTo>
                        <a:pt x="420" y="537"/>
                      </a:lnTo>
                      <a:lnTo>
                        <a:pt x="406" y="533"/>
                      </a:lnTo>
                      <a:lnTo>
                        <a:pt x="385" y="527"/>
                      </a:lnTo>
                      <a:lnTo>
                        <a:pt x="363" y="521"/>
                      </a:lnTo>
                      <a:lnTo>
                        <a:pt x="332" y="512"/>
                      </a:lnTo>
                      <a:lnTo>
                        <a:pt x="298" y="502"/>
                      </a:lnTo>
                      <a:lnTo>
                        <a:pt x="262" y="489"/>
                      </a:lnTo>
                      <a:lnTo>
                        <a:pt x="228" y="476"/>
                      </a:lnTo>
                      <a:lnTo>
                        <a:pt x="188" y="457"/>
                      </a:lnTo>
                      <a:lnTo>
                        <a:pt x="152" y="438"/>
                      </a:lnTo>
                      <a:lnTo>
                        <a:pt x="116" y="415"/>
                      </a:lnTo>
                      <a:lnTo>
                        <a:pt x="83" y="392"/>
                      </a:lnTo>
                      <a:lnTo>
                        <a:pt x="55" y="366"/>
                      </a:lnTo>
                      <a:lnTo>
                        <a:pt x="30" y="337"/>
                      </a:lnTo>
                      <a:lnTo>
                        <a:pt x="13" y="307"/>
                      </a:lnTo>
                      <a:lnTo>
                        <a:pt x="5" y="274"/>
                      </a:lnTo>
                      <a:lnTo>
                        <a:pt x="0" y="238"/>
                      </a:lnTo>
                      <a:lnTo>
                        <a:pt x="0" y="208"/>
                      </a:lnTo>
                      <a:lnTo>
                        <a:pt x="3" y="177"/>
                      </a:lnTo>
                      <a:lnTo>
                        <a:pt x="13" y="151"/>
                      </a:lnTo>
                      <a:lnTo>
                        <a:pt x="22" y="124"/>
                      </a:lnTo>
                      <a:lnTo>
                        <a:pt x="36" y="101"/>
                      </a:lnTo>
                      <a:lnTo>
                        <a:pt x="51" y="82"/>
                      </a:lnTo>
                      <a:lnTo>
                        <a:pt x="68" y="65"/>
                      </a:lnTo>
                      <a:lnTo>
                        <a:pt x="81" y="50"/>
                      </a:lnTo>
                      <a:lnTo>
                        <a:pt x="99" y="37"/>
                      </a:lnTo>
                      <a:lnTo>
                        <a:pt x="114" y="23"/>
                      </a:lnTo>
                      <a:lnTo>
                        <a:pt x="129" y="16"/>
                      </a:lnTo>
                      <a:lnTo>
                        <a:pt x="138" y="8"/>
                      </a:lnTo>
                      <a:lnTo>
                        <a:pt x="148" y="4"/>
                      </a:lnTo>
                      <a:lnTo>
                        <a:pt x="156" y="0"/>
                      </a:lnTo>
                      <a:lnTo>
                        <a:pt x="157" y="0"/>
                      </a:lnTo>
                      <a:close/>
                    </a:path>
                  </a:pathLst>
                </a:custGeom>
                <a:solidFill>
                  <a:srgbClr val="B0D4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36" name="Freeform 60"/>
                <p:cNvSpPr>
                  <a:spLocks/>
                </p:cNvSpPr>
                <p:nvPr/>
              </p:nvSpPr>
              <p:spPr bwMode="auto">
                <a:xfrm>
                  <a:off x="4122" y="2389"/>
                  <a:ext cx="180" cy="237"/>
                </a:xfrm>
                <a:custGeom>
                  <a:avLst/>
                  <a:gdLst>
                    <a:gd name="T0" fmla="*/ 1 w 360"/>
                    <a:gd name="T1" fmla="*/ 1 h 473"/>
                    <a:gd name="T2" fmla="*/ 1 w 360"/>
                    <a:gd name="T3" fmla="*/ 1 h 473"/>
                    <a:gd name="T4" fmla="*/ 1 w 360"/>
                    <a:gd name="T5" fmla="*/ 1 h 473"/>
                    <a:gd name="T6" fmla="*/ 1 w 360"/>
                    <a:gd name="T7" fmla="*/ 1 h 473"/>
                    <a:gd name="T8" fmla="*/ 1 w 360"/>
                    <a:gd name="T9" fmla="*/ 1 h 473"/>
                    <a:gd name="T10" fmla="*/ 1 w 360"/>
                    <a:gd name="T11" fmla="*/ 1 h 473"/>
                    <a:gd name="T12" fmla="*/ 1 w 360"/>
                    <a:gd name="T13" fmla="*/ 1 h 473"/>
                    <a:gd name="T14" fmla="*/ 1 w 360"/>
                    <a:gd name="T15" fmla="*/ 1 h 473"/>
                    <a:gd name="T16" fmla="*/ 1 w 360"/>
                    <a:gd name="T17" fmla="*/ 1 h 473"/>
                    <a:gd name="T18" fmla="*/ 1 w 360"/>
                    <a:gd name="T19" fmla="*/ 1 h 473"/>
                    <a:gd name="T20" fmla="*/ 1 w 360"/>
                    <a:gd name="T21" fmla="*/ 1 h 473"/>
                    <a:gd name="T22" fmla="*/ 1 w 360"/>
                    <a:gd name="T23" fmla="*/ 1 h 473"/>
                    <a:gd name="T24" fmla="*/ 1 w 360"/>
                    <a:gd name="T25" fmla="*/ 1 h 473"/>
                    <a:gd name="T26" fmla="*/ 1 w 360"/>
                    <a:gd name="T27" fmla="*/ 1 h 473"/>
                    <a:gd name="T28" fmla="*/ 1 w 360"/>
                    <a:gd name="T29" fmla="*/ 1 h 473"/>
                    <a:gd name="T30" fmla="*/ 1 w 360"/>
                    <a:gd name="T31" fmla="*/ 1 h 473"/>
                    <a:gd name="T32" fmla="*/ 1 w 360"/>
                    <a:gd name="T33" fmla="*/ 1 h 473"/>
                    <a:gd name="T34" fmla="*/ 1 w 360"/>
                    <a:gd name="T35" fmla="*/ 1 h 473"/>
                    <a:gd name="T36" fmla="*/ 1 w 360"/>
                    <a:gd name="T37" fmla="*/ 1 h 473"/>
                    <a:gd name="T38" fmla="*/ 1 w 360"/>
                    <a:gd name="T39" fmla="*/ 1 h 473"/>
                    <a:gd name="T40" fmla="*/ 1 w 360"/>
                    <a:gd name="T41" fmla="*/ 1 h 473"/>
                    <a:gd name="T42" fmla="*/ 1 w 360"/>
                    <a:gd name="T43" fmla="*/ 1 h 473"/>
                    <a:gd name="T44" fmla="*/ 1 w 360"/>
                    <a:gd name="T45" fmla="*/ 1 h 473"/>
                    <a:gd name="T46" fmla="*/ 1 w 360"/>
                    <a:gd name="T47" fmla="*/ 1 h 473"/>
                    <a:gd name="T48" fmla="*/ 1 w 360"/>
                    <a:gd name="T49" fmla="*/ 0 h 473"/>
                    <a:gd name="T50" fmla="*/ 1 w 360"/>
                    <a:gd name="T51" fmla="*/ 0 h 473"/>
                    <a:gd name="T52" fmla="*/ 1 w 360"/>
                    <a:gd name="T53" fmla="*/ 1 h 473"/>
                    <a:gd name="T54" fmla="*/ 1 w 360"/>
                    <a:gd name="T55" fmla="*/ 1 h 473"/>
                    <a:gd name="T56" fmla="*/ 1 w 360"/>
                    <a:gd name="T57" fmla="*/ 1 h 473"/>
                    <a:gd name="T58" fmla="*/ 1 w 360"/>
                    <a:gd name="T59" fmla="*/ 1 h 473"/>
                    <a:gd name="T60" fmla="*/ 1 w 360"/>
                    <a:gd name="T61" fmla="*/ 1 h 473"/>
                    <a:gd name="T62" fmla="*/ 1 w 360"/>
                    <a:gd name="T63" fmla="*/ 1 h 473"/>
                    <a:gd name="T64" fmla="*/ 1 w 360"/>
                    <a:gd name="T65" fmla="*/ 1 h 473"/>
                    <a:gd name="T66" fmla="*/ 1 w 360"/>
                    <a:gd name="T67" fmla="*/ 1 h 473"/>
                    <a:gd name="T68" fmla="*/ 1 w 360"/>
                    <a:gd name="T69" fmla="*/ 1 h 473"/>
                    <a:gd name="T70" fmla="*/ 1 w 360"/>
                    <a:gd name="T71" fmla="*/ 1 h 473"/>
                    <a:gd name="T72" fmla="*/ 1 w 360"/>
                    <a:gd name="T73" fmla="*/ 1 h 473"/>
                    <a:gd name="T74" fmla="*/ 1 w 360"/>
                    <a:gd name="T75" fmla="*/ 1 h 473"/>
                    <a:gd name="T76" fmla="*/ 1 w 360"/>
                    <a:gd name="T77" fmla="*/ 1 h 473"/>
                    <a:gd name="T78" fmla="*/ 1 w 360"/>
                    <a:gd name="T79" fmla="*/ 1 h 473"/>
                    <a:gd name="T80" fmla="*/ 1 w 360"/>
                    <a:gd name="T81" fmla="*/ 1 h 473"/>
                    <a:gd name="T82" fmla="*/ 1 w 360"/>
                    <a:gd name="T83" fmla="*/ 1 h 47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0"/>
                    <a:gd name="T127" fmla="*/ 0 h 473"/>
                    <a:gd name="T128" fmla="*/ 360 w 360"/>
                    <a:gd name="T129" fmla="*/ 473 h 47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0" h="473">
                      <a:moveTo>
                        <a:pt x="259" y="325"/>
                      </a:moveTo>
                      <a:lnTo>
                        <a:pt x="259" y="323"/>
                      </a:lnTo>
                      <a:lnTo>
                        <a:pt x="259" y="315"/>
                      </a:lnTo>
                      <a:lnTo>
                        <a:pt x="261" y="308"/>
                      </a:lnTo>
                      <a:lnTo>
                        <a:pt x="265" y="298"/>
                      </a:lnTo>
                      <a:lnTo>
                        <a:pt x="267" y="283"/>
                      </a:lnTo>
                      <a:lnTo>
                        <a:pt x="270" y="268"/>
                      </a:lnTo>
                      <a:lnTo>
                        <a:pt x="274" y="251"/>
                      </a:lnTo>
                      <a:lnTo>
                        <a:pt x="282" y="234"/>
                      </a:lnTo>
                      <a:lnTo>
                        <a:pt x="287" y="215"/>
                      </a:lnTo>
                      <a:lnTo>
                        <a:pt x="295" y="198"/>
                      </a:lnTo>
                      <a:lnTo>
                        <a:pt x="303" y="179"/>
                      </a:lnTo>
                      <a:lnTo>
                        <a:pt x="312" y="163"/>
                      </a:lnTo>
                      <a:lnTo>
                        <a:pt x="322" y="146"/>
                      </a:lnTo>
                      <a:lnTo>
                        <a:pt x="333" y="133"/>
                      </a:lnTo>
                      <a:lnTo>
                        <a:pt x="344" y="120"/>
                      </a:lnTo>
                      <a:lnTo>
                        <a:pt x="360" y="108"/>
                      </a:lnTo>
                      <a:lnTo>
                        <a:pt x="356" y="108"/>
                      </a:lnTo>
                      <a:lnTo>
                        <a:pt x="352" y="108"/>
                      </a:lnTo>
                      <a:lnTo>
                        <a:pt x="346" y="108"/>
                      </a:lnTo>
                      <a:lnTo>
                        <a:pt x="337" y="108"/>
                      </a:lnTo>
                      <a:lnTo>
                        <a:pt x="325" y="108"/>
                      </a:lnTo>
                      <a:lnTo>
                        <a:pt x="312" y="110"/>
                      </a:lnTo>
                      <a:lnTo>
                        <a:pt x="299" y="112"/>
                      </a:lnTo>
                      <a:lnTo>
                        <a:pt x="286" y="116"/>
                      </a:lnTo>
                      <a:lnTo>
                        <a:pt x="270" y="118"/>
                      </a:lnTo>
                      <a:lnTo>
                        <a:pt x="255" y="121"/>
                      </a:lnTo>
                      <a:lnTo>
                        <a:pt x="240" y="125"/>
                      </a:lnTo>
                      <a:lnTo>
                        <a:pt x="227" y="131"/>
                      </a:lnTo>
                      <a:lnTo>
                        <a:pt x="211" y="137"/>
                      </a:lnTo>
                      <a:lnTo>
                        <a:pt x="198" y="144"/>
                      </a:lnTo>
                      <a:lnTo>
                        <a:pt x="187" y="152"/>
                      </a:lnTo>
                      <a:lnTo>
                        <a:pt x="179" y="163"/>
                      </a:lnTo>
                      <a:lnTo>
                        <a:pt x="179" y="160"/>
                      </a:lnTo>
                      <a:lnTo>
                        <a:pt x="179" y="156"/>
                      </a:lnTo>
                      <a:lnTo>
                        <a:pt x="179" y="150"/>
                      </a:lnTo>
                      <a:lnTo>
                        <a:pt x="181" y="142"/>
                      </a:lnTo>
                      <a:lnTo>
                        <a:pt x="183" y="133"/>
                      </a:lnTo>
                      <a:lnTo>
                        <a:pt x="185" y="121"/>
                      </a:lnTo>
                      <a:lnTo>
                        <a:pt x="189" y="110"/>
                      </a:lnTo>
                      <a:lnTo>
                        <a:pt x="194" y="99"/>
                      </a:lnTo>
                      <a:lnTo>
                        <a:pt x="198" y="83"/>
                      </a:lnTo>
                      <a:lnTo>
                        <a:pt x="202" y="70"/>
                      </a:lnTo>
                      <a:lnTo>
                        <a:pt x="208" y="57"/>
                      </a:lnTo>
                      <a:lnTo>
                        <a:pt x="217" y="44"/>
                      </a:lnTo>
                      <a:lnTo>
                        <a:pt x="225" y="30"/>
                      </a:lnTo>
                      <a:lnTo>
                        <a:pt x="232" y="19"/>
                      </a:lnTo>
                      <a:lnTo>
                        <a:pt x="242" y="7"/>
                      </a:lnTo>
                      <a:lnTo>
                        <a:pt x="255" y="0"/>
                      </a:lnTo>
                      <a:lnTo>
                        <a:pt x="251" y="0"/>
                      </a:lnTo>
                      <a:lnTo>
                        <a:pt x="248" y="0"/>
                      </a:lnTo>
                      <a:lnTo>
                        <a:pt x="238" y="0"/>
                      </a:lnTo>
                      <a:lnTo>
                        <a:pt x="228" y="0"/>
                      </a:lnTo>
                      <a:lnTo>
                        <a:pt x="215" y="2"/>
                      </a:lnTo>
                      <a:lnTo>
                        <a:pt x="202" y="5"/>
                      </a:lnTo>
                      <a:lnTo>
                        <a:pt x="185" y="9"/>
                      </a:lnTo>
                      <a:lnTo>
                        <a:pt x="168" y="17"/>
                      </a:lnTo>
                      <a:lnTo>
                        <a:pt x="147" y="25"/>
                      </a:lnTo>
                      <a:lnTo>
                        <a:pt x="128" y="34"/>
                      </a:lnTo>
                      <a:lnTo>
                        <a:pt x="107" y="45"/>
                      </a:lnTo>
                      <a:lnTo>
                        <a:pt x="86" y="61"/>
                      </a:lnTo>
                      <a:lnTo>
                        <a:pt x="63" y="78"/>
                      </a:lnTo>
                      <a:lnTo>
                        <a:pt x="42" y="101"/>
                      </a:lnTo>
                      <a:lnTo>
                        <a:pt x="19" y="125"/>
                      </a:lnTo>
                      <a:lnTo>
                        <a:pt x="0" y="154"/>
                      </a:lnTo>
                      <a:lnTo>
                        <a:pt x="99" y="148"/>
                      </a:lnTo>
                      <a:lnTo>
                        <a:pt x="97" y="150"/>
                      </a:lnTo>
                      <a:lnTo>
                        <a:pt x="95" y="154"/>
                      </a:lnTo>
                      <a:lnTo>
                        <a:pt x="92" y="160"/>
                      </a:lnTo>
                      <a:lnTo>
                        <a:pt x="90" y="171"/>
                      </a:lnTo>
                      <a:lnTo>
                        <a:pt x="84" y="180"/>
                      </a:lnTo>
                      <a:lnTo>
                        <a:pt x="80" y="196"/>
                      </a:lnTo>
                      <a:lnTo>
                        <a:pt x="78" y="213"/>
                      </a:lnTo>
                      <a:lnTo>
                        <a:pt x="76" y="234"/>
                      </a:lnTo>
                      <a:lnTo>
                        <a:pt x="75" y="255"/>
                      </a:lnTo>
                      <a:lnTo>
                        <a:pt x="76" y="279"/>
                      </a:lnTo>
                      <a:lnTo>
                        <a:pt x="78" y="306"/>
                      </a:lnTo>
                      <a:lnTo>
                        <a:pt x="82" y="336"/>
                      </a:lnTo>
                      <a:lnTo>
                        <a:pt x="90" y="367"/>
                      </a:lnTo>
                      <a:lnTo>
                        <a:pt x="101" y="401"/>
                      </a:lnTo>
                      <a:lnTo>
                        <a:pt x="116" y="435"/>
                      </a:lnTo>
                      <a:lnTo>
                        <a:pt x="133" y="473"/>
                      </a:lnTo>
                      <a:lnTo>
                        <a:pt x="198" y="285"/>
                      </a:lnTo>
                      <a:lnTo>
                        <a:pt x="259" y="325"/>
                      </a:lnTo>
                      <a:close/>
                    </a:path>
                  </a:pathLst>
                </a:custGeom>
                <a:solidFill>
                  <a:srgbClr val="B0D4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37" name="Freeform 61"/>
                <p:cNvSpPr>
                  <a:spLocks/>
                </p:cNvSpPr>
                <p:nvPr/>
              </p:nvSpPr>
              <p:spPr bwMode="auto">
                <a:xfrm>
                  <a:off x="4839" y="1348"/>
                  <a:ext cx="119" cy="114"/>
                </a:xfrm>
                <a:custGeom>
                  <a:avLst/>
                  <a:gdLst>
                    <a:gd name="T0" fmla="*/ 1 w 238"/>
                    <a:gd name="T1" fmla="*/ 1 h 228"/>
                    <a:gd name="T2" fmla="*/ 1 w 238"/>
                    <a:gd name="T3" fmla="*/ 1 h 228"/>
                    <a:gd name="T4" fmla="*/ 1 w 238"/>
                    <a:gd name="T5" fmla="*/ 1 h 228"/>
                    <a:gd name="T6" fmla="*/ 1 w 238"/>
                    <a:gd name="T7" fmla="*/ 1 h 228"/>
                    <a:gd name="T8" fmla="*/ 1 w 238"/>
                    <a:gd name="T9" fmla="*/ 1 h 228"/>
                    <a:gd name="T10" fmla="*/ 1 w 238"/>
                    <a:gd name="T11" fmla="*/ 1 h 228"/>
                    <a:gd name="T12" fmla="*/ 1 w 238"/>
                    <a:gd name="T13" fmla="*/ 1 h 228"/>
                    <a:gd name="T14" fmla="*/ 1 w 238"/>
                    <a:gd name="T15" fmla="*/ 1 h 228"/>
                    <a:gd name="T16" fmla="*/ 1 w 238"/>
                    <a:gd name="T17" fmla="*/ 1 h 228"/>
                    <a:gd name="T18" fmla="*/ 1 w 238"/>
                    <a:gd name="T19" fmla="*/ 1 h 228"/>
                    <a:gd name="T20" fmla="*/ 1 w 238"/>
                    <a:gd name="T21" fmla="*/ 1 h 228"/>
                    <a:gd name="T22" fmla="*/ 1 w 238"/>
                    <a:gd name="T23" fmla="*/ 1 h 228"/>
                    <a:gd name="T24" fmla="*/ 1 w 238"/>
                    <a:gd name="T25" fmla="*/ 1 h 228"/>
                    <a:gd name="T26" fmla="*/ 1 w 238"/>
                    <a:gd name="T27" fmla="*/ 1 h 228"/>
                    <a:gd name="T28" fmla="*/ 1 w 238"/>
                    <a:gd name="T29" fmla="*/ 1 h 228"/>
                    <a:gd name="T30" fmla="*/ 1 w 238"/>
                    <a:gd name="T31" fmla="*/ 1 h 228"/>
                    <a:gd name="T32" fmla="*/ 0 w 238"/>
                    <a:gd name="T33" fmla="*/ 1 h 228"/>
                    <a:gd name="T34" fmla="*/ 0 w 238"/>
                    <a:gd name="T35" fmla="*/ 0 h 228"/>
                    <a:gd name="T36" fmla="*/ 1 w 238"/>
                    <a:gd name="T37" fmla="*/ 0 h 228"/>
                    <a:gd name="T38" fmla="*/ 1 w 238"/>
                    <a:gd name="T39" fmla="*/ 0 h 228"/>
                    <a:gd name="T40" fmla="*/ 1 w 238"/>
                    <a:gd name="T41" fmla="*/ 0 h 228"/>
                    <a:gd name="T42" fmla="*/ 1 w 238"/>
                    <a:gd name="T43" fmla="*/ 0 h 228"/>
                    <a:gd name="T44" fmla="*/ 1 w 238"/>
                    <a:gd name="T45" fmla="*/ 1 h 228"/>
                    <a:gd name="T46" fmla="*/ 1 w 238"/>
                    <a:gd name="T47" fmla="*/ 1 h 228"/>
                    <a:gd name="T48" fmla="*/ 1 w 238"/>
                    <a:gd name="T49" fmla="*/ 1 h 228"/>
                    <a:gd name="T50" fmla="*/ 1 w 238"/>
                    <a:gd name="T51" fmla="*/ 1 h 228"/>
                    <a:gd name="T52" fmla="*/ 1 w 238"/>
                    <a:gd name="T53" fmla="*/ 1 h 228"/>
                    <a:gd name="T54" fmla="*/ 1 w 238"/>
                    <a:gd name="T55" fmla="*/ 1 h 228"/>
                    <a:gd name="T56" fmla="*/ 1 w 238"/>
                    <a:gd name="T57" fmla="*/ 1 h 228"/>
                    <a:gd name="T58" fmla="*/ 1 w 238"/>
                    <a:gd name="T59" fmla="*/ 1 h 228"/>
                    <a:gd name="T60" fmla="*/ 1 w 238"/>
                    <a:gd name="T61" fmla="*/ 1 h 228"/>
                    <a:gd name="T62" fmla="*/ 1 w 238"/>
                    <a:gd name="T63" fmla="*/ 1 h 228"/>
                    <a:gd name="T64" fmla="*/ 1 w 238"/>
                    <a:gd name="T65" fmla="*/ 1 h 228"/>
                    <a:gd name="T66" fmla="*/ 1 w 238"/>
                    <a:gd name="T67" fmla="*/ 1 h 228"/>
                    <a:gd name="T68" fmla="*/ 1 w 238"/>
                    <a:gd name="T69" fmla="*/ 1 h 228"/>
                    <a:gd name="T70" fmla="*/ 1 w 238"/>
                    <a:gd name="T71" fmla="*/ 1 h 228"/>
                    <a:gd name="T72" fmla="*/ 1 w 238"/>
                    <a:gd name="T73" fmla="*/ 1 h 228"/>
                    <a:gd name="T74" fmla="*/ 1 w 238"/>
                    <a:gd name="T75" fmla="*/ 1 h 228"/>
                    <a:gd name="T76" fmla="*/ 1 w 238"/>
                    <a:gd name="T77" fmla="*/ 1 h 228"/>
                    <a:gd name="T78" fmla="*/ 1 w 238"/>
                    <a:gd name="T79" fmla="*/ 1 h 228"/>
                    <a:gd name="T80" fmla="*/ 1 w 238"/>
                    <a:gd name="T81" fmla="*/ 1 h 228"/>
                    <a:gd name="T82" fmla="*/ 1 w 238"/>
                    <a:gd name="T83" fmla="*/ 1 h 228"/>
                    <a:gd name="T84" fmla="*/ 1 w 238"/>
                    <a:gd name="T85" fmla="*/ 1 h 228"/>
                    <a:gd name="T86" fmla="*/ 1 w 238"/>
                    <a:gd name="T87" fmla="*/ 1 h 228"/>
                    <a:gd name="T88" fmla="*/ 1 w 238"/>
                    <a:gd name="T89" fmla="*/ 1 h 228"/>
                    <a:gd name="T90" fmla="*/ 1 w 238"/>
                    <a:gd name="T91" fmla="*/ 1 h 228"/>
                    <a:gd name="T92" fmla="*/ 1 w 238"/>
                    <a:gd name="T93" fmla="*/ 1 h 228"/>
                    <a:gd name="T94" fmla="*/ 1 w 238"/>
                    <a:gd name="T95" fmla="*/ 1 h 228"/>
                    <a:gd name="T96" fmla="*/ 1 w 238"/>
                    <a:gd name="T97" fmla="*/ 1 h 228"/>
                    <a:gd name="T98" fmla="*/ 1 w 238"/>
                    <a:gd name="T99" fmla="*/ 1 h 2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38"/>
                    <a:gd name="T151" fmla="*/ 0 h 228"/>
                    <a:gd name="T152" fmla="*/ 238 w 238"/>
                    <a:gd name="T153" fmla="*/ 228 h 22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38" h="228">
                      <a:moveTo>
                        <a:pt x="105" y="228"/>
                      </a:moveTo>
                      <a:lnTo>
                        <a:pt x="107" y="226"/>
                      </a:lnTo>
                      <a:lnTo>
                        <a:pt x="114" y="220"/>
                      </a:lnTo>
                      <a:lnTo>
                        <a:pt x="124" y="211"/>
                      </a:lnTo>
                      <a:lnTo>
                        <a:pt x="139" y="201"/>
                      </a:lnTo>
                      <a:lnTo>
                        <a:pt x="153" y="186"/>
                      </a:lnTo>
                      <a:lnTo>
                        <a:pt x="166" y="173"/>
                      </a:lnTo>
                      <a:lnTo>
                        <a:pt x="177" y="156"/>
                      </a:lnTo>
                      <a:lnTo>
                        <a:pt x="187" y="140"/>
                      </a:lnTo>
                      <a:lnTo>
                        <a:pt x="191" y="121"/>
                      </a:lnTo>
                      <a:lnTo>
                        <a:pt x="191" y="102"/>
                      </a:lnTo>
                      <a:lnTo>
                        <a:pt x="183" y="83"/>
                      </a:lnTo>
                      <a:lnTo>
                        <a:pt x="168" y="64"/>
                      </a:lnTo>
                      <a:lnTo>
                        <a:pt x="141" y="47"/>
                      </a:lnTo>
                      <a:lnTo>
                        <a:pt x="107" y="30"/>
                      </a:lnTo>
                      <a:lnTo>
                        <a:pt x="59" y="15"/>
                      </a:lnTo>
                      <a:lnTo>
                        <a:pt x="0" y="2"/>
                      </a:lnTo>
                      <a:lnTo>
                        <a:pt x="0" y="0"/>
                      </a:lnTo>
                      <a:lnTo>
                        <a:pt x="8" y="0"/>
                      </a:lnTo>
                      <a:lnTo>
                        <a:pt x="19" y="0"/>
                      </a:lnTo>
                      <a:lnTo>
                        <a:pt x="35" y="0"/>
                      </a:lnTo>
                      <a:lnTo>
                        <a:pt x="50" y="0"/>
                      </a:lnTo>
                      <a:lnTo>
                        <a:pt x="71" y="2"/>
                      </a:lnTo>
                      <a:lnTo>
                        <a:pt x="92" y="4"/>
                      </a:lnTo>
                      <a:lnTo>
                        <a:pt x="114" y="9"/>
                      </a:lnTo>
                      <a:lnTo>
                        <a:pt x="135" y="13"/>
                      </a:lnTo>
                      <a:lnTo>
                        <a:pt x="156" y="19"/>
                      </a:lnTo>
                      <a:lnTo>
                        <a:pt x="175" y="26"/>
                      </a:lnTo>
                      <a:lnTo>
                        <a:pt x="196" y="38"/>
                      </a:lnTo>
                      <a:lnTo>
                        <a:pt x="210" y="49"/>
                      </a:lnTo>
                      <a:lnTo>
                        <a:pt x="223" y="64"/>
                      </a:lnTo>
                      <a:lnTo>
                        <a:pt x="232" y="82"/>
                      </a:lnTo>
                      <a:lnTo>
                        <a:pt x="238" y="102"/>
                      </a:lnTo>
                      <a:lnTo>
                        <a:pt x="238" y="121"/>
                      </a:lnTo>
                      <a:lnTo>
                        <a:pt x="234" y="140"/>
                      </a:lnTo>
                      <a:lnTo>
                        <a:pt x="229" y="156"/>
                      </a:lnTo>
                      <a:lnTo>
                        <a:pt x="221" y="171"/>
                      </a:lnTo>
                      <a:lnTo>
                        <a:pt x="210" y="182"/>
                      </a:lnTo>
                      <a:lnTo>
                        <a:pt x="200" y="194"/>
                      </a:lnTo>
                      <a:lnTo>
                        <a:pt x="187" y="199"/>
                      </a:lnTo>
                      <a:lnTo>
                        <a:pt x="175" y="209"/>
                      </a:lnTo>
                      <a:lnTo>
                        <a:pt x="160" y="213"/>
                      </a:lnTo>
                      <a:lnTo>
                        <a:pt x="149" y="218"/>
                      </a:lnTo>
                      <a:lnTo>
                        <a:pt x="135" y="220"/>
                      </a:lnTo>
                      <a:lnTo>
                        <a:pt x="126" y="224"/>
                      </a:lnTo>
                      <a:lnTo>
                        <a:pt x="116" y="226"/>
                      </a:lnTo>
                      <a:lnTo>
                        <a:pt x="109" y="226"/>
                      </a:lnTo>
                      <a:lnTo>
                        <a:pt x="107" y="228"/>
                      </a:lnTo>
                      <a:lnTo>
                        <a:pt x="105" y="2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38" name="Freeform 62"/>
                <p:cNvSpPr>
                  <a:spLocks/>
                </p:cNvSpPr>
                <p:nvPr/>
              </p:nvSpPr>
              <p:spPr bwMode="auto">
                <a:xfrm>
                  <a:off x="4414" y="2078"/>
                  <a:ext cx="233" cy="236"/>
                </a:xfrm>
                <a:custGeom>
                  <a:avLst/>
                  <a:gdLst>
                    <a:gd name="T0" fmla="*/ 1 w 466"/>
                    <a:gd name="T1" fmla="*/ 0 h 474"/>
                    <a:gd name="T2" fmla="*/ 1 w 466"/>
                    <a:gd name="T3" fmla="*/ 0 h 474"/>
                    <a:gd name="T4" fmla="*/ 1 w 466"/>
                    <a:gd name="T5" fmla="*/ 0 h 474"/>
                    <a:gd name="T6" fmla="*/ 1 w 466"/>
                    <a:gd name="T7" fmla="*/ 0 h 474"/>
                    <a:gd name="T8" fmla="*/ 1 w 466"/>
                    <a:gd name="T9" fmla="*/ 0 h 474"/>
                    <a:gd name="T10" fmla="*/ 1 w 466"/>
                    <a:gd name="T11" fmla="*/ 0 h 474"/>
                    <a:gd name="T12" fmla="*/ 1 w 466"/>
                    <a:gd name="T13" fmla="*/ 0 h 474"/>
                    <a:gd name="T14" fmla="*/ 1 w 466"/>
                    <a:gd name="T15" fmla="*/ 0 h 474"/>
                    <a:gd name="T16" fmla="*/ 1 w 466"/>
                    <a:gd name="T17" fmla="*/ 0 h 474"/>
                    <a:gd name="T18" fmla="*/ 1 w 466"/>
                    <a:gd name="T19" fmla="*/ 0 h 474"/>
                    <a:gd name="T20" fmla="*/ 1 w 466"/>
                    <a:gd name="T21" fmla="*/ 0 h 474"/>
                    <a:gd name="T22" fmla="*/ 1 w 466"/>
                    <a:gd name="T23" fmla="*/ 0 h 474"/>
                    <a:gd name="T24" fmla="*/ 1 w 466"/>
                    <a:gd name="T25" fmla="*/ 0 h 474"/>
                    <a:gd name="T26" fmla="*/ 1 w 466"/>
                    <a:gd name="T27" fmla="*/ 0 h 474"/>
                    <a:gd name="T28" fmla="*/ 1 w 466"/>
                    <a:gd name="T29" fmla="*/ 0 h 474"/>
                    <a:gd name="T30" fmla="*/ 1 w 466"/>
                    <a:gd name="T31" fmla="*/ 0 h 474"/>
                    <a:gd name="T32" fmla="*/ 1 w 466"/>
                    <a:gd name="T33" fmla="*/ 0 h 474"/>
                    <a:gd name="T34" fmla="*/ 1 w 466"/>
                    <a:gd name="T35" fmla="*/ 0 h 474"/>
                    <a:gd name="T36" fmla="*/ 1 w 466"/>
                    <a:gd name="T37" fmla="*/ 0 h 474"/>
                    <a:gd name="T38" fmla="*/ 1 w 466"/>
                    <a:gd name="T39" fmla="*/ 0 h 474"/>
                    <a:gd name="T40" fmla="*/ 1 w 466"/>
                    <a:gd name="T41" fmla="*/ 0 h 474"/>
                    <a:gd name="T42" fmla="*/ 1 w 466"/>
                    <a:gd name="T43" fmla="*/ 0 h 474"/>
                    <a:gd name="T44" fmla="*/ 1 w 466"/>
                    <a:gd name="T45" fmla="*/ 0 h 474"/>
                    <a:gd name="T46" fmla="*/ 1 w 466"/>
                    <a:gd name="T47" fmla="*/ 0 h 474"/>
                    <a:gd name="T48" fmla="*/ 1 w 466"/>
                    <a:gd name="T49" fmla="*/ 0 h 474"/>
                    <a:gd name="T50" fmla="*/ 1 w 466"/>
                    <a:gd name="T51" fmla="*/ 0 h 474"/>
                    <a:gd name="T52" fmla="*/ 1 w 466"/>
                    <a:gd name="T53" fmla="*/ 0 h 474"/>
                    <a:gd name="T54" fmla="*/ 1 w 466"/>
                    <a:gd name="T55" fmla="*/ 0 h 474"/>
                    <a:gd name="T56" fmla="*/ 1 w 466"/>
                    <a:gd name="T57" fmla="*/ 0 h 474"/>
                    <a:gd name="T58" fmla="*/ 1 w 466"/>
                    <a:gd name="T59" fmla="*/ 0 h 474"/>
                    <a:gd name="T60" fmla="*/ 1 w 466"/>
                    <a:gd name="T61" fmla="*/ 0 h 474"/>
                    <a:gd name="T62" fmla="*/ 1 w 466"/>
                    <a:gd name="T63" fmla="*/ 0 h 474"/>
                    <a:gd name="T64" fmla="*/ 1 w 466"/>
                    <a:gd name="T65" fmla="*/ 0 h 474"/>
                    <a:gd name="T66" fmla="*/ 1 w 466"/>
                    <a:gd name="T67" fmla="*/ 0 h 474"/>
                    <a:gd name="T68" fmla="*/ 1 w 466"/>
                    <a:gd name="T69" fmla="*/ 0 h 474"/>
                    <a:gd name="T70" fmla="*/ 1 w 466"/>
                    <a:gd name="T71" fmla="*/ 0 h 474"/>
                    <a:gd name="T72" fmla="*/ 1 w 466"/>
                    <a:gd name="T73" fmla="*/ 0 h 474"/>
                    <a:gd name="T74" fmla="*/ 1 w 466"/>
                    <a:gd name="T75" fmla="*/ 0 h 474"/>
                    <a:gd name="T76" fmla="*/ 1 w 466"/>
                    <a:gd name="T77" fmla="*/ 0 h 474"/>
                    <a:gd name="T78" fmla="*/ 1 w 466"/>
                    <a:gd name="T79" fmla="*/ 0 h 474"/>
                    <a:gd name="T80" fmla="*/ 1 w 466"/>
                    <a:gd name="T81" fmla="*/ 0 h 474"/>
                    <a:gd name="T82" fmla="*/ 1 w 466"/>
                    <a:gd name="T83" fmla="*/ 0 h 47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6"/>
                    <a:gd name="T127" fmla="*/ 0 h 474"/>
                    <a:gd name="T128" fmla="*/ 466 w 466"/>
                    <a:gd name="T129" fmla="*/ 474 h 47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6" h="474">
                      <a:moveTo>
                        <a:pt x="0" y="145"/>
                      </a:moveTo>
                      <a:lnTo>
                        <a:pt x="0" y="143"/>
                      </a:lnTo>
                      <a:lnTo>
                        <a:pt x="6" y="139"/>
                      </a:lnTo>
                      <a:lnTo>
                        <a:pt x="15" y="129"/>
                      </a:lnTo>
                      <a:lnTo>
                        <a:pt x="27" y="120"/>
                      </a:lnTo>
                      <a:lnTo>
                        <a:pt x="40" y="107"/>
                      </a:lnTo>
                      <a:lnTo>
                        <a:pt x="57" y="93"/>
                      </a:lnTo>
                      <a:lnTo>
                        <a:pt x="76" y="80"/>
                      </a:lnTo>
                      <a:lnTo>
                        <a:pt x="97" y="67"/>
                      </a:lnTo>
                      <a:lnTo>
                        <a:pt x="116" y="53"/>
                      </a:lnTo>
                      <a:lnTo>
                        <a:pt x="137" y="40"/>
                      </a:lnTo>
                      <a:lnTo>
                        <a:pt x="158" y="27"/>
                      </a:lnTo>
                      <a:lnTo>
                        <a:pt x="179" y="17"/>
                      </a:lnTo>
                      <a:lnTo>
                        <a:pt x="198" y="8"/>
                      </a:lnTo>
                      <a:lnTo>
                        <a:pt x="217" y="2"/>
                      </a:lnTo>
                      <a:lnTo>
                        <a:pt x="234" y="0"/>
                      </a:lnTo>
                      <a:lnTo>
                        <a:pt x="249" y="2"/>
                      </a:lnTo>
                      <a:lnTo>
                        <a:pt x="249" y="10"/>
                      </a:lnTo>
                      <a:lnTo>
                        <a:pt x="247" y="17"/>
                      </a:lnTo>
                      <a:lnTo>
                        <a:pt x="247" y="31"/>
                      </a:lnTo>
                      <a:lnTo>
                        <a:pt x="247" y="44"/>
                      </a:lnTo>
                      <a:lnTo>
                        <a:pt x="247" y="59"/>
                      </a:lnTo>
                      <a:lnTo>
                        <a:pt x="247" y="78"/>
                      </a:lnTo>
                      <a:lnTo>
                        <a:pt x="247" y="97"/>
                      </a:lnTo>
                      <a:lnTo>
                        <a:pt x="247" y="114"/>
                      </a:lnTo>
                      <a:lnTo>
                        <a:pt x="247" y="131"/>
                      </a:lnTo>
                      <a:lnTo>
                        <a:pt x="247" y="148"/>
                      </a:lnTo>
                      <a:lnTo>
                        <a:pt x="249" y="166"/>
                      </a:lnTo>
                      <a:lnTo>
                        <a:pt x="253" y="179"/>
                      </a:lnTo>
                      <a:lnTo>
                        <a:pt x="255" y="188"/>
                      </a:lnTo>
                      <a:lnTo>
                        <a:pt x="258" y="196"/>
                      </a:lnTo>
                      <a:lnTo>
                        <a:pt x="264" y="202"/>
                      </a:lnTo>
                      <a:lnTo>
                        <a:pt x="268" y="200"/>
                      </a:lnTo>
                      <a:lnTo>
                        <a:pt x="274" y="196"/>
                      </a:lnTo>
                      <a:lnTo>
                        <a:pt x="281" y="192"/>
                      </a:lnTo>
                      <a:lnTo>
                        <a:pt x="291" y="188"/>
                      </a:lnTo>
                      <a:lnTo>
                        <a:pt x="300" y="185"/>
                      </a:lnTo>
                      <a:lnTo>
                        <a:pt x="312" y="179"/>
                      </a:lnTo>
                      <a:lnTo>
                        <a:pt x="325" y="175"/>
                      </a:lnTo>
                      <a:lnTo>
                        <a:pt x="338" y="171"/>
                      </a:lnTo>
                      <a:lnTo>
                        <a:pt x="352" y="167"/>
                      </a:lnTo>
                      <a:lnTo>
                        <a:pt x="365" y="164"/>
                      </a:lnTo>
                      <a:lnTo>
                        <a:pt x="378" y="162"/>
                      </a:lnTo>
                      <a:lnTo>
                        <a:pt x="391" y="160"/>
                      </a:lnTo>
                      <a:lnTo>
                        <a:pt x="405" y="160"/>
                      </a:lnTo>
                      <a:lnTo>
                        <a:pt x="418" y="162"/>
                      </a:lnTo>
                      <a:lnTo>
                        <a:pt x="429" y="166"/>
                      </a:lnTo>
                      <a:lnTo>
                        <a:pt x="428" y="166"/>
                      </a:lnTo>
                      <a:lnTo>
                        <a:pt x="422" y="169"/>
                      </a:lnTo>
                      <a:lnTo>
                        <a:pt x="416" y="173"/>
                      </a:lnTo>
                      <a:lnTo>
                        <a:pt x="405" y="181"/>
                      </a:lnTo>
                      <a:lnTo>
                        <a:pt x="393" y="188"/>
                      </a:lnTo>
                      <a:lnTo>
                        <a:pt x="380" y="200"/>
                      </a:lnTo>
                      <a:lnTo>
                        <a:pt x="365" y="209"/>
                      </a:lnTo>
                      <a:lnTo>
                        <a:pt x="352" y="223"/>
                      </a:lnTo>
                      <a:lnTo>
                        <a:pt x="338" y="234"/>
                      </a:lnTo>
                      <a:lnTo>
                        <a:pt x="323" y="247"/>
                      </a:lnTo>
                      <a:lnTo>
                        <a:pt x="310" y="259"/>
                      </a:lnTo>
                      <a:lnTo>
                        <a:pt x="298" y="274"/>
                      </a:lnTo>
                      <a:lnTo>
                        <a:pt x="287" y="287"/>
                      </a:lnTo>
                      <a:lnTo>
                        <a:pt x="281" y="301"/>
                      </a:lnTo>
                      <a:lnTo>
                        <a:pt x="277" y="312"/>
                      </a:lnTo>
                      <a:lnTo>
                        <a:pt x="277" y="325"/>
                      </a:lnTo>
                      <a:lnTo>
                        <a:pt x="277" y="337"/>
                      </a:lnTo>
                      <a:lnTo>
                        <a:pt x="283" y="350"/>
                      </a:lnTo>
                      <a:lnTo>
                        <a:pt x="294" y="363"/>
                      </a:lnTo>
                      <a:lnTo>
                        <a:pt x="308" y="377"/>
                      </a:lnTo>
                      <a:lnTo>
                        <a:pt x="321" y="388"/>
                      </a:lnTo>
                      <a:lnTo>
                        <a:pt x="336" y="399"/>
                      </a:lnTo>
                      <a:lnTo>
                        <a:pt x="353" y="411"/>
                      </a:lnTo>
                      <a:lnTo>
                        <a:pt x="372" y="424"/>
                      </a:lnTo>
                      <a:lnTo>
                        <a:pt x="388" y="432"/>
                      </a:lnTo>
                      <a:lnTo>
                        <a:pt x="405" y="441"/>
                      </a:lnTo>
                      <a:lnTo>
                        <a:pt x="420" y="449"/>
                      </a:lnTo>
                      <a:lnTo>
                        <a:pt x="435" y="456"/>
                      </a:lnTo>
                      <a:lnTo>
                        <a:pt x="447" y="462"/>
                      </a:lnTo>
                      <a:lnTo>
                        <a:pt x="456" y="468"/>
                      </a:lnTo>
                      <a:lnTo>
                        <a:pt x="464" y="470"/>
                      </a:lnTo>
                      <a:lnTo>
                        <a:pt x="466" y="472"/>
                      </a:lnTo>
                      <a:lnTo>
                        <a:pt x="462" y="472"/>
                      </a:lnTo>
                      <a:lnTo>
                        <a:pt x="452" y="472"/>
                      </a:lnTo>
                      <a:lnTo>
                        <a:pt x="439" y="474"/>
                      </a:lnTo>
                      <a:lnTo>
                        <a:pt x="424" y="474"/>
                      </a:lnTo>
                      <a:lnTo>
                        <a:pt x="403" y="474"/>
                      </a:lnTo>
                      <a:lnTo>
                        <a:pt x="380" y="474"/>
                      </a:lnTo>
                      <a:lnTo>
                        <a:pt x="355" y="474"/>
                      </a:lnTo>
                      <a:lnTo>
                        <a:pt x="329" y="474"/>
                      </a:lnTo>
                      <a:lnTo>
                        <a:pt x="300" y="472"/>
                      </a:lnTo>
                      <a:lnTo>
                        <a:pt x="270" y="470"/>
                      </a:lnTo>
                      <a:lnTo>
                        <a:pt x="241" y="464"/>
                      </a:lnTo>
                      <a:lnTo>
                        <a:pt x="215" y="460"/>
                      </a:lnTo>
                      <a:lnTo>
                        <a:pt x="186" y="451"/>
                      </a:lnTo>
                      <a:lnTo>
                        <a:pt x="161" y="443"/>
                      </a:lnTo>
                      <a:lnTo>
                        <a:pt x="141" y="430"/>
                      </a:lnTo>
                      <a:lnTo>
                        <a:pt x="122" y="418"/>
                      </a:lnTo>
                      <a:lnTo>
                        <a:pt x="106" y="399"/>
                      </a:lnTo>
                      <a:lnTo>
                        <a:pt x="97" y="380"/>
                      </a:lnTo>
                      <a:lnTo>
                        <a:pt x="91" y="359"/>
                      </a:lnTo>
                      <a:lnTo>
                        <a:pt x="89" y="337"/>
                      </a:lnTo>
                      <a:lnTo>
                        <a:pt x="91" y="312"/>
                      </a:lnTo>
                      <a:lnTo>
                        <a:pt x="97" y="289"/>
                      </a:lnTo>
                      <a:lnTo>
                        <a:pt x="103" y="264"/>
                      </a:lnTo>
                      <a:lnTo>
                        <a:pt x="114" y="242"/>
                      </a:lnTo>
                      <a:lnTo>
                        <a:pt x="122" y="217"/>
                      </a:lnTo>
                      <a:lnTo>
                        <a:pt x="133" y="196"/>
                      </a:lnTo>
                      <a:lnTo>
                        <a:pt x="144" y="177"/>
                      </a:lnTo>
                      <a:lnTo>
                        <a:pt x="156" y="160"/>
                      </a:lnTo>
                      <a:lnTo>
                        <a:pt x="163" y="145"/>
                      </a:lnTo>
                      <a:lnTo>
                        <a:pt x="171" y="135"/>
                      </a:lnTo>
                      <a:lnTo>
                        <a:pt x="175" y="128"/>
                      </a:lnTo>
                      <a:lnTo>
                        <a:pt x="179" y="128"/>
                      </a:lnTo>
                      <a:lnTo>
                        <a:pt x="175" y="126"/>
                      </a:lnTo>
                      <a:lnTo>
                        <a:pt x="165" y="124"/>
                      </a:lnTo>
                      <a:lnTo>
                        <a:pt x="158" y="124"/>
                      </a:lnTo>
                      <a:lnTo>
                        <a:pt x="150" y="124"/>
                      </a:lnTo>
                      <a:lnTo>
                        <a:pt x="139" y="124"/>
                      </a:lnTo>
                      <a:lnTo>
                        <a:pt x="129" y="124"/>
                      </a:lnTo>
                      <a:lnTo>
                        <a:pt x="116" y="124"/>
                      </a:lnTo>
                      <a:lnTo>
                        <a:pt x="103" y="124"/>
                      </a:lnTo>
                      <a:lnTo>
                        <a:pt x="87" y="126"/>
                      </a:lnTo>
                      <a:lnTo>
                        <a:pt x="74" y="129"/>
                      </a:lnTo>
                      <a:lnTo>
                        <a:pt x="55" y="131"/>
                      </a:lnTo>
                      <a:lnTo>
                        <a:pt x="38" y="135"/>
                      </a:lnTo>
                      <a:lnTo>
                        <a:pt x="19" y="139"/>
                      </a:lnTo>
                      <a:lnTo>
                        <a:pt x="0" y="145"/>
                      </a:lnTo>
                      <a:close/>
                    </a:path>
                  </a:pathLst>
                </a:custGeom>
                <a:solidFill>
                  <a:srgbClr val="2B6B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39" name="Freeform 63"/>
                <p:cNvSpPr>
                  <a:spLocks/>
                </p:cNvSpPr>
                <p:nvPr/>
              </p:nvSpPr>
              <p:spPr bwMode="auto">
                <a:xfrm>
                  <a:off x="4097" y="2177"/>
                  <a:ext cx="558" cy="433"/>
                </a:xfrm>
                <a:custGeom>
                  <a:avLst/>
                  <a:gdLst>
                    <a:gd name="T0" fmla="*/ 0 w 1118"/>
                    <a:gd name="T1" fmla="*/ 1 h 865"/>
                    <a:gd name="T2" fmla="*/ 0 w 1118"/>
                    <a:gd name="T3" fmla="*/ 1 h 865"/>
                    <a:gd name="T4" fmla="*/ 0 w 1118"/>
                    <a:gd name="T5" fmla="*/ 1 h 865"/>
                    <a:gd name="T6" fmla="*/ 0 w 1118"/>
                    <a:gd name="T7" fmla="*/ 1 h 865"/>
                    <a:gd name="T8" fmla="*/ 0 w 1118"/>
                    <a:gd name="T9" fmla="*/ 1 h 865"/>
                    <a:gd name="T10" fmla="*/ 0 w 1118"/>
                    <a:gd name="T11" fmla="*/ 1 h 865"/>
                    <a:gd name="T12" fmla="*/ 0 w 1118"/>
                    <a:gd name="T13" fmla="*/ 1 h 865"/>
                    <a:gd name="T14" fmla="*/ 0 w 1118"/>
                    <a:gd name="T15" fmla="*/ 1 h 865"/>
                    <a:gd name="T16" fmla="*/ 0 w 1118"/>
                    <a:gd name="T17" fmla="*/ 1 h 865"/>
                    <a:gd name="T18" fmla="*/ 0 w 1118"/>
                    <a:gd name="T19" fmla="*/ 1 h 865"/>
                    <a:gd name="T20" fmla="*/ 0 w 1118"/>
                    <a:gd name="T21" fmla="*/ 1 h 865"/>
                    <a:gd name="T22" fmla="*/ 0 w 1118"/>
                    <a:gd name="T23" fmla="*/ 1 h 865"/>
                    <a:gd name="T24" fmla="*/ 0 w 1118"/>
                    <a:gd name="T25" fmla="*/ 1 h 865"/>
                    <a:gd name="T26" fmla="*/ 0 w 1118"/>
                    <a:gd name="T27" fmla="*/ 1 h 865"/>
                    <a:gd name="T28" fmla="*/ 0 w 1118"/>
                    <a:gd name="T29" fmla="*/ 1 h 865"/>
                    <a:gd name="T30" fmla="*/ 0 w 1118"/>
                    <a:gd name="T31" fmla="*/ 1 h 865"/>
                    <a:gd name="T32" fmla="*/ 0 w 1118"/>
                    <a:gd name="T33" fmla="*/ 1 h 865"/>
                    <a:gd name="T34" fmla="*/ 0 w 1118"/>
                    <a:gd name="T35" fmla="*/ 1 h 865"/>
                    <a:gd name="T36" fmla="*/ 0 w 1118"/>
                    <a:gd name="T37" fmla="*/ 1 h 865"/>
                    <a:gd name="T38" fmla="*/ 0 w 1118"/>
                    <a:gd name="T39" fmla="*/ 1 h 865"/>
                    <a:gd name="T40" fmla="*/ 0 w 1118"/>
                    <a:gd name="T41" fmla="*/ 1 h 865"/>
                    <a:gd name="T42" fmla="*/ 0 w 1118"/>
                    <a:gd name="T43" fmla="*/ 1 h 865"/>
                    <a:gd name="T44" fmla="*/ 0 w 1118"/>
                    <a:gd name="T45" fmla="*/ 1 h 865"/>
                    <a:gd name="T46" fmla="*/ 0 w 1118"/>
                    <a:gd name="T47" fmla="*/ 1 h 865"/>
                    <a:gd name="T48" fmla="*/ 0 w 1118"/>
                    <a:gd name="T49" fmla="*/ 1 h 865"/>
                    <a:gd name="T50" fmla="*/ 0 w 1118"/>
                    <a:gd name="T51" fmla="*/ 1 h 865"/>
                    <a:gd name="T52" fmla="*/ 0 w 1118"/>
                    <a:gd name="T53" fmla="*/ 1 h 865"/>
                    <a:gd name="T54" fmla="*/ 0 w 1118"/>
                    <a:gd name="T55" fmla="*/ 1 h 865"/>
                    <a:gd name="T56" fmla="*/ 0 w 1118"/>
                    <a:gd name="T57" fmla="*/ 1 h 865"/>
                    <a:gd name="T58" fmla="*/ 0 w 1118"/>
                    <a:gd name="T59" fmla="*/ 1 h 865"/>
                    <a:gd name="T60" fmla="*/ 0 w 1118"/>
                    <a:gd name="T61" fmla="*/ 1 h 865"/>
                    <a:gd name="T62" fmla="*/ 0 w 1118"/>
                    <a:gd name="T63" fmla="*/ 1 h 865"/>
                    <a:gd name="T64" fmla="*/ 0 w 1118"/>
                    <a:gd name="T65" fmla="*/ 1 h 865"/>
                    <a:gd name="T66" fmla="*/ 0 w 1118"/>
                    <a:gd name="T67" fmla="*/ 1 h 865"/>
                    <a:gd name="T68" fmla="*/ 0 w 1118"/>
                    <a:gd name="T69" fmla="*/ 1 h 865"/>
                    <a:gd name="T70" fmla="*/ 0 w 1118"/>
                    <a:gd name="T71" fmla="*/ 1 h 865"/>
                    <a:gd name="T72" fmla="*/ 0 w 1118"/>
                    <a:gd name="T73" fmla="*/ 1 h 865"/>
                    <a:gd name="T74" fmla="*/ 0 w 1118"/>
                    <a:gd name="T75" fmla="*/ 1 h 865"/>
                    <a:gd name="T76" fmla="*/ 0 w 1118"/>
                    <a:gd name="T77" fmla="*/ 1 h 865"/>
                    <a:gd name="T78" fmla="*/ 0 w 1118"/>
                    <a:gd name="T79" fmla="*/ 1 h 865"/>
                    <a:gd name="T80" fmla="*/ 0 w 1118"/>
                    <a:gd name="T81" fmla="*/ 1 h 865"/>
                    <a:gd name="T82" fmla="*/ 0 w 1118"/>
                    <a:gd name="T83" fmla="*/ 1 h 865"/>
                    <a:gd name="T84" fmla="*/ 0 w 1118"/>
                    <a:gd name="T85" fmla="*/ 1 h 865"/>
                    <a:gd name="T86" fmla="*/ 0 w 1118"/>
                    <a:gd name="T87" fmla="*/ 1 h 865"/>
                    <a:gd name="T88" fmla="*/ 0 w 1118"/>
                    <a:gd name="T89" fmla="*/ 1 h 865"/>
                    <a:gd name="T90" fmla="*/ 0 w 1118"/>
                    <a:gd name="T91" fmla="*/ 1 h 865"/>
                    <a:gd name="T92" fmla="*/ 0 w 1118"/>
                    <a:gd name="T93" fmla="*/ 1 h 865"/>
                    <a:gd name="T94" fmla="*/ 0 w 1118"/>
                    <a:gd name="T95" fmla="*/ 1 h 865"/>
                    <a:gd name="T96" fmla="*/ 0 w 1118"/>
                    <a:gd name="T97" fmla="*/ 1 h 865"/>
                    <a:gd name="T98" fmla="*/ 0 w 1118"/>
                    <a:gd name="T99" fmla="*/ 1 h 865"/>
                    <a:gd name="T100" fmla="*/ 0 w 1118"/>
                    <a:gd name="T101" fmla="*/ 1 h 86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18"/>
                    <a:gd name="T154" fmla="*/ 0 h 865"/>
                    <a:gd name="T155" fmla="*/ 1118 w 1118"/>
                    <a:gd name="T156" fmla="*/ 865 h 86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18" h="865">
                      <a:moveTo>
                        <a:pt x="0" y="542"/>
                      </a:moveTo>
                      <a:lnTo>
                        <a:pt x="2" y="536"/>
                      </a:lnTo>
                      <a:lnTo>
                        <a:pt x="4" y="532"/>
                      </a:lnTo>
                      <a:lnTo>
                        <a:pt x="12" y="521"/>
                      </a:lnTo>
                      <a:lnTo>
                        <a:pt x="23" y="507"/>
                      </a:lnTo>
                      <a:lnTo>
                        <a:pt x="34" y="490"/>
                      </a:lnTo>
                      <a:lnTo>
                        <a:pt x="51" y="475"/>
                      </a:lnTo>
                      <a:lnTo>
                        <a:pt x="72" y="456"/>
                      </a:lnTo>
                      <a:lnTo>
                        <a:pt x="97" y="441"/>
                      </a:lnTo>
                      <a:lnTo>
                        <a:pt x="124" y="422"/>
                      </a:lnTo>
                      <a:lnTo>
                        <a:pt x="154" y="407"/>
                      </a:lnTo>
                      <a:lnTo>
                        <a:pt x="186" y="395"/>
                      </a:lnTo>
                      <a:lnTo>
                        <a:pt x="224" y="386"/>
                      </a:lnTo>
                      <a:lnTo>
                        <a:pt x="266" y="380"/>
                      </a:lnTo>
                      <a:lnTo>
                        <a:pt x="310" y="380"/>
                      </a:lnTo>
                      <a:lnTo>
                        <a:pt x="359" y="386"/>
                      </a:lnTo>
                      <a:lnTo>
                        <a:pt x="413" y="397"/>
                      </a:lnTo>
                      <a:lnTo>
                        <a:pt x="411" y="397"/>
                      </a:lnTo>
                      <a:lnTo>
                        <a:pt x="407" y="399"/>
                      </a:lnTo>
                      <a:lnTo>
                        <a:pt x="401" y="401"/>
                      </a:lnTo>
                      <a:lnTo>
                        <a:pt x="394" y="403"/>
                      </a:lnTo>
                      <a:lnTo>
                        <a:pt x="384" y="407"/>
                      </a:lnTo>
                      <a:lnTo>
                        <a:pt x="373" y="412"/>
                      </a:lnTo>
                      <a:lnTo>
                        <a:pt x="363" y="418"/>
                      </a:lnTo>
                      <a:lnTo>
                        <a:pt x="354" y="428"/>
                      </a:lnTo>
                      <a:lnTo>
                        <a:pt x="340" y="435"/>
                      </a:lnTo>
                      <a:lnTo>
                        <a:pt x="329" y="445"/>
                      </a:lnTo>
                      <a:lnTo>
                        <a:pt x="318" y="454"/>
                      </a:lnTo>
                      <a:lnTo>
                        <a:pt x="310" y="468"/>
                      </a:lnTo>
                      <a:lnTo>
                        <a:pt x="299" y="479"/>
                      </a:lnTo>
                      <a:lnTo>
                        <a:pt x="293" y="494"/>
                      </a:lnTo>
                      <a:lnTo>
                        <a:pt x="289" y="509"/>
                      </a:lnTo>
                      <a:lnTo>
                        <a:pt x="287" y="526"/>
                      </a:lnTo>
                      <a:lnTo>
                        <a:pt x="289" y="525"/>
                      </a:lnTo>
                      <a:lnTo>
                        <a:pt x="295" y="523"/>
                      </a:lnTo>
                      <a:lnTo>
                        <a:pt x="302" y="517"/>
                      </a:lnTo>
                      <a:lnTo>
                        <a:pt x="316" y="511"/>
                      </a:lnTo>
                      <a:lnTo>
                        <a:pt x="329" y="506"/>
                      </a:lnTo>
                      <a:lnTo>
                        <a:pt x="346" y="498"/>
                      </a:lnTo>
                      <a:lnTo>
                        <a:pt x="363" y="492"/>
                      </a:lnTo>
                      <a:lnTo>
                        <a:pt x="386" y="487"/>
                      </a:lnTo>
                      <a:lnTo>
                        <a:pt x="405" y="479"/>
                      </a:lnTo>
                      <a:lnTo>
                        <a:pt x="428" y="473"/>
                      </a:lnTo>
                      <a:lnTo>
                        <a:pt x="449" y="468"/>
                      </a:lnTo>
                      <a:lnTo>
                        <a:pt x="471" y="466"/>
                      </a:lnTo>
                      <a:lnTo>
                        <a:pt x="492" y="466"/>
                      </a:lnTo>
                      <a:lnTo>
                        <a:pt x="511" y="466"/>
                      </a:lnTo>
                      <a:lnTo>
                        <a:pt x="532" y="468"/>
                      </a:lnTo>
                      <a:lnTo>
                        <a:pt x="549" y="475"/>
                      </a:lnTo>
                      <a:lnTo>
                        <a:pt x="546" y="475"/>
                      </a:lnTo>
                      <a:lnTo>
                        <a:pt x="540" y="479"/>
                      </a:lnTo>
                      <a:lnTo>
                        <a:pt x="530" y="481"/>
                      </a:lnTo>
                      <a:lnTo>
                        <a:pt x="519" y="490"/>
                      </a:lnTo>
                      <a:lnTo>
                        <a:pt x="502" y="498"/>
                      </a:lnTo>
                      <a:lnTo>
                        <a:pt x="487" y="511"/>
                      </a:lnTo>
                      <a:lnTo>
                        <a:pt x="468" y="525"/>
                      </a:lnTo>
                      <a:lnTo>
                        <a:pt x="452" y="544"/>
                      </a:lnTo>
                      <a:lnTo>
                        <a:pt x="432" y="561"/>
                      </a:lnTo>
                      <a:lnTo>
                        <a:pt x="414" y="584"/>
                      </a:lnTo>
                      <a:lnTo>
                        <a:pt x="397" y="610"/>
                      </a:lnTo>
                      <a:lnTo>
                        <a:pt x="384" y="639"/>
                      </a:lnTo>
                      <a:lnTo>
                        <a:pt x="371" y="671"/>
                      </a:lnTo>
                      <a:lnTo>
                        <a:pt x="359" y="705"/>
                      </a:lnTo>
                      <a:lnTo>
                        <a:pt x="354" y="747"/>
                      </a:lnTo>
                      <a:lnTo>
                        <a:pt x="352" y="766"/>
                      </a:lnTo>
                      <a:lnTo>
                        <a:pt x="354" y="787"/>
                      </a:lnTo>
                      <a:lnTo>
                        <a:pt x="357" y="779"/>
                      </a:lnTo>
                      <a:lnTo>
                        <a:pt x="363" y="768"/>
                      </a:lnTo>
                      <a:lnTo>
                        <a:pt x="373" y="755"/>
                      </a:lnTo>
                      <a:lnTo>
                        <a:pt x="384" y="736"/>
                      </a:lnTo>
                      <a:lnTo>
                        <a:pt x="395" y="720"/>
                      </a:lnTo>
                      <a:lnTo>
                        <a:pt x="409" y="699"/>
                      </a:lnTo>
                      <a:lnTo>
                        <a:pt x="424" y="682"/>
                      </a:lnTo>
                      <a:lnTo>
                        <a:pt x="439" y="661"/>
                      </a:lnTo>
                      <a:lnTo>
                        <a:pt x="454" y="644"/>
                      </a:lnTo>
                      <a:lnTo>
                        <a:pt x="470" y="627"/>
                      </a:lnTo>
                      <a:lnTo>
                        <a:pt x="487" y="614"/>
                      </a:lnTo>
                      <a:lnTo>
                        <a:pt x="502" y="601"/>
                      </a:lnTo>
                      <a:lnTo>
                        <a:pt x="517" y="595"/>
                      </a:lnTo>
                      <a:lnTo>
                        <a:pt x="530" y="591"/>
                      </a:lnTo>
                      <a:lnTo>
                        <a:pt x="544" y="595"/>
                      </a:lnTo>
                      <a:lnTo>
                        <a:pt x="546" y="597"/>
                      </a:lnTo>
                      <a:lnTo>
                        <a:pt x="549" y="604"/>
                      </a:lnTo>
                      <a:lnTo>
                        <a:pt x="557" y="618"/>
                      </a:lnTo>
                      <a:lnTo>
                        <a:pt x="566" y="635"/>
                      </a:lnTo>
                      <a:lnTo>
                        <a:pt x="578" y="652"/>
                      </a:lnTo>
                      <a:lnTo>
                        <a:pt x="591" y="675"/>
                      </a:lnTo>
                      <a:lnTo>
                        <a:pt x="606" y="699"/>
                      </a:lnTo>
                      <a:lnTo>
                        <a:pt x="623" y="724"/>
                      </a:lnTo>
                      <a:lnTo>
                        <a:pt x="641" y="747"/>
                      </a:lnTo>
                      <a:lnTo>
                        <a:pt x="658" y="772"/>
                      </a:lnTo>
                      <a:lnTo>
                        <a:pt x="675" y="795"/>
                      </a:lnTo>
                      <a:lnTo>
                        <a:pt x="694" y="815"/>
                      </a:lnTo>
                      <a:lnTo>
                        <a:pt x="709" y="833"/>
                      </a:lnTo>
                      <a:lnTo>
                        <a:pt x="726" y="848"/>
                      </a:lnTo>
                      <a:lnTo>
                        <a:pt x="741" y="857"/>
                      </a:lnTo>
                      <a:lnTo>
                        <a:pt x="757" y="865"/>
                      </a:lnTo>
                      <a:lnTo>
                        <a:pt x="791" y="848"/>
                      </a:lnTo>
                      <a:lnTo>
                        <a:pt x="787" y="846"/>
                      </a:lnTo>
                      <a:lnTo>
                        <a:pt x="785" y="840"/>
                      </a:lnTo>
                      <a:lnTo>
                        <a:pt x="779" y="833"/>
                      </a:lnTo>
                      <a:lnTo>
                        <a:pt x="776" y="821"/>
                      </a:lnTo>
                      <a:lnTo>
                        <a:pt x="768" y="806"/>
                      </a:lnTo>
                      <a:lnTo>
                        <a:pt x="760" y="791"/>
                      </a:lnTo>
                      <a:lnTo>
                        <a:pt x="753" y="772"/>
                      </a:lnTo>
                      <a:lnTo>
                        <a:pt x="747" y="753"/>
                      </a:lnTo>
                      <a:lnTo>
                        <a:pt x="739" y="732"/>
                      </a:lnTo>
                      <a:lnTo>
                        <a:pt x="732" y="709"/>
                      </a:lnTo>
                      <a:lnTo>
                        <a:pt x="726" y="686"/>
                      </a:lnTo>
                      <a:lnTo>
                        <a:pt x="722" y="661"/>
                      </a:lnTo>
                      <a:lnTo>
                        <a:pt x="717" y="639"/>
                      </a:lnTo>
                      <a:lnTo>
                        <a:pt x="715" y="614"/>
                      </a:lnTo>
                      <a:lnTo>
                        <a:pt x="715" y="591"/>
                      </a:lnTo>
                      <a:lnTo>
                        <a:pt x="720" y="568"/>
                      </a:lnTo>
                      <a:lnTo>
                        <a:pt x="722" y="568"/>
                      </a:lnTo>
                      <a:lnTo>
                        <a:pt x="726" y="570"/>
                      </a:lnTo>
                      <a:lnTo>
                        <a:pt x="736" y="574"/>
                      </a:lnTo>
                      <a:lnTo>
                        <a:pt x="749" y="578"/>
                      </a:lnTo>
                      <a:lnTo>
                        <a:pt x="762" y="584"/>
                      </a:lnTo>
                      <a:lnTo>
                        <a:pt x="781" y="589"/>
                      </a:lnTo>
                      <a:lnTo>
                        <a:pt x="802" y="595"/>
                      </a:lnTo>
                      <a:lnTo>
                        <a:pt x="827" y="601"/>
                      </a:lnTo>
                      <a:lnTo>
                        <a:pt x="853" y="604"/>
                      </a:lnTo>
                      <a:lnTo>
                        <a:pt x="884" y="608"/>
                      </a:lnTo>
                      <a:lnTo>
                        <a:pt x="916" y="610"/>
                      </a:lnTo>
                      <a:lnTo>
                        <a:pt x="952" y="614"/>
                      </a:lnTo>
                      <a:lnTo>
                        <a:pt x="990" y="612"/>
                      </a:lnTo>
                      <a:lnTo>
                        <a:pt x="1030" y="610"/>
                      </a:lnTo>
                      <a:lnTo>
                        <a:pt x="1074" y="606"/>
                      </a:lnTo>
                      <a:lnTo>
                        <a:pt x="1118" y="601"/>
                      </a:lnTo>
                      <a:lnTo>
                        <a:pt x="1112" y="599"/>
                      </a:lnTo>
                      <a:lnTo>
                        <a:pt x="1095" y="595"/>
                      </a:lnTo>
                      <a:lnTo>
                        <a:pt x="1068" y="585"/>
                      </a:lnTo>
                      <a:lnTo>
                        <a:pt x="1034" y="574"/>
                      </a:lnTo>
                      <a:lnTo>
                        <a:pt x="994" y="561"/>
                      </a:lnTo>
                      <a:lnTo>
                        <a:pt x="948" y="544"/>
                      </a:lnTo>
                      <a:lnTo>
                        <a:pt x="897" y="525"/>
                      </a:lnTo>
                      <a:lnTo>
                        <a:pt x="848" y="504"/>
                      </a:lnTo>
                      <a:lnTo>
                        <a:pt x="793" y="479"/>
                      </a:lnTo>
                      <a:lnTo>
                        <a:pt x="743" y="454"/>
                      </a:lnTo>
                      <a:lnTo>
                        <a:pt x="692" y="428"/>
                      </a:lnTo>
                      <a:lnTo>
                        <a:pt x="646" y="401"/>
                      </a:lnTo>
                      <a:lnTo>
                        <a:pt x="604" y="369"/>
                      </a:lnTo>
                      <a:lnTo>
                        <a:pt x="570" y="340"/>
                      </a:lnTo>
                      <a:lnTo>
                        <a:pt x="542" y="308"/>
                      </a:lnTo>
                      <a:lnTo>
                        <a:pt x="527" y="277"/>
                      </a:lnTo>
                      <a:lnTo>
                        <a:pt x="513" y="245"/>
                      </a:lnTo>
                      <a:lnTo>
                        <a:pt x="504" y="217"/>
                      </a:lnTo>
                      <a:lnTo>
                        <a:pt x="496" y="188"/>
                      </a:lnTo>
                      <a:lnTo>
                        <a:pt x="489" y="163"/>
                      </a:lnTo>
                      <a:lnTo>
                        <a:pt x="483" y="137"/>
                      </a:lnTo>
                      <a:lnTo>
                        <a:pt x="481" y="114"/>
                      </a:lnTo>
                      <a:lnTo>
                        <a:pt x="477" y="93"/>
                      </a:lnTo>
                      <a:lnTo>
                        <a:pt x="477" y="74"/>
                      </a:lnTo>
                      <a:lnTo>
                        <a:pt x="475" y="57"/>
                      </a:lnTo>
                      <a:lnTo>
                        <a:pt x="475" y="42"/>
                      </a:lnTo>
                      <a:lnTo>
                        <a:pt x="475" y="28"/>
                      </a:lnTo>
                      <a:lnTo>
                        <a:pt x="477" y="19"/>
                      </a:lnTo>
                      <a:lnTo>
                        <a:pt x="481" y="0"/>
                      </a:lnTo>
                      <a:lnTo>
                        <a:pt x="475" y="5"/>
                      </a:lnTo>
                      <a:lnTo>
                        <a:pt x="470" y="13"/>
                      </a:lnTo>
                      <a:lnTo>
                        <a:pt x="466" y="26"/>
                      </a:lnTo>
                      <a:lnTo>
                        <a:pt x="458" y="40"/>
                      </a:lnTo>
                      <a:lnTo>
                        <a:pt x="451" y="59"/>
                      </a:lnTo>
                      <a:lnTo>
                        <a:pt x="443" y="78"/>
                      </a:lnTo>
                      <a:lnTo>
                        <a:pt x="435" y="99"/>
                      </a:lnTo>
                      <a:lnTo>
                        <a:pt x="428" y="120"/>
                      </a:lnTo>
                      <a:lnTo>
                        <a:pt x="422" y="144"/>
                      </a:lnTo>
                      <a:lnTo>
                        <a:pt x="416" y="167"/>
                      </a:lnTo>
                      <a:lnTo>
                        <a:pt x="414" y="194"/>
                      </a:lnTo>
                      <a:lnTo>
                        <a:pt x="411" y="217"/>
                      </a:lnTo>
                      <a:lnTo>
                        <a:pt x="411" y="241"/>
                      </a:lnTo>
                      <a:lnTo>
                        <a:pt x="414" y="266"/>
                      </a:lnTo>
                      <a:lnTo>
                        <a:pt x="420" y="291"/>
                      </a:lnTo>
                      <a:lnTo>
                        <a:pt x="418" y="289"/>
                      </a:lnTo>
                      <a:lnTo>
                        <a:pt x="413" y="289"/>
                      </a:lnTo>
                      <a:lnTo>
                        <a:pt x="401" y="287"/>
                      </a:lnTo>
                      <a:lnTo>
                        <a:pt x="390" y="287"/>
                      </a:lnTo>
                      <a:lnTo>
                        <a:pt x="373" y="285"/>
                      </a:lnTo>
                      <a:lnTo>
                        <a:pt x="356" y="285"/>
                      </a:lnTo>
                      <a:lnTo>
                        <a:pt x="337" y="285"/>
                      </a:lnTo>
                      <a:lnTo>
                        <a:pt x="316" y="285"/>
                      </a:lnTo>
                      <a:lnTo>
                        <a:pt x="293" y="285"/>
                      </a:lnTo>
                      <a:lnTo>
                        <a:pt x="272" y="285"/>
                      </a:lnTo>
                      <a:lnTo>
                        <a:pt x="249" y="289"/>
                      </a:lnTo>
                      <a:lnTo>
                        <a:pt x="226" y="293"/>
                      </a:lnTo>
                      <a:lnTo>
                        <a:pt x="203" y="296"/>
                      </a:lnTo>
                      <a:lnTo>
                        <a:pt x="183" y="304"/>
                      </a:lnTo>
                      <a:lnTo>
                        <a:pt x="164" y="312"/>
                      </a:lnTo>
                      <a:lnTo>
                        <a:pt x="146" y="323"/>
                      </a:lnTo>
                      <a:lnTo>
                        <a:pt x="127" y="334"/>
                      </a:lnTo>
                      <a:lnTo>
                        <a:pt x="112" y="350"/>
                      </a:lnTo>
                      <a:lnTo>
                        <a:pt x="97" y="363"/>
                      </a:lnTo>
                      <a:lnTo>
                        <a:pt x="84" y="382"/>
                      </a:lnTo>
                      <a:lnTo>
                        <a:pt x="69" y="399"/>
                      </a:lnTo>
                      <a:lnTo>
                        <a:pt x="59" y="418"/>
                      </a:lnTo>
                      <a:lnTo>
                        <a:pt x="46" y="435"/>
                      </a:lnTo>
                      <a:lnTo>
                        <a:pt x="38" y="454"/>
                      </a:lnTo>
                      <a:lnTo>
                        <a:pt x="29" y="469"/>
                      </a:lnTo>
                      <a:lnTo>
                        <a:pt x="21" y="487"/>
                      </a:lnTo>
                      <a:lnTo>
                        <a:pt x="13" y="500"/>
                      </a:lnTo>
                      <a:lnTo>
                        <a:pt x="8" y="511"/>
                      </a:lnTo>
                      <a:lnTo>
                        <a:pt x="4" y="519"/>
                      </a:lnTo>
                      <a:lnTo>
                        <a:pt x="2" y="526"/>
                      </a:lnTo>
                      <a:lnTo>
                        <a:pt x="0" y="534"/>
                      </a:lnTo>
                      <a:lnTo>
                        <a:pt x="0" y="542"/>
                      </a:lnTo>
                      <a:close/>
                    </a:path>
                  </a:pathLst>
                </a:custGeom>
                <a:solidFill>
                  <a:srgbClr val="2B6B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40" name="Freeform 64"/>
                <p:cNvSpPr>
                  <a:spLocks/>
                </p:cNvSpPr>
                <p:nvPr/>
              </p:nvSpPr>
              <p:spPr bwMode="auto">
                <a:xfrm>
                  <a:off x="4728" y="1386"/>
                  <a:ext cx="130" cy="52"/>
                </a:xfrm>
                <a:custGeom>
                  <a:avLst/>
                  <a:gdLst>
                    <a:gd name="T0" fmla="*/ 1 w 258"/>
                    <a:gd name="T1" fmla="*/ 1 h 102"/>
                    <a:gd name="T2" fmla="*/ 1 w 258"/>
                    <a:gd name="T3" fmla="*/ 1 h 102"/>
                    <a:gd name="T4" fmla="*/ 1 w 258"/>
                    <a:gd name="T5" fmla="*/ 1 h 102"/>
                    <a:gd name="T6" fmla="*/ 1 w 258"/>
                    <a:gd name="T7" fmla="*/ 1 h 102"/>
                    <a:gd name="T8" fmla="*/ 1 w 258"/>
                    <a:gd name="T9" fmla="*/ 1 h 102"/>
                    <a:gd name="T10" fmla="*/ 1 w 258"/>
                    <a:gd name="T11" fmla="*/ 1 h 102"/>
                    <a:gd name="T12" fmla="*/ 1 w 258"/>
                    <a:gd name="T13" fmla="*/ 1 h 102"/>
                    <a:gd name="T14" fmla="*/ 1 w 258"/>
                    <a:gd name="T15" fmla="*/ 1 h 102"/>
                    <a:gd name="T16" fmla="*/ 1 w 258"/>
                    <a:gd name="T17" fmla="*/ 1 h 102"/>
                    <a:gd name="T18" fmla="*/ 1 w 258"/>
                    <a:gd name="T19" fmla="*/ 1 h 102"/>
                    <a:gd name="T20" fmla="*/ 1 w 258"/>
                    <a:gd name="T21" fmla="*/ 1 h 102"/>
                    <a:gd name="T22" fmla="*/ 1 w 258"/>
                    <a:gd name="T23" fmla="*/ 1 h 102"/>
                    <a:gd name="T24" fmla="*/ 1 w 258"/>
                    <a:gd name="T25" fmla="*/ 1 h 102"/>
                    <a:gd name="T26" fmla="*/ 1 w 258"/>
                    <a:gd name="T27" fmla="*/ 1 h 102"/>
                    <a:gd name="T28" fmla="*/ 1 w 258"/>
                    <a:gd name="T29" fmla="*/ 0 h 102"/>
                    <a:gd name="T30" fmla="*/ 1 w 258"/>
                    <a:gd name="T31" fmla="*/ 0 h 102"/>
                    <a:gd name="T32" fmla="*/ 1 w 258"/>
                    <a:gd name="T33" fmla="*/ 0 h 102"/>
                    <a:gd name="T34" fmla="*/ 1 w 258"/>
                    <a:gd name="T35" fmla="*/ 1 h 102"/>
                    <a:gd name="T36" fmla="*/ 1 w 258"/>
                    <a:gd name="T37" fmla="*/ 1 h 102"/>
                    <a:gd name="T38" fmla="*/ 1 w 258"/>
                    <a:gd name="T39" fmla="*/ 1 h 102"/>
                    <a:gd name="T40" fmla="*/ 1 w 258"/>
                    <a:gd name="T41" fmla="*/ 1 h 102"/>
                    <a:gd name="T42" fmla="*/ 0 w 258"/>
                    <a:gd name="T43" fmla="*/ 1 h 102"/>
                    <a:gd name="T44" fmla="*/ 1 w 258"/>
                    <a:gd name="T45" fmla="*/ 1 h 102"/>
                    <a:gd name="T46" fmla="*/ 1 w 258"/>
                    <a:gd name="T47" fmla="*/ 1 h 102"/>
                    <a:gd name="T48" fmla="*/ 1 w 258"/>
                    <a:gd name="T49" fmla="*/ 1 h 102"/>
                    <a:gd name="T50" fmla="*/ 1 w 258"/>
                    <a:gd name="T51" fmla="*/ 1 h 102"/>
                    <a:gd name="T52" fmla="*/ 1 w 258"/>
                    <a:gd name="T53" fmla="*/ 1 h 102"/>
                    <a:gd name="T54" fmla="*/ 1 w 258"/>
                    <a:gd name="T55" fmla="*/ 1 h 102"/>
                    <a:gd name="T56" fmla="*/ 1 w 258"/>
                    <a:gd name="T57" fmla="*/ 1 h 102"/>
                    <a:gd name="T58" fmla="*/ 1 w 258"/>
                    <a:gd name="T59" fmla="*/ 1 h 102"/>
                    <a:gd name="T60" fmla="*/ 1 w 258"/>
                    <a:gd name="T61" fmla="*/ 1 h 102"/>
                    <a:gd name="T62" fmla="*/ 1 w 258"/>
                    <a:gd name="T63" fmla="*/ 1 h 102"/>
                    <a:gd name="T64" fmla="*/ 1 w 258"/>
                    <a:gd name="T65" fmla="*/ 1 h 102"/>
                    <a:gd name="T66" fmla="*/ 1 w 258"/>
                    <a:gd name="T67" fmla="*/ 1 h 102"/>
                    <a:gd name="T68" fmla="*/ 1 w 258"/>
                    <a:gd name="T69" fmla="*/ 1 h 102"/>
                    <a:gd name="T70" fmla="*/ 1 w 258"/>
                    <a:gd name="T71" fmla="*/ 1 h 1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58"/>
                    <a:gd name="T109" fmla="*/ 0 h 102"/>
                    <a:gd name="T110" fmla="*/ 258 w 258"/>
                    <a:gd name="T111" fmla="*/ 102 h 1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58" h="102">
                      <a:moveTo>
                        <a:pt x="213" y="11"/>
                      </a:moveTo>
                      <a:lnTo>
                        <a:pt x="213" y="13"/>
                      </a:lnTo>
                      <a:lnTo>
                        <a:pt x="217" y="19"/>
                      </a:lnTo>
                      <a:lnTo>
                        <a:pt x="217" y="25"/>
                      </a:lnTo>
                      <a:lnTo>
                        <a:pt x="217" y="34"/>
                      </a:lnTo>
                      <a:lnTo>
                        <a:pt x="211" y="38"/>
                      </a:lnTo>
                      <a:lnTo>
                        <a:pt x="207" y="42"/>
                      </a:lnTo>
                      <a:lnTo>
                        <a:pt x="201" y="45"/>
                      </a:lnTo>
                      <a:lnTo>
                        <a:pt x="194" y="51"/>
                      </a:lnTo>
                      <a:lnTo>
                        <a:pt x="182" y="55"/>
                      </a:lnTo>
                      <a:lnTo>
                        <a:pt x="169" y="59"/>
                      </a:lnTo>
                      <a:lnTo>
                        <a:pt x="154" y="63"/>
                      </a:lnTo>
                      <a:lnTo>
                        <a:pt x="135" y="66"/>
                      </a:lnTo>
                      <a:lnTo>
                        <a:pt x="114" y="66"/>
                      </a:lnTo>
                      <a:lnTo>
                        <a:pt x="97" y="66"/>
                      </a:lnTo>
                      <a:lnTo>
                        <a:pt x="84" y="63"/>
                      </a:lnTo>
                      <a:lnTo>
                        <a:pt x="74" y="63"/>
                      </a:lnTo>
                      <a:lnTo>
                        <a:pt x="67" y="59"/>
                      </a:lnTo>
                      <a:lnTo>
                        <a:pt x="61" y="55"/>
                      </a:lnTo>
                      <a:lnTo>
                        <a:pt x="57" y="49"/>
                      </a:lnTo>
                      <a:lnTo>
                        <a:pt x="59" y="45"/>
                      </a:lnTo>
                      <a:lnTo>
                        <a:pt x="59" y="38"/>
                      </a:lnTo>
                      <a:lnTo>
                        <a:pt x="63" y="32"/>
                      </a:lnTo>
                      <a:lnTo>
                        <a:pt x="68" y="26"/>
                      </a:lnTo>
                      <a:lnTo>
                        <a:pt x="76" y="21"/>
                      </a:lnTo>
                      <a:lnTo>
                        <a:pt x="84" y="15"/>
                      </a:lnTo>
                      <a:lnTo>
                        <a:pt x="93" y="9"/>
                      </a:lnTo>
                      <a:lnTo>
                        <a:pt x="103" y="4"/>
                      </a:lnTo>
                      <a:lnTo>
                        <a:pt x="114" y="0"/>
                      </a:lnTo>
                      <a:lnTo>
                        <a:pt x="112" y="0"/>
                      </a:lnTo>
                      <a:lnTo>
                        <a:pt x="108" y="0"/>
                      </a:lnTo>
                      <a:lnTo>
                        <a:pt x="101" y="0"/>
                      </a:lnTo>
                      <a:lnTo>
                        <a:pt x="95" y="0"/>
                      </a:lnTo>
                      <a:lnTo>
                        <a:pt x="84" y="0"/>
                      </a:lnTo>
                      <a:lnTo>
                        <a:pt x="74" y="2"/>
                      </a:lnTo>
                      <a:lnTo>
                        <a:pt x="65" y="6"/>
                      </a:lnTo>
                      <a:lnTo>
                        <a:pt x="53" y="7"/>
                      </a:lnTo>
                      <a:lnTo>
                        <a:pt x="44" y="11"/>
                      </a:lnTo>
                      <a:lnTo>
                        <a:pt x="32" y="15"/>
                      </a:lnTo>
                      <a:lnTo>
                        <a:pt x="21" y="21"/>
                      </a:lnTo>
                      <a:lnTo>
                        <a:pt x="13" y="28"/>
                      </a:lnTo>
                      <a:lnTo>
                        <a:pt x="6" y="36"/>
                      </a:lnTo>
                      <a:lnTo>
                        <a:pt x="2" y="44"/>
                      </a:lnTo>
                      <a:lnTo>
                        <a:pt x="0" y="53"/>
                      </a:lnTo>
                      <a:lnTo>
                        <a:pt x="0" y="66"/>
                      </a:lnTo>
                      <a:lnTo>
                        <a:pt x="4" y="76"/>
                      </a:lnTo>
                      <a:lnTo>
                        <a:pt x="11" y="83"/>
                      </a:lnTo>
                      <a:lnTo>
                        <a:pt x="21" y="89"/>
                      </a:lnTo>
                      <a:lnTo>
                        <a:pt x="34" y="95"/>
                      </a:lnTo>
                      <a:lnTo>
                        <a:pt x="48" y="97"/>
                      </a:lnTo>
                      <a:lnTo>
                        <a:pt x="65" y="101"/>
                      </a:lnTo>
                      <a:lnTo>
                        <a:pt x="84" y="102"/>
                      </a:lnTo>
                      <a:lnTo>
                        <a:pt x="103" y="102"/>
                      </a:lnTo>
                      <a:lnTo>
                        <a:pt x="122" y="101"/>
                      </a:lnTo>
                      <a:lnTo>
                        <a:pt x="141" y="101"/>
                      </a:lnTo>
                      <a:lnTo>
                        <a:pt x="160" y="97"/>
                      </a:lnTo>
                      <a:lnTo>
                        <a:pt x="179" y="93"/>
                      </a:lnTo>
                      <a:lnTo>
                        <a:pt x="196" y="89"/>
                      </a:lnTo>
                      <a:lnTo>
                        <a:pt x="213" y="83"/>
                      </a:lnTo>
                      <a:lnTo>
                        <a:pt x="226" y="80"/>
                      </a:lnTo>
                      <a:lnTo>
                        <a:pt x="239" y="74"/>
                      </a:lnTo>
                      <a:lnTo>
                        <a:pt x="247" y="68"/>
                      </a:lnTo>
                      <a:lnTo>
                        <a:pt x="253" y="63"/>
                      </a:lnTo>
                      <a:lnTo>
                        <a:pt x="257" y="55"/>
                      </a:lnTo>
                      <a:lnTo>
                        <a:pt x="258" y="51"/>
                      </a:lnTo>
                      <a:lnTo>
                        <a:pt x="255" y="40"/>
                      </a:lnTo>
                      <a:lnTo>
                        <a:pt x="247" y="32"/>
                      </a:lnTo>
                      <a:lnTo>
                        <a:pt x="236" y="23"/>
                      </a:lnTo>
                      <a:lnTo>
                        <a:pt x="224" y="17"/>
                      </a:lnTo>
                      <a:lnTo>
                        <a:pt x="217" y="11"/>
                      </a:lnTo>
                      <a:lnTo>
                        <a:pt x="213"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41" name="Freeform 65"/>
                <p:cNvSpPr>
                  <a:spLocks/>
                </p:cNvSpPr>
                <p:nvPr/>
              </p:nvSpPr>
              <p:spPr bwMode="auto">
                <a:xfrm>
                  <a:off x="4901" y="1459"/>
                  <a:ext cx="122" cy="498"/>
                </a:xfrm>
                <a:custGeom>
                  <a:avLst/>
                  <a:gdLst>
                    <a:gd name="T0" fmla="*/ 1 w 243"/>
                    <a:gd name="T1" fmla="*/ 0 h 997"/>
                    <a:gd name="T2" fmla="*/ 1 w 243"/>
                    <a:gd name="T3" fmla="*/ 0 h 997"/>
                    <a:gd name="T4" fmla="*/ 1 w 243"/>
                    <a:gd name="T5" fmla="*/ 0 h 997"/>
                    <a:gd name="T6" fmla="*/ 1 w 243"/>
                    <a:gd name="T7" fmla="*/ 0 h 997"/>
                    <a:gd name="T8" fmla="*/ 1 w 243"/>
                    <a:gd name="T9" fmla="*/ 0 h 997"/>
                    <a:gd name="T10" fmla="*/ 1 w 243"/>
                    <a:gd name="T11" fmla="*/ 0 h 997"/>
                    <a:gd name="T12" fmla="*/ 1 w 243"/>
                    <a:gd name="T13" fmla="*/ 0 h 997"/>
                    <a:gd name="T14" fmla="*/ 1 w 243"/>
                    <a:gd name="T15" fmla="*/ 0 h 997"/>
                    <a:gd name="T16" fmla="*/ 1 w 243"/>
                    <a:gd name="T17" fmla="*/ 0 h 997"/>
                    <a:gd name="T18" fmla="*/ 1 w 243"/>
                    <a:gd name="T19" fmla="*/ 0 h 997"/>
                    <a:gd name="T20" fmla="*/ 1 w 243"/>
                    <a:gd name="T21" fmla="*/ 0 h 997"/>
                    <a:gd name="T22" fmla="*/ 1 w 243"/>
                    <a:gd name="T23" fmla="*/ 0 h 997"/>
                    <a:gd name="T24" fmla="*/ 1 w 243"/>
                    <a:gd name="T25" fmla="*/ 0 h 997"/>
                    <a:gd name="T26" fmla="*/ 1 w 243"/>
                    <a:gd name="T27" fmla="*/ 0 h 997"/>
                    <a:gd name="T28" fmla="*/ 1 w 243"/>
                    <a:gd name="T29" fmla="*/ 0 h 997"/>
                    <a:gd name="T30" fmla="*/ 1 w 243"/>
                    <a:gd name="T31" fmla="*/ 0 h 997"/>
                    <a:gd name="T32" fmla="*/ 1 w 243"/>
                    <a:gd name="T33" fmla="*/ 0 h 997"/>
                    <a:gd name="T34" fmla="*/ 1 w 243"/>
                    <a:gd name="T35" fmla="*/ 0 h 997"/>
                    <a:gd name="T36" fmla="*/ 1 w 243"/>
                    <a:gd name="T37" fmla="*/ 0 h 997"/>
                    <a:gd name="T38" fmla="*/ 1 w 243"/>
                    <a:gd name="T39" fmla="*/ 0 h 997"/>
                    <a:gd name="T40" fmla="*/ 1 w 243"/>
                    <a:gd name="T41" fmla="*/ 0 h 997"/>
                    <a:gd name="T42" fmla="*/ 1 w 243"/>
                    <a:gd name="T43" fmla="*/ 0 h 997"/>
                    <a:gd name="T44" fmla="*/ 1 w 243"/>
                    <a:gd name="T45" fmla="*/ 0 h 997"/>
                    <a:gd name="T46" fmla="*/ 1 w 243"/>
                    <a:gd name="T47" fmla="*/ 0 h 997"/>
                    <a:gd name="T48" fmla="*/ 1 w 243"/>
                    <a:gd name="T49" fmla="*/ 0 h 997"/>
                    <a:gd name="T50" fmla="*/ 1 w 243"/>
                    <a:gd name="T51" fmla="*/ 0 h 997"/>
                    <a:gd name="T52" fmla="*/ 1 w 243"/>
                    <a:gd name="T53" fmla="*/ 0 h 997"/>
                    <a:gd name="T54" fmla="*/ 1 w 243"/>
                    <a:gd name="T55" fmla="*/ 0 h 997"/>
                    <a:gd name="T56" fmla="*/ 1 w 243"/>
                    <a:gd name="T57" fmla="*/ 0 h 997"/>
                    <a:gd name="T58" fmla="*/ 1 w 243"/>
                    <a:gd name="T59" fmla="*/ 0 h 997"/>
                    <a:gd name="T60" fmla="*/ 1 w 243"/>
                    <a:gd name="T61" fmla="*/ 0 h 997"/>
                    <a:gd name="T62" fmla="*/ 1 w 243"/>
                    <a:gd name="T63" fmla="*/ 0 h 997"/>
                    <a:gd name="T64" fmla="*/ 0 w 243"/>
                    <a:gd name="T65" fmla="*/ 0 h 997"/>
                    <a:gd name="T66" fmla="*/ 1 w 243"/>
                    <a:gd name="T67" fmla="*/ 0 h 997"/>
                    <a:gd name="T68" fmla="*/ 1 w 243"/>
                    <a:gd name="T69" fmla="*/ 0 h 99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43"/>
                    <a:gd name="T106" fmla="*/ 0 h 997"/>
                    <a:gd name="T107" fmla="*/ 243 w 243"/>
                    <a:gd name="T108" fmla="*/ 997 h 99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43" h="997">
                      <a:moveTo>
                        <a:pt x="65" y="0"/>
                      </a:moveTo>
                      <a:lnTo>
                        <a:pt x="65" y="6"/>
                      </a:lnTo>
                      <a:lnTo>
                        <a:pt x="68" y="31"/>
                      </a:lnTo>
                      <a:lnTo>
                        <a:pt x="74" y="69"/>
                      </a:lnTo>
                      <a:lnTo>
                        <a:pt x="82" y="120"/>
                      </a:lnTo>
                      <a:lnTo>
                        <a:pt x="91" y="181"/>
                      </a:lnTo>
                      <a:lnTo>
                        <a:pt x="103" y="249"/>
                      </a:lnTo>
                      <a:lnTo>
                        <a:pt x="114" y="324"/>
                      </a:lnTo>
                      <a:lnTo>
                        <a:pt x="127" y="405"/>
                      </a:lnTo>
                      <a:lnTo>
                        <a:pt x="141" y="489"/>
                      </a:lnTo>
                      <a:lnTo>
                        <a:pt x="156" y="573"/>
                      </a:lnTo>
                      <a:lnTo>
                        <a:pt x="171" y="656"/>
                      </a:lnTo>
                      <a:lnTo>
                        <a:pt x="186" y="738"/>
                      </a:lnTo>
                      <a:lnTo>
                        <a:pt x="201" y="812"/>
                      </a:lnTo>
                      <a:lnTo>
                        <a:pt x="217" y="883"/>
                      </a:lnTo>
                      <a:lnTo>
                        <a:pt x="230" y="943"/>
                      </a:lnTo>
                      <a:lnTo>
                        <a:pt x="243" y="997"/>
                      </a:lnTo>
                      <a:lnTo>
                        <a:pt x="241" y="993"/>
                      </a:lnTo>
                      <a:lnTo>
                        <a:pt x="236" y="987"/>
                      </a:lnTo>
                      <a:lnTo>
                        <a:pt x="228" y="976"/>
                      </a:lnTo>
                      <a:lnTo>
                        <a:pt x="218" y="959"/>
                      </a:lnTo>
                      <a:lnTo>
                        <a:pt x="203" y="934"/>
                      </a:lnTo>
                      <a:lnTo>
                        <a:pt x="190" y="903"/>
                      </a:lnTo>
                      <a:lnTo>
                        <a:pt x="173" y="864"/>
                      </a:lnTo>
                      <a:lnTo>
                        <a:pt x="156" y="816"/>
                      </a:lnTo>
                      <a:lnTo>
                        <a:pt x="137" y="757"/>
                      </a:lnTo>
                      <a:lnTo>
                        <a:pt x="118" y="689"/>
                      </a:lnTo>
                      <a:lnTo>
                        <a:pt x="97" y="609"/>
                      </a:lnTo>
                      <a:lnTo>
                        <a:pt x="78" y="519"/>
                      </a:lnTo>
                      <a:lnTo>
                        <a:pt x="55" y="415"/>
                      </a:lnTo>
                      <a:lnTo>
                        <a:pt x="36" y="299"/>
                      </a:lnTo>
                      <a:lnTo>
                        <a:pt x="15" y="168"/>
                      </a:lnTo>
                      <a:lnTo>
                        <a:pt x="0" y="23"/>
                      </a:lnTo>
                      <a:lnTo>
                        <a:pt x="6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42" name="Freeform 66"/>
                <p:cNvSpPr>
                  <a:spLocks/>
                </p:cNvSpPr>
                <p:nvPr/>
              </p:nvSpPr>
              <p:spPr bwMode="auto">
                <a:xfrm>
                  <a:off x="4694" y="1498"/>
                  <a:ext cx="44" cy="282"/>
                </a:xfrm>
                <a:custGeom>
                  <a:avLst/>
                  <a:gdLst>
                    <a:gd name="T0" fmla="*/ 1 w 87"/>
                    <a:gd name="T1" fmla="*/ 0 h 565"/>
                    <a:gd name="T2" fmla="*/ 1 w 87"/>
                    <a:gd name="T3" fmla="*/ 0 h 565"/>
                    <a:gd name="T4" fmla="*/ 1 w 87"/>
                    <a:gd name="T5" fmla="*/ 0 h 565"/>
                    <a:gd name="T6" fmla="*/ 1 w 87"/>
                    <a:gd name="T7" fmla="*/ 0 h 565"/>
                    <a:gd name="T8" fmla="*/ 1 w 87"/>
                    <a:gd name="T9" fmla="*/ 0 h 565"/>
                    <a:gd name="T10" fmla="*/ 1 w 87"/>
                    <a:gd name="T11" fmla="*/ 0 h 565"/>
                    <a:gd name="T12" fmla="*/ 1 w 87"/>
                    <a:gd name="T13" fmla="*/ 0 h 565"/>
                    <a:gd name="T14" fmla="*/ 1 w 87"/>
                    <a:gd name="T15" fmla="*/ 0 h 565"/>
                    <a:gd name="T16" fmla="*/ 1 w 87"/>
                    <a:gd name="T17" fmla="*/ 0 h 565"/>
                    <a:gd name="T18" fmla="*/ 1 w 87"/>
                    <a:gd name="T19" fmla="*/ 0 h 565"/>
                    <a:gd name="T20" fmla="*/ 1 w 87"/>
                    <a:gd name="T21" fmla="*/ 0 h 565"/>
                    <a:gd name="T22" fmla="*/ 1 w 87"/>
                    <a:gd name="T23" fmla="*/ 0 h 565"/>
                    <a:gd name="T24" fmla="*/ 1 w 87"/>
                    <a:gd name="T25" fmla="*/ 0 h 565"/>
                    <a:gd name="T26" fmla="*/ 1 w 87"/>
                    <a:gd name="T27" fmla="*/ 0 h 565"/>
                    <a:gd name="T28" fmla="*/ 1 w 87"/>
                    <a:gd name="T29" fmla="*/ 0 h 565"/>
                    <a:gd name="T30" fmla="*/ 1 w 87"/>
                    <a:gd name="T31" fmla="*/ 0 h 565"/>
                    <a:gd name="T32" fmla="*/ 1 w 87"/>
                    <a:gd name="T33" fmla="*/ 0 h 565"/>
                    <a:gd name="T34" fmla="*/ 1 w 87"/>
                    <a:gd name="T35" fmla="*/ 0 h 565"/>
                    <a:gd name="T36" fmla="*/ 1 w 87"/>
                    <a:gd name="T37" fmla="*/ 0 h 565"/>
                    <a:gd name="T38" fmla="*/ 1 w 87"/>
                    <a:gd name="T39" fmla="*/ 0 h 565"/>
                    <a:gd name="T40" fmla="*/ 1 w 87"/>
                    <a:gd name="T41" fmla="*/ 0 h 565"/>
                    <a:gd name="T42" fmla="*/ 1 w 87"/>
                    <a:gd name="T43" fmla="*/ 0 h 565"/>
                    <a:gd name="T44" fmla="*/ 1 w 87"/>
                    <a:gd name="T45" fmla="*/ 0 h 565"/>
                    <a:gd name="T46" fmla="*/ 1 w 87"/>
                    <a:gd name="T47" fmla="*/ 0 h 565"/>
                    <a:gd name="T48" fmla="*/ 1 w 87"/>
                    <a:gd name="T49" fmla="*/ 0 h 565"/>
                    <a:gd name="T50" fmla="*/ 1 w 87"/>
                    <a:gd name="T51" fmla="*/ 0 h 565"/>
                    <a:gd name="T52" fmla="*/ 1 w 87"/>
                    <a:gd name="T53" fmla="*/ 0 h 565"/>
                    <a:gd name="T54" fmla="*/ 1 w 87"/>
                    <a:gd name="T55" fmla="*/ 0 h 565"/>
                    <a:gd name="T56" fmla="*/ 1 w 87"/>
                    <a:gd name="T57" fmla="*/ 0 h 565"/>
                    <a:gd name="T58" fmla="*/ 1 w 87"/>
                    <a:gd name="T59" fmla="*/ 0 h 565"/>
                    <a:gd name="T60" fmla="*/ 1 w 87"/>
                    <a:gd name="T61" fmla="*/ 0 h 565"/>
                    <a:gd name="T62" fmla="*/ 1 w 87"/>
                    <a:gd name="T63" fmla="*/ 0 h 565"/>
                    <a:gd name="T64" fmla="*/ 0 w 87"/>
                    <a:gd name="T65" fmla="*/ 0 h 565"/>
                    <a:gd name="T66" fmla="*/ 1 w 87"/>
                    <a:gd name="T67" fmla="*/ 0 h 565"/>
                    <a:gd name="T68" fmla="*/ 1 w 87"/>
                    <a:gd name="T69" fmla="*/ 0 h 56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7"/>
                    <a:gd name="T106" fmla="*/ 0 h 565"/>
                    <a:gd name="T107" fmla="*/ 87 w 87"/>
                    <a:gd name="T108" fmla="*/ 565 h 56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7" h="565">
                      <a:moveTo>
                        <a:pt x="60" y="14"/>
                      </a:moveTo>
                      <a:lnTo>
                        <a:pt x="60" y="19"/>
                      </a:lnTo>
                      <a:lnTo>
                        <a:pt x="60" y="34"/>
                      </a:lnTo>
                      <a:lnTo>
                        <a:pt x="60" y="57"/>
                      </a:lnTo>
                      <a:lnTo>
                        <a:pt x="62" y="88"/>
                      </a:lnTo>
                      <a:lnTo>
                        <a:pt x="64" y="126"/>
                      </a:lnTo>
                      <a:lnTo>
                        <a:pt x="66" y="168"/>
                      </a:lnTo>
                      <a:lnTo>
                        <a:pt x="68" y="213"/>
                      </a:lnTo>
                      <a:lnTo>
                        <a:pt x="72" y="263"/>
                      </a:lnTo>
                      <a:lnTo>
                        <a:pt x="72" y="308"/>
                      </a:lnTo>
                      <a:lnTo>
                        <a:pt x="74" y="358"/>
                      </a:lnTo>
                      <a:lnTo>
                        <a:pt x="77" y="403"/>
                      </a:lnTo>
                      <a:lnTo>
                        <a:pt x="79" y="447"/>
                      </a:lnTo>
                      <a:lnTo>
                        <a:pt x="81" y="485"/>
                      </a:lnTo>
                      <a:lnTo>
                        <a:pt x="83" y="519"/>
                      </a:lnTo>
                      <a:lnTo>
                        <a:pt x="85" y="546"/>
                      </a:lnTo>
                      <a:lnTo>
                        <a:pt x="87" y="565"/>
                      </a:lnTo>
                      <a:lnTo>
                        <a:pt x="85" y="563"/>
                      </a:lnTo>
                      <a:lnTo>
                        <a:pt x="81" y="557"/>
                      </a:lnTo>
                      <a:lnTo>
                        <a:pt x="77" y="548"/>
                      </a:lnTo>
                      <a:lnTo>
                        <a:pt x="74" y="535"/>
                      </a:lnTo>
                      <a:lnTo>
                        <a:pt x="66" y="517"/>
                      </a:lnTo>
                      <a:lnTo>
                        <a:pt x="60" y="497"/>
                      </a:lnTo>
                      <a:lnTo>
                        <a:pt x="53" y="468"/>
                      </a:lnTo>
                      <a:lnTo>
                        <a:pt x="45" y="439"/>
                      </a:lnTo>
                      <a:lnTo>
                        <a:pt x="38" y="403"/>
                      </a:lnTo>
                      <a:lnTo>
                        <a:pt x="28" y="363"/>
                      </a:lnTo>
                      <a:lnTo>
                        <a:pt x="20" y="316"/>
                      </a:lnTo>
                      <a:lnTo>
                        <a:pt x="15" y="265"/>
                      </a:lnTo>
                      <a:lnTo>
                        <a:pt x="9" y="208"/>
                      </a:lnTo>
                      <a:lnTo>
                        <a:pt x="5" y="143"/>
                      </a:lnTo>
                      <a:lnTo>
                        <a:pt x="1" y="74"/>
                      </a:lnTo>
                      <a:lnTo>
                        <a:pt x="0" y="0"/>
                      </a:lnTo>
                      <a:lnTo>
                        <a:pt x="60"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43" name="Freeform 67"/>
                <p:cNvSpPr>
                  <a:spLocks/>
                </p:cNvSpPr>
                <p:nvPr/>
              </p:nvSpPr>
              <p:spPr bwMode="auto">
                <a:xfrm>
                  <a:off x="4532" y="1504"/>
                  <a:ext cx="29" cy="283"/>
                </a:xfrm>
                <a:custGeom>
                  <a:avLst/>
                  <a:gdLst>
                    <a:gd name="T0" fmla="*/ 1 w 58"/>
                    <a:gd name="T1" fmla="*/ 0 h 564"/>
                    <a:gd name="T2" fmla="*/ 1 w 58"/>
                    <a:gd name="T3" fmla="*/ 1 h 564"/>
                    <a:gd name="T4" fmla="*/ 1 w 58"/>
                    <a:gd name="T5" fmla="*/ 1 h 564"/>
                    <a:gd name="T6" fmla="*/ 1 w 58"/>
                    <a:gd name="T7" fmla="*/ 1 h 564"/>
                    <a:gd name="T8" fmla="*/ 1 w 58"/>
                    <a:gd name="T9" fmla="*/ 1 h 564"/>
                    <a:gd name="T10" fmla="*/ 1 w 58"/>
                    <a:gd name="T11" fmla="*/ 1 h 564"/>
                    <a:gd name="T12" fmla="*/ 1 w 58"/>
                    <a:gd name="T13" fmla="*/ 1 h 564"/>
                    <a:gd name="T14" fmla="*/ 1 w 58"/>
                    <a:gd name="T15" fmla="*/ 1 h 564"/>
                    <a:gd name="T16" fmla="*/ 1 w 58"/>
                    <a:gd name="T17" fmla="*/ 1 h 564"/>
                    <a:gd name="T18" fmla="*/ 1 w 58"/>
                    <a:gd name="T19" fmla="*/ 1 h 564"/>
                    <a:gd name="T20" fmla="*/ 1 w 58"/>
                    <a:gd name="T21" fmla="*/ 1 h 564"/>
                    <a:gd name="T22" fmla="*/ 1 w 58"/>
                    <a:gd name="T23" fmla="*/ 1 h 564"/>
                    <a:gd name="T24" fmla="*/ 1 w 58"/>
                    <a:gd name="T25" fmla="*/ 1 h 564"/>
                    <a:gd name="T26" fmla="*/ 1 w 58"/>
                    <a:gd name="T27" fmla="*/ 1 h 564"/>
                    <a:gd name="T28" fmla="*/ 1 w 58"/>
                    <a:gd name="T29" fmla="*/ 1 h 564"/>
                    <a:gd name="T30" fmla="*/ 1 w 58"/>
                    <a:gd name="T31" fmla="*/ 1 h 564"/>
                    <a:gd name="T32" fmla="*/ 1 w 58"/>
                    <a:gd name="T33" fmla="*/ 1 h 564"/>
                    <a:gd name="T34" fmla="*/ 0 w 58"/>
                    <a:gd name="T35" fmla="*/ 1 h 564"/>
                    <a:gd name="T36" fmla="*/ 0 w 58"/>
                    <a:gd name="T37" fmla="*/ 1 h 564"/>
                    <a:gd name="T38" fmla="*/ 0 w 58"/>
                    <a:gd name="T39" fmla="*/ 1 h 564"/>
                    <a:gd name="T40" fmla="*/ 0 w 58"/>
                    <a:gd name="T41" fmla="*/ 1 h 564"/>
                    <a:gd name="T42" fmla="*/ 1 w 58"/>
                    <a:gd name="T43" fmla="*/ 1 h 564"/>
                    <a:gd name="T44" fmla="*/ 1 w 58"/>
                    <a:gd name="T45" fmla="*/ 1 h 564"/>
                    <a:gd name="T46" fmla="*/ 1 w 58"/>
                    <a:gd name="T47" fmla="*/ 1 h 564"/>
                    <a:gd name="T48" fmla="*/ 1 w 58"/>
                    <a:gd name="T49" fmla="*/ 1 h 564"/>
                    <a:gd name="T50" fmla="*/ 1 w 58"/>
                    <a:gd name="T51" fmla="*/ 1 h 564"/>
                    <a:gd name="T52" fmla="*/ 1 w 58"/>
                    <a:gd name="T53" fmla="*/ 1 h 564"/>
                    <a:gd name="T54" fmla="*/ 1 w 58"/>
                    <a:gd name="T55" fmla="*/ 1 h 564"/>
                    <a:gd name="T56" fmla="*/ 1 w 58"/>
                    <a:gd name="T57" fmla="*/ 1 h 564"/>
                    <a:gd name="T58" fmla="*/ 1 w 58"/>
                    <a:gd name="T59" fmla="*/ 1 h 564"/>
                    <a:gd name="T60" fmla="*/ 1 w 58"/>
                    <a:gd name="T61" fmla="*/ 1 h 564"/>
                    <a:gd name="T62" fmla="*/ 1 w 58"/>
                    <a:gd name="T63" fmla="*/ 1 h 564"/>
                    <a:gd name="T64" fmla="*/ 1 w 58"/>
                    <a:gd name="T65" fmla="*/ 1 h 564"/>
                    <a:gd name="T66" fmla="*/ 1 w 58"/>
                    <a:gd name="T67" fmla="*/ 0 h 564"/>
                    <a:gd name="T68" fmla="*/ 1 w 58"/>
                    <a:gd name="T69" fmla="*/ 0 h 564"/>
                    <a:gd name="T70" fmla="*/ 1 w 58"/>
                    <a:gd name="T71" fmla="*/ 0 h 56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8"/>
                    <a:gd name="T109" fmla="*/ 0 h 564"/>
                    <a:gd name="T110" fmla="*/ 58 w 58"/>
                    <a:gd name="T111" fmla="*/ 564 h 56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8" h="564">
                      <a:moveTo>
                        <a:pt x="58" y="0"/>
                      </a:moveTo>
                      <a:lnTo>
                        <a:pt x="58" y="5"/>
                      </a:lnTo>
                      <a:lnTo>
                        <a:pt x="58" y="20"/>
                      </a:lnTo>
                      <a:lnTo>
                        <a:pt x="58" y="43"/>
                      </a:lnTo>
                      <a:lnTo>
                        <a:pt x="58" y="74"/>
                      </a:lnTo>
                      <a:lnTo>
                        <a:pt x="57" y="112"/>
                      </a:lnTo>
                      <a:lnTo>
                        <a:pt x="57" y="154"/>
                      </a:lnTo>
                      <a:lnTo>
                        <a:pt x="55" y="199"/>
                      </a:lnTo>
                      <a:lnTo>
                        <a:pt x="55" y="249"/>
                      </a:lnTo>
                      <a:lnTo>
                        <a:pt x="53" y="294"/>
                      </a:lnTo>
                      <a:lnTo>
                        <a:pt x="51" y="344"/>
                      </a:lnTo>
                      <a:lnTo>
                        <a:pt x="51" y="391"/>
                      </a:lnTo>
                      <a:lnTo>
                        <a:pt x="49" y="435"/>
                      </a:lnTo>
                      <a:lnTo>
                        <a:pt x="47" y="475"/>
                      </a:lnTo>
                      <a:lnTo>
                        <a:pt x="43" y="509"/>
                      </a:lnTo>
                      <a:lnTo>
                        <a:pt x="41" y="536"/>
                      </a:lnTo>
                      <a:lnTo>
                        <a:pt x="38" y="557"/>
                      </a:lnTo>
                      <a:lnTo>
                        <a:pt x="0" y="564"/>
                      </a:lnTo>
                      <a:lnTo>
                        <a:pt x="0" y="559"/>
                      </a:lnTo>
                      <a:lnTo>
                        <a:pt x="0" y="547"/>
                      </a:lnTo>
                      <a:lnTo>
                        <a:pt x="0" y="526"/>
                      </a:lnTo>
                      <a:lnTo>
                        <a:pt x="1" y="503"/>
                      </a:lnTo>
                      <a:lnTo>
                        <a:pt x="3" y="471"/>
                      </a:lnTo>
                      <a:lnTo>
                        <a:pt x="5" y="435"/>
                      </a:lnTo>
                      <a:lnTo>
                        <a:pt x="7" y="397"/>
                      </a:lnTo>
                      <a:lnTo>
                        <a:pt x="9" y="355"/>
                      </a:lnTo>
                      <a:lnTo>
                        <a:pt x="11" y="310"/>
                      </a:lnTo>
                      <a:lnTo>
                        <a:pt x="11" y="264"/>
                      </a:lnTo>
                      <a:lnTo>
                        <a:pt x="11" y="216"/>
                      </a:lnTo>
                      <a:lnTo>
                        <a:pt x="13" y="169"/>
                      </a:lnTo>
                      <a:lnTo>
                        <a:pt x="11" y="121"/>
                      </a:lnTo>
                      <a:lnTo>
                        <a:pt x="11" y="79"/>
                      </a:lnTo>
                      <a:lnTo>
                        <a:pt x="7" y="38"/>
                      </a:lnTo>
                      <a:lnTo>
                        <a:pt x="5" y="0"/>
                      </a:lnTo>
                      <a:lnTo>
                        <a:pt x="5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44" name="Freeform 68"/>
                <p:cNvSpPr>
                  <a:spLocks/>
                </p:cNvSpPr>
                <p:nvPr/>
              </p:nvSpPr>
              <p:spPr bwMode="auto">
                <a:xfrm>
                  <a:off x="4316" y="1476"/>
                  <a:ext cx="66" cy="354"/>
                </a:xfrm>
                <a:custGeom>
                  <a:avLst/>
                  <a:gdLst>
                    <a:gd name="T0" fmla="*/ 1 w 131"/>
                    <a:gd name="T1" fmla="*/ 0 h 709"/>
                    <a:gd name="T2" fmla="*/ 1 w 131"/>
                    <a:gd name="T3" fmla="*/ 0 h 709"/>
                    <a:gd name="T4" fmla="*/ 1 w 131"/>
                    <a:gd name="T5" fmla="*/ 0 h 709"/>
                    <a:gd name="T6" fmla="*/ 1 w 131"/>
                    <a:gd name="T7" fmla="*/ 0 h 709"/>
                    <a:gd name="T8" fmla="*/ 1 w 131"/>
                    <a:gd name="T9" fmla="*/ 0 h 709"/>
                    <a:gd name="T10" fmla="*/ 1 w 131"/>
                    <a:gd name="T11" fmla="*/ 0 h 709"/>
                    <a:gd name="T12" fmla="*/ 1 w 131"/>
                    <a:gd name="T13" fmla="*/ 0 h 709"/>
                    <a:gd name="T14" fmla="*/ 1 w 131"/>
                    <a:gd name="T15" fmla="*/ 0 h 709"/>
                    <a:gd name="T16" fmla="*/ 1 w 131"/>
                    <a:gd name="T17" fmla="*/ 0 h 709"/>
                    <a:gd name="T18" fmla="*/ 1 w 131"/>
                    <a:gd name="T19" fmla="*/ 0 h 709"/>
                    <a:gd name="T20" fmla="*/ 1 w 131"/>
                    <a:gd name="T21" fmla="*/ 0 h 709"/>
                    <a:gd name="T22" fmla="*/ 1 w 131"/>
                    <a:gd name="T23" fmla="*/ 0 h 709"/>
                    <a:gd name="T24" fmla="*/ 1 w 131"/>
                    <a:gd name="T25" fmla="*/ 0 h 709"/>
                    <a:gd name="T26" fmla="*/ 1 w 131"/>
                    <a:gd name="T27" fmla="*/ 0 h 709"/>
                    <a:gd name="T28" fmla="*/ 1 w 131"/>
                    <a:gd name="T29" fmla="*/ 0 h 709"/>
                    <a:gd name="T30" fmla="*/ 1 w 131"/>
                    <a:gd name="T31" fmla="*/ 0 h 709"/>
                    <a:gd name="T32" fmla="*/ 1 w 131"/>
                    <a:gd name="T33" fmla="*/ 0 h 709"/>
                    <a:gd name="T34" fmla="*/ 0 w 131"/>
                    <a:gd name="T35" fmla="*/ 0 h 709"/>
                    <a:gd name="T36" fmla="*/ 1 w 131"/>
                    <a:gd name="T37" fmla="*/ 0 h 709"/>
                    <a:gd name="T38" fmla="*/ 1 w 131"/>
                    <a:gd name="T39" fmla="*/ 0 h 709"/>
                    <a:gd name="T40" fmla="*/ 1 w 131"/>
                    <a:gd name="T41" fmla="*/ 0 h 709"/>
                    <a:gd name="T42" fmla="*/ 1 w 131"/>
                    <a:gd name="T43" fmla="*/ 0 h 709"/>
                    <a:gd name="T44" fmla="*/ 1 w 131"/>
                    <a:gd name="T45" fmla="*/ 0 h 709"/>
                    <a:gd name="T46" fmla="*/ 1 w 131"/>
                    <a:gd name="T47" fmla="*/ 0 h 709"/>
                    <a:gd name="T48" fmla="*/ 1 w 131"/>
                    <a:gd name="T49" fmla="*/ 0 h 709"/>
                    <a:gd name="T50" fmla="*/ 1 w 131"/>
                    <a:gd name="T51" fmla="*/ 0 h 709"/>
                    <a:gd name="T52" fmla="*/ 1 w 131"/>
                    <a:gd name="T53" fmla="*/ 0 h 709"/>
                    <a:gd name="T54" fmla="*/ 1 w 131"/>
                    <a:gd name="T55" fmla="*/ 0 h 709"/>
                    <a:gd name="T56" fmla="*/ 1 w 131"/>
                    <a:gd name="T57" fmla="*/ 0 h 709"/>
                    <a:gd name="T58" fmla="*/ 1 w 131"/>
                    <a:gd name="T59" fmla="*/ 0 h 709"/>
                    <a:gd name="T60" fmla="*/ 1 w 131"/>
                    <a:gd name="T61" fmla="*/ 0 h 709"/>
                    <a:gd name="T62" fmla="*/ 1 w 131"/>
                    <a:gd name="T63" fmla="*/ 0 h 709"/>
                    <a:gd name="T64" fmla="*/ 1 w 131"/>
                    <a:gd name="T65" fmla="*/ 0 h 709"/>
                    <a:gd name="T66" fmla="*/ 1 w 131"/>
                    <a:gd name="T67" fmla="*/ 0 h 709"/>
                    <a:gd name="T68" fmla="*/ 1 w 131"/>
                    <a:gd name="T69" fmla="*/ 0 h 7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1"/>
                    <a:gd name="T106" fmla="*/ 0 h 709"/>
                    <a:gd name="T107" fmla="*/ 131 w 131"/>
                    <a:gd name="T108" fmla="*/ 709 h 70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1" h="709">
                      <a:moveTo>
                        <a:pt x="57" y="0"/>
                      </a:moveTo>
                      <a:lnTo>
                        <a:pt x="57" y="5"/>
                      </a:lnTo>
                      <a:lnTo>
                        <a:pt x="55" y="22"/>
                      </a:lnTo>
                      <a:lnTo>
                        <a:pt x="53" y="51"/>
                      </a:lnTo>
                      <a:lnTo>
                        <a:pt x="53" y="87"/>
                      </a:lnTo>
                      <a:lnTo>
                        <a:pt x="50" y="131"/>
                      </a:lnTo>
                      <a:lnTo>
                        <a:pt x="48" y="182"/>
                      </a:lnTo>
                      <a:lnTo>
                        <a:pt x="44" y="237"/>
                      </a:lnTo>
                      <a:lnTo>
                        <a:pt x="42" y="294"/>
                      </a:lnTo>
                      <a:lnTo>
                        <a:pt x="36" y="355"/>
                      </a:lnTo>
                      <a:lnTo>
                        <a:pt x="32" y="414"/>
                      </a:lnTo>
                      <a:lnTo>
                        <a:pt x="29" y="475"/>
                      </a:lnTo>
                      <a:lnTo>
                        <a:pt x="23" y="532"/>
                      </a:lnTo>
                      <a:lnTo>
                        <a:pt x="17" y="583"/>
                      </a:lnTo>
                      <a:lnTo>
                        <a:pt x="13" y="635"/>
                      </a:lnTo>
                      <a:lnTo>
                        <a:pt x="6" y="675"/>
                      </a:lnTo>
                      <a:lnTo>
                        <a:pt x="2" y="699"/>
                      </a:lnTo>
                      <a:lnTo>
                        <a:pt x="0" y="709"/>
                      </a:lnTo>
                      <a:lnTo>
                        <a:pt x="2" y="707"/>
                      </a:lnTo>
                      <a:lnTo>
                        <a:pt x="6" y="703"/>
                      </a:lnTo>
                      <a:lnTo>
                        <a:pt x="12" y="695"/>
                      </a:lnTo>
                      <a:lnTo>
                        <a:pt x="15" y="684"/>
                      </a:lnTo>
                      <a:lnTo>
                        <a:pt x="23" y="669"/>
                      </a:lnTo>
                      <a:lnTo>
                        <a:pt x="31" y="644"/>
                      </a:lnTo>
                      <a:lnTo>
                        <a:pt x="40" y="617"/>
                      </a:lnTo>
                      <a:lnTo>
                        <a:pt x="50" y="578"/>
                      </a:lnTo>
                      <a:lnTo>
                        <a:pt x="59" y="532"/>
                      </a:lnTo>
                      <a:lnTo>
                        <a:pt x="70" y="477"/>
                      </a:lnTo>
                      <a:lnTo>
                        <a:pt x="82" y="410"/>
                      </a:lnTo>
                      <a:lnTo>
                        <a:pt x="93" y="332"/>
                      </a:lnTo>
                      <a:lnTo>
                        <a:pt x="107" y="243"/>
                      </a:lnTo>
                      <a:lnTo>
                        <a:pt x="118" y="138"/>
                      </a:lnTo>
                      <a:lnTo>
                        <a:pt x="131" y="22"/>
                      </a:lnTo>
                      <a:lnTo>
                        <a:pt x="5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45" name="Freeform 69"/>
                <p:cNvSpPr>
                  <a:spLocks/>
                </p:cNvSpPr>
                <p:nvPr/>
              </p:nvSpPr>
              <p:spPr bwMode="auto">
                <a:xfrm>
                  <a:off x="5082" y="1420"/>
                  <a:ext cx="298" cy="987"/>
                </a:xfrm>
                <a:custGeom>
                  <a:avLst/>
                  <a:gdLst>
                    <a:gd name="T0" fmla="*/ 0 w 597"/>
                    <a:gd name="T1" fmla="*/ 0 h 1974"/>
                    <a:gd name="T2" fmla="*/ 0 w 597"/>
                    <a:gd name="T3" fmla="*/ 1 h 1974"/>
                    <a:gd name="T4" fmla="*/ 0 w 597"/>
                    <a:gd name="T5" fmla="*/ 1 h 1974"/>
                    <a:gd name="T6" fmla="*/ 0 w 597"/>
                    <a:gd name="T7" fmla="*/ 1 h 1974"/>
                    <a:gd name="T8" fmla="*/ 0 w 597"/>
                    <a:gd name="T9" fmla="*/ 1 h 1974"/>
                    <a:gd name="T10" fmla="*/ 0 w 597"/>
                    <a:gd name="T11" fmla="*/ 1 h 1974"/>
                    <a:gd name="T12" fmla="*/ 0 w 597"/>
                    <a:gd name="T13" fmla="*/ 1 h 1974"/>
                    <a:gd name="T14" fmla="*/ 0 w 597"/>
                    <a:gd name="T15" fmla="*/ 1 h 1974"/>
                    <a:gd name="T16" fmla="*/ 0 w 597"/>
                    <a:gd name="T17" fmla="*/ 1 h 1974"/>
                    <a:gd name="T18" fmla="*/ 0 w 597"/>
                    <a:gd name="T19" fmla="*/ 1 h 1974"/>
                    <a:gd name="T20" fmla="*/ 0 w 597"/>
                    <a:gd name="T21" fmla="*/ 1 h 1974"/>
                    <a:gd name="T22" fmla="*/ 0 w 597"/>
                    <a:gd name="T23" fmla="*/ 1 h 1974"/>
                    <a:gd name="T24" fmla="*/ 0 w 597"/>
                    <a:gd name="T25" fmla="*/ 1 h 1974"/>
                    <a:gd name="T26" fmla="*/ 0 w 597"/>
                    <a:gd name="T27" fmla="*/ 1 h 1974"/>
                    <a:gd name="T28" fmla="*/ 0 w 597"/>
                    <a:gd name="T29" fmla="*/ 1 h 1974"/>
                    <a:gd name="T30" fmla="*/ 0 w 597"/>
                    <a:gd name="T31" fmla="*/ 1 h 1974"/>
                    <a:gd name="T32" fmla="*/ 0 w 597"/>
                    <a:gd name="T33" fmla="*/ 1 h 1974"/>
                    <a:gd name="T34" fmla="*/ 0 w 597"/>
                    <a:gd name="T35" fmla="*/ 1 h 1974"/>
                    <a:gd name="T36" fmla="*/ 0 w 597"/>
                    <a:gd name="T37" fmla="*/ 1 h 1974"/>
                    <a:gd name="T38" fmla="*/ 0 w 597"/>
                    <a:gd name="T39" fmla="*/ 1 h 1974"/>
                    <a:gd name="T40" fmla="*/ 0 w 597"/>
                    <a:gd name="T41" fmla="*/ 1 h 1974"/>
                    <a:gd name="T42" fmla="*/ 0 w 597"/>
                    <a:gd name="T43" fmla="*/ 1 h 1974"/>
                    <a:gd name="T44" fmla="*/ 0 w 597"/>
                    <a:gd name="T45" fmla="*/ 1 h 1974"/>
                    <a:gd name="T46" fmla="*/ 0 w 597"/>
                    <a:gd name="T47" fmla="*/ 1 h 1974"/>
                    <a:gd name="T48" fmla="*/ 0 w 597"/>
                    <a:gd name="T49" fmla="*/ 1 h 1974"/>
                    <a:gd name="T50" fmla="*/ 0 w 597"/>
                    <a:gd name="T51" fmla="*/ 1 h 1974"/>
                    <a:gd name="T52" fmla="*/ 0 w 597"/>
                    <a:gd name="T53" fmla="*/ 1 h 1974"/>
                    <a:gd name="T54" fmla="*/ 0 w 597"/>
                    <a:gd name="T55" fmla="*/ 1 h 1974"/>
                    <a:gd name="T56" fmla="*/ 0 w 597"/>
                    <a:gd name="T57" fmla="*/ 1 h 1974"/>
                    <a:gd name="T58" fmla="*/ 0 w 597"/>
                    <a:gd name="T59" fmla="*/ 1 h 1974"/>
                    <a:gd name="T60" fmla="*/ 0 w 597"/>
                    <a:gd name="T61" fmla="*/ 1 h 1974"/>
                    <a:gd name="T62" fmla="*/ 0 w 597"/>
                    <a:gd name="T63" fmla="*/ 1 h 1974"/>
                    <a:gd name="T64" fmla="*/ 0 w 597"/>
                    <a:gd name="T65" fmla="*/ 1 h 1974"/>
                    <a:gd name="T66" fmla="*/ 0 w 597"/>
                    <a:gd name="T67" fmla="*/ 1 h 1974"/>
                    <a:gd name="T68" fmla="*/ 0 w 597"/>
                    <a:gd name="T69" fmla="*/ 1 h 1974"/>
                    <a:gd name="T70" fmla="*/ 0 w 597"/>
                    <a:gd name="T71" fmla="*/ 1 h 1974"/>
                    <a:gd name="T72" fmla="*/ 0 w 597"/>
                    <a:gd name="T73" fmla="*/ 1 h 1974"/>
                    <a:gd name="T74" fmla="*/ 0 w 597"/>
                    <a:gd name="T75" fmla="*/ 1 h 1974"/>
                    <a:gd name="T76" fmla="*/ 0 w 597"/>
                    <a:gd name="T77" fmla="*/ 1 h 1974"/>
                    <a:gd name="T78" fmla="*/ 0 w 597"/>
                    <a:gd name="T79" fmla="*/ 1 h 1974"/>
                    <a:gd name="T80" fmla="*/ 0 w 597"/>
                    <a:gd name="T81" fmla="*/ 1 h 1974"/>
                    <a:gd name="T82" fmla="*/ 0 w 597"/>
                    <a:gd name="T83" fmla="*/ 1 h 1974"/>
                    <a:gd name="T84" fmla="*/ 0 w 597"/>
                    <a:gd name="T85" fmla="*/ 1 h 1974"/>
                    <a:gd name="T86" fmla="*/ 0 w 597"/>
                    <a:gd name="T87" fmla="*/ 1 h 1974"/>
                    <a:gd name="T88" fmla="*/ 0 w 597"/>
                    <a:gd name="T89" fmla="*/ 1 h 1974"/>
                    <a:gd name="T90" fmla="*/ 0 w 597"/>
                    <a:gd name="T91" fmla="*/ 1 h 1974"/>
                    <a:gd name="T92" fmla="*/ 0 w 597"/>
                    <a:gd name="T93" fmla="*/ 1 h 1974"/>
                    <a:gd name="T94" fmla="*/ 0 w 597"/>
                    <a:gd name="T95" fmla="*/ 1 h 1974"/>
                    <a:gd name="T96" fmla="*/ 0 w 597"/>
                    <a:gd name="T97" fmla="*/ 0 h 1974"/>
                    <a:gd name="T98" fmla="*/ 0 w 597"/>
                    <a:gd name="T99" fmla="*/ 0 h 197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97"/>
                    <a:gd name="T151" fmla="*/ 0 h 1974"/>
                    <a:gd name="T152" fmla="*/ 597 w 597"/>
                    <a:gd name="T153" fmla="*/ 1974 h 197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97" h="1974">
                      <a:moveTo>
                        <a:pt x="0" y="0"/>
                      </a:moveTo>
                      <a:lnTo>
                        <a:pt x="0" y="8"/>
                      </a:lnTo>
                      <a:lnTo>
                        <a:pt x="0" y="35"/>
                      </a:lnTo>
                      <a:lnTo>
                        <a:pt x="2" y="78"/>
                      </a:lnTo>
                      <a:lnTo>
                        <a:pt x="8" y="137"/>
                      </a:lnTo>
                      <a:lnTo>
                        <a:pt x="13" y="210"/>
                      </a:lnTo>
                      <a:lnTo>
                        <a:pt x="25" y="299"/>
                      </a:lnTo>
                      <a:lnTo>
                        <a:pt x="38" y="400"/>
                      </a:lnTo>
                      <a:lnTo>
                        <a:pt x="57" y="514"/>
                      </a:lnTo>
                      <a:lnTo>
                        <a:pt x="78" y="635"/>
                      </a:lnTo>
                      <a:lnTo>
                        <a:pt x="106" y="770"/>
                      </a:lnTo>
                      <a:lnTo>
                        <a:pt x="141" y="915"/>
                      </a:lnTo>
                      <a:lnTo>
                        <a:pt x="182" y="1069"/>
                      </a:lnTo>
                      <a:lnTo>
                        <a:pt x="230" y="1229"/>
                      </a:lnTo>
                      <a:lnTo>
                        <a:pt x="287" y="1396"/>
                      </a:lnTo>
                      <a:lnTo>
                        <a:pt x="352" y="1569"/>
                      </a:lnTo>
                      <a:lnTo>
                        <a:pt x="426" y="1750"/>
                      </a:lnTo>
                      <a:lnTo>
                        <a:pt x="439" y="1771"/>
                      </a:lnTo>
                      <a:lnTo>
                        <a:pt x="452" y="1790"/>
                      </a:lnTo>
                      <a:lnTo>
                        <a:pt x="464" y="1807"/>
                      </a:lnTo>
                      <a:lnTo>
                        <a:pt x="475" y="1826"/>
                      </a:lnTo>
                      <a:lnTo>
                        <a:pt x="485" y="1841"/>
                      </a:lnTo>
                      <a:lnTo>
                        <a:pt x="494" y="1856"/>
                      </a:lnTo>
                      <a:lnTo>
                        <a:pt x="502" y="1871"/>
                      </a:lnTo>
                      <a:lnTo>
                        <a:pt x="511" y="1885"/>
                      </a:lnTo>
                      <a:lnTo>
                        <a:pt x="519" y="1898"/>
                      </a:lnTo>
                      <a:lnTo>
                        <a:pt x="526" y="1909"/>
                      </a:lnTo>
                      <a:lnTo>
                        <a:pt x="536" y="1921"/>
                      </a:lnTo>
                      <a:lnTo>
                        <a:pt x="545" y="1934"/>
                      </a:lnTo>
                      <a:lnTo>
                        <a:pt x="555" y="1944"/>
                      </a:lnTo>
                      <a:lnTo>
                        <a:pt x="568" y="1953"/>
                      </a:lnTo>
                      <a:lnTo>
                        <a:pt x="582" y="1963"/>
                      </a:lnTo>
                      <a:lnTo>
                        <a:pt x="597" y="1974"/>
                      </a:lnTo>
                      <a:lnTo>
                        <a:pt x="528" y="1810"/>
                      </a:lnTo>
                      <a:lnTo>
                        <a:pt x="466" y="1645"/>
                      </a:lnTo>
                      <a:lnTo>
                        <a:pt x="407" y="1474"/>
                      </a:lnTo>
                      <a:lnTo>
                        <a:pt x="350" y="1307"/>
                      </a:lnTo>
                      <a:lnTo>
                        <a:pt x="296" y="1137"/>
                      </a:lnTo>
                      <a:lnTo>
                        <a:pt x="247" y="976"/>
                      </a:lnTo>
                      <a:lnTo>
                        <a:pt x="203" y="816"/>
                      </a:lnTo>
                      <a:lnTo>
                        <a:pt x="163" y="668"/>
                      </a:lnTo>
                      <a:lnTo>
                        <a:pt x="125" y="527"/>
                      </a:lnTo>
                      <a:lnTo>
                        <a:pt x="91" y="400"/>
                      </a:lnTo>
                      <a:lnTo>
                        <a:pt x="63" y="286"/>
                      </a:lnTo>
                      <a:lnTo>
                        <a:pt x="42" y="189"/>
                      </a:lnTo>
                      <a:lnTo>
                        <a:pt x="23" y="109"/>
                      </a:lnTo>
                      <a:lnTo>
                        <a:pt x="10" y="48"/>
                      </a:lnTo>
                      <a:lnTo>
                        <a:pt x="2" y="1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46" name="Freeform 70"/>
                <p:cNvSpPr>
                  <a:spLocks/>
                </p:cNvSpPr>
                <p:nvPr/>
              </p:nvSpPr>
              <p:spPr bwMode="auto">
                <a:xfrm>
                  <a:off x="4751" y="2288"/>
                  <a:ext cx="577" cy="251"/>
                </a:xfrm>
                <a:custGeom>
                  <a:avLst/>
                  <a:gdLst>
                    <a:gd name="T0" fmla="*/ 1 w 1153"/>
                    <a:gd name="T1" fmla="*/ 0 h 502"/>
                    <a:gd name="T2" fmla="*/ 1 w 1153"/>
                    <a:gd name="T3" fmla="*/ 1 h 502"/>
                    <a:gd name="T4" fmla="*/ 1 w 1153"/>
                    <a:gd name="T5" fmla="*/ 1 h 502"/>
                    <a:gd name="T6" fmla="*/ 1 w 1153"/>
                    <a:gd name="T7" fmla="*/ 1 h 502"/>
                    <a:gd name="T8" fmla="*/ 1 w 1153"/>
                    <a:gd name="T9" fmla="*/ 1 h 502"/>
                    <a:gd name="T10" fmla="*/ 1 w 1153"/>
                    <a:gd name="T11" fmla="*/ 1 h 502"/>
                    <a:gd name="T12" fmla="*/ 1 w 1153"/>
                    <a:gd name="T13" fmla="*/ 1 h 502"/>
                    <a:gd name="T14" fmla="*/ 1 w 1153"/>
                    <a:gd name="T15" fmla="*/ 1 h 502"/>
                    <a:gd name="T16" fmla="*/ 1 w 1153"/>
                    <a:gd name="T17" fmla="*/ 1 h 502"/>
                    <a:gd name="T18" fmla="*/ 1 w 1153"/>
                    <a:gd name="T19" fmla="*/ 1 h 502"/>
                    <a:gd name="T20" fmla="*/ 1 w 1153"/>
                    <a:gd name="T21" fmla="*/ 1 h 502"/>
                    <a:gd name="T22" fmla="*/ 1 w 1153"/>
                    <a:gd name="T23" fmla="*/ 1 h 502"/>
                    <a:gd name="T24" fmla="*/ 1 w 1153"/>
                    <a:gd name="T25" fmla="*/ 1 h 502"/>
                    <a:gd name="T26" fmla="*/ 1 w 1153"/>
                    <a:gd name="T27" fmla="*/ 1 h 502"/>
                    <a:gd name="T28" fmla="*/ 1 w 1153"/>
                    <a:gd name="T29" fmla="*/ 1 h 502"/>
                    <a:gd name="T30" fmla="*/ 1 w 1153"/>
                    <a:gd name="T31" fmla="*/ 1 h 502"/>
                    <a:gd name="T32" fmla="*/ 0 w 1153"/>
                    <a:gd name="T33" fmla="*/ 1 h 502"/>
                    <a:gd name="T34" fmla="*/ 1 w 1153"/>
                    <a:gd name="T35" fmla="*/ 1 h 502"/>
                    <a:gd name="T36" fmla="*/ 1 w 1153"/>
                    <a:gd name="T37" fmla="*/ 1 h 502"/>
                    <a:gd name="T38" fmla="*/ 1 w 1153"/>
                    <a:gd name="T39" fmla="*/ 1 h 502"/>
                    <a:gd name="T40" fmla="*/ 1 w 1153"/>
                    <a:gd name="T41" fmla="*/ 1 h 502"/>
                    <a:gd name="T42" fmla="*/ 1 w 1153"/>
                    <a:gd name="T43" fmla="*/ 1 h 502"/>
                    <a:gd name="T44" fmla="*/ 1 w 1153"/>
                    <a:gd name="T45" fmla="*/ 1 h 502"/>
                    <a:gd name="T46" fmla="*/ 1 w 1153"/>
                    <a:gd name="T47" fmla="*/ 1 h 502"/>
                    <a:gd name="T48" fmla="*/ 1 w 1153"/>
                    <a:gd name="T49" fmla="*/ 1 h 502"/>
                    <a:gd name="T50" fmla="*/ 1 w 1153"/>
                    <a:gd name="T51" fmla="*/ 1 h 502"/>
                    <a:gd name="T52" fmla="*/ 1 w 1153"/>
                    <a:gd name="T53" fmla="*/ 1 h 502"/>
                    <a:gd name="T54" fmla="*/ 1 w 1153"/>
                    <a:gd name="T55" fmla="*/ 1 h 502"/>
                    <a:gd name="T56" fmla="*/ 1 w 1153"/>
                    <a:gd name="T57" fmla="*/ 1 h 502"/>
                    <a:gd name="T58" fmla="*/ 1 w 1153"/>
                    <a:gd name="T59" fmla="*/ 1 h 502"/>
                    <a:gd name="T60" fmla="*/ 1 w 1153"/>
                    <a:gd name="T61" fmla="*/ 1 h 502"/>
                    <a:gd name="T62" fmla="*/ 1 w 1153"/>
                    <a:gd name="T63" fmla="*/ 1 h 502"/>
                    <a:gd name="T64" fmla="*/ 1 w 1153"/>
                    <a:gd name="T65" fmla="*/ 1 h 502"/>
                    <a:gd name="T66" fmla="*/ 1 w 1153"/>
                    <a:gd name="T67" fmla="*/ 0 h 502"/>
                    <a:gd name="T68" fmla="*/ 1 w 1153"/>
                    <a:gd name="T69" fmla="*/ 0 h 5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53"/>
                    <a:gd name="T106" fmla="*/ 0 h 502"/>
                    <a:gd name="T107" fmla="*/ 1153 w 1153"/>
                    <a:gd name="T108" fmla="*/ 502 h 50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53" h="502">
                      <a:moveTo>
                        <a:pt x="1121" y="0"/>
                      </a:moveTo>
                      <a:lnTo>
                        <a:pt x="1117" y="4"/>
                      </a:lnTo>
                      <a:lnTo>
                        <a:pt x="1106" y="19"/>
                      </a:lnTo>
                      <a:lnTo>
                        <a:pt x="1087" y="40"/>
                      </a:lnTo>
                      <a:lnTo>
                        <a:pt x="1062" y="69"/>
                      </a:lnTo>
                      <a:lnTo>
                        <a:pt x="1028" y="103"/>
                      </a:lnTo>
                      <a:lnTo>
                        <a:pt x="986" y="141"/>
                      </a:lnTo>
                      <a:lnTo>
                        <a:pt x="933" y="183"/>
                      </a:lnTo>
                      <a:lnTo>
                        <a:pt x="874" y="227"/>
                      </a:lnTo>
                      <a:lnTo>
                        <a:pt x="802" y="268"/>
                      </a:lnTo>
                      <a:lnTo>
                        <a:pt x="722" y="312"/>
                      </a:lnTo>
                      <a:lnTo>
                        <a:pt x="631" y="354"/>
                      </a:lnTo>
                      <a:lnTo>
                        <a:pt x="528" y="392"/>
                      </a:lnTo>
                      <a:lnTo>
                        <a:pt x="412" y="424"/>
                      </a:lnTo>
                      <a:lnTo>
                        <a:pt x="287" y="455"/>
                      </a:lnTo>
                      <a:lnTo>
                        <a:pt x="150" y="476"/>
                      </a:lnTo>
                      <a:lnTo>
                        <a:pt x="0" y="493"/>
                      </a:lnTo>
                      <a:lnTo>
                        <a:pt x="5" y="493"/>
                      </a:lnTo>
                      <a:lnTo>
                        <a:pt x="26" y="497"/>
                      </a:lnTo>
                      <a:lnTo>
                        <a:pt x="59" y="499"/>
                      </a:lnTo>
                      <a:lnTo>
                        <a:pt x="102" y="502"/>
                      </a:lnTo>
                      <a:lnTo>
                        <a:pt x="157" y="502"/>
                      </a:lnTo>
                      <a:lnTo>
                        <a:pt x="222" y="500"/>
                      </a:lnTo>
                      <a:lnTo>
                        <a:pt x="292" y="495"/>
                      </a:lnTo>
                      <a:lnTo>
                        <a:pt x="374" y="485"/>
                      </a:lnTo>
                      <a:lnTo>
                        <a:pt x="458" y="466"/>
                      </a:lnTo>
                      <a:lnTo>
                        <a:pt x="549" y="441"/>
                      </a:lnTo>
                      <a:lnTo>
                        <a:pt x="644" y="407"/>
                      </a:lnTo>
                      <a:lnTo>
                        <a:pt x="745" y="365"/>
                      </a:lnTo>
                      <a:lnTo>
                        <a:pt x="845" y="308"/>
                      </a:lnTo>
                      <a:lnTo>
                        <a:pt x="948" y="244"/>
                      </a:lnTo>
                      <a:lnTo>
                        <a:pt x="1051" y="164"/>
                      </a:lnTo>
                      <a:lnTo>
                        <a:pt x="1153" y="71"/>
                      </a:lnTo>
                      <a:lnTo>
                        <a:pt x="112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47" name="Freeform 71"/>
                <p:cNvSpPr>
                  <a:spLocks/>
                </p:cNvSpPr>
                <p:nvPr/>
              </p:nvSpPr>
              <p:spPr bwMode="auto">
                <a:xfrm>
                  <a:off x="4845" y="2448"/>
                  <a:ext cx="523" cy="292"/>
                </a:xfrm>
                <a:custGeom>
                  <a:avLst/>
                  <a:gdLst>
                    <a:gd name="T0" fmla="*/ 1 w 1045"/>
                    <a:gd name="T1" fmla="*/ 1 h 583"/>
                    <a:gd name="T2" fmla="*/ 1 w 1045"/>
                    <a:gd name="T3" fmla="*/ 1 h 583"/>
                    <a:gd name="T4" fmla="*/ 1 w 1045"/>
                    <a:gd name="T5" fmla="*/ 1 h 583"/>
                    <a:gd name="T6" fmla="*/ 1 w 1045"/>
                    <a:gd name="T7" fmla="*/ 1 h 583"/>
                    <a:gd name="T8" fmla="*/ 1 w 1045"/>
                    <a:gd name="T9" fmla="*/ 1 h 583"/>
                    <a:gd name="T10" fmla="*/ 1 w 1045"/>
                    <a:gd name="T11" fmla="*/ 1 h 583"/>
                    <a:gd name="T12" fmla="*/ 1 w 1045"/>
                    <a:gd name="T13" fmla="*/ 1 h 583"/>
                    <a:gd name="T14" fmla="*/ 1 w 1045"/>
                    <a:gd name="T15" fmla="*/ 1 h 583"/>
                    <a:gd name="T16" fmla="*/ 1 w 1045"/>
                    <a:gd name="T17" fmla="*/ 1 h 583"/>
                    <a:gd name="T18" fmla="*/ 1 w 1045"/>
                    <a:gd name="T19" fmla="*/ 1 h 583"/>
                    <a:gd name="T20" fmla="*/ 1 w 1045"/>
                    <a:gd name="T21" fmla="*/ 1 h 583"/>
                    <a:gd name="T22" fmla="*/ 1 w 1045"/>
                    <a:gd name="T23" fmla="*/ 1 h 583"/>
                    <a:gd name="T24" fmla="*/ 1 w 1045"/>
                    <a:gd name="T25" fmla="*/ 1 h 583"/>
                    <a:gd name="T26" fmla="*/ 1 w 1045"/>
                    <a:gd name="T27" fmla="*/ 1 h 583"/>
                    <a:gd name="T28" fmla="*/ 1 w 1045"/>
                    <a:gd name="T29" fmla="*/ 1 h 583"/>
                    <a:gd name="T30" fmla="*/ 1 w 1045"/>
                    <a:gd name="T31" fmla="*/ 1 h 583"/>
                    <a:gd name="T32" fmla="*/ 1 w 1045"/>
                    <a:gd name="T33" fmla="*/ 0 h 583"/>
                    <a:gd name="T34" fmla="*/ 1 w 1045"/>
                    <a:gd name="T35" fmla="*/ 1 h 583"/>
                    <a:gd name="T36" fmla="*/ 1 w 1045"/>
                    <a:gd name="T37" fmla="*/ 1 h 583"/>
                    <a:gd name="T38" fmla="*/ 1 w 1045"/>
                    <a:gd name="T39" fmla="*/ 1 h 583"/>
                    <a:gd name="T40" fmla="*/ 1 w 1045"/>
                    <a:gd name="T41" fmla="*/ 1 h 583"/>
                    <a:gd name="T42" fmla="*/ 1 w 1045"/>
                    <a:gd name="T43" fmla="*/ 1 h 583"/>
                    <a:gd name="T44" fmla="*/ 1 w 1045"/>
                    <a:gd name="T45" fmla="*/ 1 h 583"/>
                    <a:gd name="T46" fmla="*/ 1 w 1045"/>
                    <a:gd name="T47" fmla="*/ 1 h 583"/>
                    <a:gd name="T48" fmla="*/ 1 w 1045"/>
                    <a:gd name="T49" fmla="*/ 1 h 583"/>
                    <a:gd name="T50" fmla="*/ 1 w 1045"/>
                    <a:gd name="T51" fmla="*/ 1 h 583"/>
                    <a:gd name="T52" fmla="*/ 1 w 1045"/>
                    <a:gd name="T53" fmla="*/ 1 h 583"/>
                    <a:gd name="T54" fmla="*/ 1 w 1045"/>
                    <a:gd name="T55" fmla="*/ 1 h 583"/>
                    <a:gd name="T56" fmla="*/ 1 w 1045"/>
                    <a:gd name="T57" fmla="*/ 1 h 583"/>
                    <a:gd name="T58" fmla="*/ 1 w 1045"/>
                    <a:gd name="T59" fmla="*/ 1 h 583"/>
                    <a:gd name="T60" fmla="*/ 1 w 1045"/>
                    <a:gd name="T61" fmla="*/ 1 h 583"/>
                    <a:gd name="T62" fmla="*/ 1 w 1045"/>
                    <a:gd name="T63" fmla="*/ 1 h 583"/>
                    <a:gd name="T64" fmla="*/ 1 w 1045"/>
                    <a:gd name="T65" fmla="*/ 1 h 583"/>
                    <a:gd name="T66" fmla="*/ 1 w 1045"/>
                    <a:gd name="T67" fmla="*/ 1 h 583"/>
                    <a:gd name="T68" fmla="*/ 1 w 1045"/>
                    <a:gd name="T69" fmla="*/ 1 h 583"/>
                    <a:gd name="T70" fmla="*/ 1 w 1045"/>
                    <a:gd name="T71" fmla="*/ 1 h 583"/>
                    <a:gd name="T72" fmla="*/ 1 w 1045"/>
                    <a:gd name="T73" fmla="*/ 1 h 583"/>
                    <a:gd name="T74" fmla="*/ 1 w 1045"/>
                    <a:gd name="T75" fmla="*/ 1 h 583"/>
                    <a:gd name="T76" fmla="*/ 1 w 1045"/>
                    <a:gd name="T77" fmla="*/ 1 h 583"/>
                    <a:gd name="T78" fmla="*/ 1 w 1045"/>
                    <a:gd name="T79" fmla="*/ 1 h 583"/>
                    <a:gd name="T80" fmla="*/ 1 w 1045"/>
                    <a:gd name="T81" fmla="*/ 1 h 583"/>
                    <a:gd name="T82" fmla="*/ 1 w 1045"/>
                    <a:gd name="T83" fmla="*/ 1 h 583"/>
                    <a:gd name="T84" fmla="*/ 1 w 1045"/>
                    <a:gd name="T85" fmla="*/ 1 h 583"/>
                    <a:gd name="T86" fmla="*/ 1 w 1045"/>
                    <a:gd name="T87" fmla="*/ 1 h 583"/>
                    <a:gd name="T88" fmla="*/ 1 w 1045"/>
                    <a:gd name="T89" fmla="*/ 1 h 583"/>
                    <a:gd name="T90" fmla="*/ 1 w 1045"/>
                    <a:gd name="T91" fmla="*/ 1 h 583"/>
                    <a:gd name="T92" fmla="*/ 1 w 1045"/>
                    <a:gd name="T93" fmla="*/ 1 h 583"/>
                    <a:gd name="T94" fmla="*/ 1 w 1045"/>
                    <a:gd name="T95" fmla="*/ 1 h 583"/>
                    <a:gd name="T96" fmla="*/ 1 w 1045"/>
                    <a:gd name="T97" fmla="*/ 1 h 583"/>
                    <a:gd name="T98" fmla="*/ 1 w 1045"/>
                    <a:gd name="T99" fmla="*/ 1 h 583"/>
                    <a:gd name="T100" fmla="*/ 1 w 1045"/>
                    <a:gd name="T101" fmla="*/ 1 h 583"/>
                    <a:gd name="T102" fmla="*/ 0 w 1045"/>
                    <a:gd name="T103" fmla="*/ 1 h 583"/>
                    <a:gd name="T104" fmla="*/ 0 w 1045"/>
                    <a:gd name="T105" fmla="*/ 1 h 583"/>
                    <a:gd name="T106" fmla="*/ 1 w 1045"/>
                    <a:gd name="T107" fmla="*/ 1 h 583"/>
                    <a:gd name="T108" fmla="*/ 1 w 1045"/>
                    <a:gd name="T109" fmla="*/ 1 h 583"/>
                    <a:gd name="T110" fmla="*/ 1 w 1045"/>
                    <a:gd name="T111" fmla="*/ 1 h 583"/>
                    <a:gd name="T112" fmla="*/ 1 w 1045"/>
                    <a:gd name="T113" fmla="*/ 1 h 583"/>
                    <a:gd name="T114" fmla="*/ 1 w 1045"/>
                    <a:gd name="T115" fmla="*/ 1 h 583"/>
                    <a:gd name="T116" fmla="*/ 1 w 1045"/>
                    <a:gd name="T117" fmla="*/ 1 h 583"/>
                    <a:gd name="T118" fmla="*/ 1 w 1045"/>
                    <a:gd name="T119" fmla="*/ 1 h 58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45"/>
                    <a:gd name="T181" fmla="*/ 0 h 583"/>
                    <a:gd name="T182" fmla="*/ 1045 w 1045"/>
                    <a:gd name="T183" fmla="*/ 583 h 58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45" h="583">
                      <a:moveTo>
                        <a:pt x="30" y="504"/>
                      </a:moveTo>
                      <a:lnTo>
                        <a:pt x="40" y="502"/>
                      </a:lnTo>
                      <a:lnTo>
                        <a:pt x="70" y="498"/>
                      </a:lnTo>
                      <a:lnTo>
                        <a:pt x="116" y="492"/>
                      </a:lnTo>
                      <a:lnTo>
                        <a:pt x="177" y="483"/>
                      </a:lnTo>
                      <a:lnTo>
                        <a:pt x="247" y="471"/>
                      </a:lnTo>
                      <a:lnTo>
                        <a:pt x="329" y="456"/>
                      </a:lnTo>
                      <a:lnTo>
                        <a:pt x="416" y="435"/>
                      </a:lnTo>
                      <a:lnTo>
                        <a:pt x="507" y="412"/>
                      </a:lnTo>
                      <a:lnTo>
                        <a:pt x="597" y="382"/>
                      </a:lnTo>
                      <a:lnTo>
                        <a:pt x="686" y="346"/>
                      </a:lnTo>
                      <a:lnTo>
                        <a:pt x="771" y="304"/>
                      </a:lnTo>
                      <a:lnTo>
                        <a:pt x="849" y="258"/>
                      </a:lnTo>
                      <a:lnTo>
                        <a:pt x="916" y="203"/>
                      </a:lnTo>
                      <a:lnTo>
                        <a:pt x="975" y="144"/>
                      </a:lnTo>
                      <a:lnTo>
                        <a:pt x="1017" y="74"/>
                      </a:lnTo>
                      <a:lnTo>
                        <a:pt x="1041" y="0"/>
                      </a:lnTo>
                      <a:lnTo>
                        <a:pt x="1041" y="2"/>
                      </a:lnTo>
                      <a:lnTo>
                        <a:pt x="1041" y="9"/>
                      </a:lnTo>
                      <a:lnTo>
                        <a:pt x="1043" y="21"/>
                      </a:lnTo>
                      <a:lnTo>
                        <a:pt x="1045" y="38"/>
                      </a:lnTo>
                      <a:lnTo>
                        <a:pt x="1045" y="57"/>
                      </a:lnTo>
                      <a:lnTo>
                        <a:pt x="1041" y="80"/>
                      </a:lnTo>
                      <a:lnTo>
                        <a:pt x="1037" y="106"/>
                      </a:lnTo>
                      <a:lnTo>
                        <a:pt x="1028" y="137"/>
                      </a:lnTo>
                      <a:lnTo>
                        <a:pt x="1015" y="167"/>
                      </a:lnTo>
                      <a:lnTo>
                        <a:pt x="996" y="199"/>
                      </a:lnTo>
                      <a:lnTo>
                        <a:pt x="971" y="232"/>
                      </a:lnTo>
                      <a:lnTo>
                        <a:pt x="941" y="268"/>
                      </a:lnTo>
                      <a:lnTo>
                        <a:pt x="899" y="302"/>
                      </a:lnTo>
                      <a:lnTo>
                        <a:pt x="853" y="336"/>
                      </a:lnTo>
                      <a:lnTo>
                        <a:pt x="794" y="370"/>
                      </a:lnTo>
                      <a:lnTo>
                        <a:pt x="730" y="407"/>
                      </a:lnTo>
                      <a:lnTo>
                        <a:pt x="655" y="437"/>
                      </a:lnTo>
                      <a:lnTo>
                        <a:pt x="589" y="466"/>
                      </a:lnTo>
                      <a:lnTo>
                        <a:pt x="521" y="488"/>
                      </a:lnTo>
                      <a:lnTo>
                        <a:pt x="460" y="511"/>
                      </a:lnTo>
                      <a:lnTo>
                        <a:pt x="399" y="528"/>
                      </a:lnTo>
                      <a:lnTo>
                        <a:pt x="344" y="545"/>
                      </a:lnTo>
                      <a:lnTo>
                        <a:pt x="291" y="557"/>
                      </a:lnTo>
                      <a:lnTo>
                        <a:pt x="243" y="568"/>
                      </a:lnTo>
                      <a:lnTo>
                        <a:pt x="196" y="574"/>
                      </a:lnTo>
                      <a:lnTo>
                        <a:pt x="156" y="578"/>
                      </a:lnTo>
                      <a:lnTo>
                        <a:pt x="119" y="582"/>
                      </a:lnTo>
                      <a:lnTo>
                        <a:pt x="89" y="583"/>
                      </a:lnTo>
                      <a:lnTo>
                        <a:pt x="61" y="582"/>
                      </a:lnTo>
                      <a:lnTo>
                        <a:pt x="40" y="580"/>
                      </a:lnTo>
                      <a:lnTo>
                        <a:pt x="24" y="576"/>
                      </a:lnTo>
                      <a:lnTo>
                        <a:pt x="15" y="572"/>
                      </a:lnTo>
                      <a:lnTo>
                        <a:pt x="7" y="564"/>
                      </a:lnTo>
                      <a:lnTo>
                        <a:pt x="4" y="557"/>
                      </a:lnTo>
                      <a:lnTo>
                        <a:pt x="0" y="551"/>
                      </a:lnTo>
                      <a:lnTo>
                        <a:pt x="0" y="545"/>
                      </a:lnTo>
                      <a:lnTo>
                        <a:pt x="2" y="534"/>
                      </a:lnTo>
                      <a:lnTo>
                        <a:pt x="7" y="524"/>
                      </a:lnTo>
                      <a:lnTo>
                        <a:pt x="13" y="513"/>
                      </a:lnTo>
                      <a:lnTo>
                        <a:pt x="21" y="507"/>
                      </a:lnTo>
                      <a:lnTo>
                        <a:pt x="26" y="504"/>
                      </a:lnTo>
                      <a:lnTo>
                        <a:pt x="30" y="5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48" name="Freeform 72"/>
                <p:cNvSpPr>
                  <a:spLocks/>
                </p:cNvSpPr>
                <p:nvPr/>
              </p:nvSpPr>
              <p:spPr bwMode="auto">
                <a:xfrm>
                  <a:off x="4806" y="2232"/>
                  <a:ext cx="471" cy="221"/>
                </a:xfrm>
                <a:custGeom>
                  <a:avLst/>
                  <a:gdLst>
                    <a:gd name="T0" fmla="*/ 0 w 941"/>
                    <a:gd name="T1" fmla="*/ 0 h 443"/>
                    <a:gd name="T2" fmla="*/ 1 w 941"/>
                    <a:gd name="T3" fmla="*/ 0 h 443"/>
                    <a:gd name="T4" fmla="*/ 1 w 941"/>
                    <a:gd name="T5" fmla="*/ 0 h 443"/>
                    <a:gd name="T6" fmla="*/ 1 w 941"/>
                    <a:gd name="T7" fmla="*/ 0 h 443"/>
                    <a:gd name="T8" fmla="*/ 1 w 941"/>
                    <a:gd name="T9" fmla="*/ 0 h 443"/>
                    <a:gd name="T10" fmla="*/ 1 w 941"/>
                    <a:gd name="T11" fmla="*/ 0 h 443"/>
                    <a:gd name="T12" fmla="*/ 1 w 941"/>
                    <a:gd name="T13" fmla="*/ 0 h 443"/>
                    <a:gd name="T14" fmla="*/ 1 w 941"/>
                    <a:gd name="T15" fmla="*/ 0 h 443"/>
                    <a:gd name="T16" fmla="*/ 1 w 941"/>
                    <a:gd name="T17" fmla="*/ 0 h 443"/>
                    <a:gd name="T18" fmla="*/ 1 w 941"/>
                    <a:gd name="T19" fmla="*/ 0 h 443"/>
                    <a:gd name="T20" fmla="*/ 1 w 941"/>
                    <a:gd name="T21" fmla="*/ 0 h 443"/>
                    <a:gd name="T22" fmla="*/ 1 w 941"/>
                    <a:gd name="T23" fmla="*/ 0 h 443"/>
                    <a:gd name="T24" fmla="*/ 1 w 941"/>
                    <a:gd name="T25" fmla="*/ 0 h 443"/>
                    <a:gd name="T26" fmla="*/ 1 w 941"/>
                    <a:gd name="T27" fmla="*/ 0 h 443"/>
                    <a:gd name="T28" fmla="*/ 1 w 941"/>
                    <a:gd name="T29" fmla="*/ 0 h 443"/>
                    <a:gd name="T30" fmla="*/ 1 w 941"/>
                    <a:gd name="T31" fmla="*/ 0 h 443"/>
                    <a:gd name="T32" fmla="*/ 1 w 941"/>
                    <a:gd name="T33" fmla="*/ 0 h 443"/>
                    <a:gd name="T34" fmla="*/ 1 w 941"/>
                    <a:gd name="T35" fmla="*/ 0 h 443"/>
                    <a:gd name="T36" fmla="*/ 1 w 941"/>
                    <a:gd name="T37" fmla="*/ 0 h 443"/>
                    <a:gd name="T38" fmla="*/ 1 w 941"/>
                    <a:gd name="T39" fmla="*/ 0 h 443"/>
                    <a:gd name="T40" fmla="*/ 1 w 941"/>
                    <a:gd name="T41" fmla="*/ 0 h 443"/>
                    <a:gd name="T42" fmla="*/ 1 w 941"/>
                    <a:gd name="T43" fmla="*/ 0 h 443"/>
                    <a:gd name="T44" fmla="*/ 1 w 941"/>
                    <a:gd name="T45" fmla="*/ 0 h 443"/>
                    <a:gd name="T46" fmla="*/ 1 w 941"/>
                    <a:gd name="T47" fmla="*/ 0 h 443"/>
                    <a:gd name="T48" fmla="*/ 1 w 941"/>
                    <a:gd name="T49" fmla="*/ 0 h 443"/>
                    <a:gd name="T50" fmla="*/ 1 w 941"/>
                    <a:gd name="T51" fmla="*/ 0 h 443"/>
                    <a:gd name="T52" fmla="*/ 1 w 941"/>
                    <a:gd name="T53" fmla="*/ 0 h 443"/>
                    <a:gd name="T54" fmla="*/ 1 w 941"/>
                    <a:gd name="T55" fmla="*/ 0 h 443"/>
                    <a:gd name="T56" fmla="*/ 1 w 941"/>
                    <a:gd name="T57" fmla="*/ 0 h 443"/>
                    <a:gd name="T58" fmla="*/ 1 w 941"/>
                    <a:gd name="T59" fmla="*/ 0 h 443"/>
                    <a:gd name="T60" fmla="*/ 1 w 941"/>
                    <a:gd name="T61" fmla="*/ 0 h 443"/>
                    <a:gd name="T62" fmla="*/ 1 w 941"/>
                    <a:gd name="T63" fmla="*/ 0 h 443"/>
                    <a:gd name="T64" fmla="*/ 1 w 941"/>
                    <a:gd name="T65" fmla="*/ 0 h 443"/>
                    <a:gd name="T66" fmla="*/ 1 w 941"/>
                    <a:gd name="T67" fmla="*/ 0 h 443"/>
                    <a:gd name="T68" fmla="*/ 1 w 941"/>
                    <a:gd name="T69" fmla="*/ 0 h 443"/>
                    <a:gd name="T70" fmla="*/ 1 w 941"/>
                    <a:gd name="T71" fmla="*/ 0 h 443"/>
                    <a:gd name="T72" fmla="*/ 1 w 941"/>
                    <a:gd name="T73" fmla="*/ 0 h 443"/>
                    <a:gd name="T74" fmla="*/ 1 w 941"/>
                    <a:gd name="T75" fmla="*/ 0 h 443"/>
                    <a:gd name="T76" fmla="*/ 1 w 941"/>
                    <a:gd name="T77" fmla="*/ 0 h 443"/>
                    <a:gd name="T78" fmla="*/ 1 w 941"/>
                    <a:gd name="T79" fmla="*/ 0 h 443"/>
                    <a:gd name="T80" fmla="*/ 1 w 941"/>
                    <a:gd name="T81" fmla="*/ 0 h 443"/>
                    <a:gd name="T82" fmla="*/ 1 w 941"/>
                    <a:gd name="T83" fmla="*/ 0 h 443"/>
                    <a:gd name="T84" fmla="*/ 1 w 941"/>
                    <a:gd name="T85" fmla="*/ 0 h 443"/>
                    <a:gd name="T86" fmla="*/ 1 w 941"/>
                    <a:gd name="T87" fmla="*/ 0 h 443"/>
                    <a:gd name="T88" fmla="*/ 1 w 941"/>
                    <a:gd name="T89" fmla="*/ 0 h 443"/>
                    <a:gd name="T90" fmla="*/ 1 w 941"/>
                    <a:gd name="T91" fmla="*/ 0 h 443"/>
                    <a:gd name="T92" fmla="*/ 1 w 941"/>
                    <a:gd name="T93" fmla="*/ 0 h 443"/>
                    <a:gd name="T94" fmla="*/ 1 w 941"/>
                    <a:gd name="T95" fmla="*/ 0 h 443"/>
                    <a:gd name="T96" fmla="*/ 0 w 941"/>
                    <a:gd name="T97" fmla="*/ 0 h 443"/>
                    <a:gd name="T98" fmla="*/ 0 w 941"/>
                    <a:gd name="T99" fmla="*/ 0 h 44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41"/>
                    <a:gd name="T151" fmla="*/ 0 h 443"/>
                    <a:gd name="T152" fmla="*/ 941 w 941"/>
                    <a:gd name="T153" fmla="*/ 443 h 44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41" h="443">
                      <a:moveTo>
                        <a:pt x="0" y="428"/>
                      </a:moveTo>
                      <a:lnTo>
                        <a:pt x="9" y="424"/>
                      </a:lnTo>
                      <a:lnTo>
                        <a:pt x="34" y="420"/>
                      </a:lnTo>
                      <a:lnTo>
                        <a:pt x="74" y="411"/>
                      </a:lnTo>
                      <a:lnTo>
                        <a:pt x="127" y="399"/>
                      </a:lnTo>
                      <a:lnTo>
                        <a:pt x="190" y="384"/>
                      </a:lnTo>
                      <a:lnTo>
                        <a:pt x="260" y="363"/>
                      </a:lnTo>
                      <a:lnTo>
                        <a:pt x="338" y="342"/>
                      </a:lnTo>
                      <a:lnTo>
                        <a:pt x="420" y="318"/>
                      </a:lnTo>
                      <a:lnTo>
                        <a:pt x="500" y="289"/>
                      </a:lnTo>
                      <a:lnTo>
                        <a:pt x="581" y="255"/>
                      </a:lnTo>
                      <a:lnTo>
                        <a:pt x="659" y="221"/>
                      </a:lnTo>
                      <a:lnTo>
                        <a:pt x="733" y="183"/>
                      </a:lnTo>
                      <a:lnTo>
                        <a:pt x="800" y="141"/>
                      </a:lnTo>
                      <a:lnTo>
                        <a:pt x="859" y="97"/>
                      </a:lnTo>
                      <a:lnTo>
                        <a:pt x="903" y="50"/>
                      </a:lnTo>
                      <a:lnTo>
                        <a:pt x="937" y="0"/>
                      </a:lnTo>
                      <a:lnTo>
                        <a:pt x="937" y="6"/>
                      </a:lnTo>
                      <a:lnTo>
                        <a:pt x="939" y="13"/>
                      </a:lnTo>
                      <a:lnTo>
                        <a:pt x="941" y="27"/>
                      </a:lnTo>
                      <a:lnTo>
                        <a:pt x="937" y="40"/>
                      </a:lnTo>
                      <a:lnTo>
                        <a:pt x="933" y="57"/>
                      </a:lnTo>
                      <a:lnTo>
                        <a:pt x="927" y="78"/>
                      </a:lnTo>
                      <a:lnTo>
                        <a:pt x="916" y="101"/>
                      </a:lnTo>
                      <a:lnTo>
                        <a:pt x="899" y="124"/>
                      </a:lnTo>
                      <a:lnTo>
                        <a:pt x="876" y="148"/>
                      </a:lnTo>
                      <a:lnTo>
                        <a:pt x="846" y="177"/>
                      </a:lnTo>
                      <a:lnTo>
                        <a:pt x="809" y="207"/>
                      </a:lnTo>
                      <a:lnTo>
                        <a:pt x="764" y="236"/>
                      </a:lnTo>
                      <a:lnTo>
                        <a:pt x="709" y="266"/>
                      </a:lnTo>
                      <a:lnTo>
                        <a:pt x="642" y="299"/>
                      </a:lnTo>
                      <a:lnTo>
                        <a:pt x="568" y="331"/>
                      </a:lnTo>
                      <a:lnTo>
                        <a:pt x="490" y="360"/>
                      </a:lnTo>
                      <a:lnTo>
                        <a:pt x="420" y="384"/>
                      </a:lnTo>
                      <a:lnTo>
                        <a:pt x="353" y="401"/>
                      </a:lnTo>
                      <a:lnTo>
                        <a:pt x="296" y="418"/>
                      </a:lnTo>
                      <a:lnTo>
                        <a:pt x="243" y="428"/>
                      </a:lnTo>
                      <a:lnTo>
                        <a:pt x="197" y="436"/>
                      </a:lnTo>
                      <a:lnTo>
                        <a:pt x="156" y="439"/>
                      </a:lnTo>
                      <a:lnTo>
                        <a:pt x="121" y="443"/>
                      </a:lnTo>
                      <a:lnTo>
                        <a:pt x="91" y="441"/>
                      </a:lnTo>
                      <a:lnTo>
                        <a:pt x="64" y="441"/>
                      </a:lnTo>
                      <a:lnTo>
                        <a:pt x="44" y="437"/>
                      </a:lnTo>
                      <a:lnTo>
                        <a:pt x="26" y="436"/>
                      </a:lnTo>
                      <a:lnTo>
                        <a:pt x="13" y="432"/>
                      </a:lnTo>
                      <a:lnTo>
                        <a:pt x="6" y="430"/>
                      </a:lnTo>
                      <a:lnTo>
                        <a:pt x="2" y="428"/>
                      </a:lnTo>
                      <a:lnTo>
                        <a:pt x="0" y="4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49" name="Freeform 73"/>
                <p:cNvSpPr>
                  <a:spLocks/>
                </p:cNvSpPr>
                <p:nvPr/>
              </p:nvSpPr>
              <p:spPr bwMode="auto">
                <a:xfrm>
                  <a:off x="4711" y="1985"/>
                  <a:ext cx="499" cy="163"/>
                </a:xfrm>
                <a:custGeom>
                  <a:avLst/>
                  <a:gdLst>
                    <a:gd name="T0" fmla="*/ 1 w 998"/>
                    <a:gd name="T1" fmla="*/ 0 h 325"/>
                    <a:gd name="T2" fmla="*/ 1 w 998"/>
                    <a:gd name="T3" fmla="*/ 1 h 325"/>
                    <a:gd name="T4" fmla="*/ 1 w 998"/>
                    <a:gd name="T5" fmla="*/ 1 h 325"/>
                    <a:gd name="T6" fmla="*/ 1 w 998"/>
                    <a:gd name="T7" fmla="*/ 1 h 325"/>
                    <a:gd name="T8" fmla="*/ 1 w 998"/>
                    <a:gd name="T9" fmla="*/ 1 h 325"/>
                    <a:gd name="T10" fmla="*/ 1 w 998"/>
                    <a:gd name="T11" fmla="*/ 1 h 325"/>
                    <a:gd name="T12" fmla="*/ 1 w 998"/>
                    <a:gd name="T13" fmla="*/ 1 h 325"/>
                    <a:gd name="T14" fmla="*/ 1 w 998"/>
                    <a:gd name="T15" fmla="*/ 1 h 325"/>
                    <a:gd name="T16" fmla="*/ 1 w 998"/>
                    <a:gd name="T17" fmla="*/ 1 h 325"/>
                    <a:gd name="T18" fmla="*/ 1 w 998"/>
                    <a:gd name="T19" fmla="*/ 1 h 325"/>
                    <a:gd name="T20" fmla="*/ 1 w 998"/>
                    <a:gd name="T21" fmla="*/ 1 h 325"/>
                    <a:gd name="T22" fmla="*/ 1 w 998"/>
                    <a:gd name="T23" fmla="*/ 1 h 325"/>
                    <a:gd name="T24" fmla="*/ 1 w 998"/>
                    <a:gd name="T25" fmla="*/ 1 h 325"/>
                    <a:gd name="T26" fmla="*/ 1 w 998"/>
                    <a:gd name="T27" fmla="*/ 1 h 325"/>
                    <a:gd name="T28" fmla="*/ 1 w 998"/>
                    <a:gd name="T29" fmla="*/ 1 h 325"/>
                    <a:gd name="T30" fmla="*/ 1 w 998"/>
                    <a:gd name="T31" fmla="*/ 1 h 325"/>
                    <a:gd name="T32" fmla="*/ 0 w 998"/>
                    <a:gd name="T33" fmla="*/ 1 h 325"/>
                    <a:gd name="T34" fmla="*/ 1 w 998"/>
                    <a:gd name="T35" fmla="*/ 1 h 325"/>
                    <a:gd name="T36" fmla="*/ 1 w 998"/>
                    <a:gd name="T37" fmla="*/ 1 h 325"/>
                    <a:gd name="T38" fmla="*/ 1 w 998"/>
                    <a:gd name="T39" fmla="*/ 1 h 325"/>
                    <a:gd name="T40" fmla="*/ 1 w 998"/>
                    <a:gd name="T41" fmla="*/ 1 h 325"/>
                    <a:gd name="T42" fmla="*/ 1 w 998"/>
                    <a:gd name="T43" fmla="*/ 1 h 325"/>
                    <a:gd name="T44" fmla="*/ 1 w 998"/>
                    <a:gd name="T45" fmla="*/ 1 h 325"/>
                    <a:gd name="T46" fmla="*/ 1 w 998"/>
                    <a:gd name="T47" fmla="*/ 1 h 325"/>
                    <a:gd name="T48" fmla="*/ 1 w 998"/>
                    <a:gd name="T49" fmla="*/ 1 h 325"/>
                    <a:gd name="T50" fmla="*/ 1 w 998"/>
                    <a:gd name="T51" fmla="*/ 1 h 325"/>
                    <a:gd name="T52" fmla="*/ 1 w 998"/>
                    <a:gd name="T53" fmla="*/ 1 h 325"/>
                    <a:gd name="T54" fmla="*/ 1 w 998"/>
                    <a:gd name="T55" fmla="*/ 1 h 325"/>
                    <a:gd name="T56" fmla="*/ 1 w 998"/>
                    <a:gd name="T57" fmla="*/ 1 h 325"/>
                    <a:gd name="T58" fmla="*/ 1 w 998"/>
                    <a:gd name="T59" fmla="*/ 1 h 325"/>
                    <a:gd name="T60" fmla="*/ 1 w 998"/>
                    <a:gd name="T61" fmla="*/ 1 h 325"/>
                    <a:gd name="T62" fmla="*/ 1 w 998"/>
                    <a:gd name="T63" fmla="*/ 1 h 325"/>
                    <a:gd name="T64" fmla="*/ 1 w 998"/>
                    <a:gd name="T65" fmla="*/ 1 h 325"/>
                    <a:gd name="T66" fmla="*/ 1 w 998"/>
                    <a:gd name="T67" fmla="*/ 1 h 325"/>
                    <a:gd name="T68" fmla="*/ 1 w 998"/>
                    <a:gd name="T69" fmla="*/ 1 h 325"/>
                    <a:gd name="T70" fmla="*/ 1 w 998"/>
                    <a:gd name="T71" fmla="*/ 1 h 325"/>
                    <a:gd name="T72" fmla="*/ 1 w 998"/>
                    <a:gd name="T73" fmla="*/ 1 h 325"/>
                    <a:gd name="T74" fmla="*/ 1 w 998"/>
                    <a:gd name="T75" fmla="*/ 1 h 325"/>
                    <a:gd name="T76" fmla="*/ 1 w 998"/>
                    <a:gd name="T77" fmla="*/ 1 h 325"/>
                    <a:gd name="T78" fmla="*/ 1 w 998"/>
                    <a:gd name="T79" fmla="*/ 1 h 325"/>
                    <a:gd name="T80" fmla="*/ 1 w 998"/>
                    <a:gd name="T81" fmla="*/ 1 h 325"/>
                    <a:gd name="T82" fmla="*/ 1 w 998"/>
                    <a:gd name="T83" fmla="*/ 1 h 325"/>
                    <a:gd name="T84" fmla="*/ 1 w 998"/>
                    <a:gd name="T85" fmla="*/ 1 h 325"/>
                    <a:gd name="T86" fmla="*/ 1 w 998"/>
                    <a:gd name="T87" fmla="*/ 1 h 325"/>
                    <a:gd name="T88" fmla="*/ 1 w 998"/>
                    <a:gd name="T89" fmla="*/ 1 h 325"/>
                    <a:gd name="T90" fmla="*/ 1 w 998"/>
                    <a:gd name="T91" fmla="*/ 1 h 325"/>
                    <a:gd name="T92" fmla="*/ 1 w 998"/>
                    <a:gd name="T93" fmla="*/ 1 h 325"/>
                    <a:gd name="T94" fmla="*/ 1 w 998"/>
                    <a:gd name="T95" fmla="*/ 1 h 325"/>
                    <a:gd name="T96" fmla="*/ 1 w 998"/>
                    <a:gd name="T97" fmla="*/ 1 h 325"/>
                    <a:gd name="T98" fmla="*/ 1 w 998"/>
                    <a:gd name="T99" fmla="*/ 0 h 325"/>
                    <a:gd name="T100" fmla="*/ 1 w 998"/>
                    <a:gd name="T101" fmla="*/ 0 h 32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98"/>
                    <a:gd name="T154" fmla="*/ 0 h 325"/>
                    <a:gd name="T155" fmla="*/ 998 w 998"/>
                    <a:gd name="T156" fmla="*/ 325 h 32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98" h="325">
                      <a:moveTo>
                        <a:pt x="965" y="0"/>
                      </a:moveTo>
                      <a:lnTo>
                        <a:pt x="963" y="3"/>
                      </a:lnTo>
                      <a:lnTo>
                        <a:pt x="958" y="11"/>
                      </a:lnTo>
                      <a:lnTo>
                        <a:pt x="950" y="23"/>
                      </a:lnTo>
                      <a:lnTo>
                        <a:pt x="937" y="40"/>
                      </a:lnTo>
                      <a:lnTo>
                        <a:pt x="918" y="61"/>
                      </a:lnTo>
                      <a:lnTo>
                        <a:pt x="893" y="83"/>
                      </a:lnTo>
                      <a:lnTo>
                        <a:pt x="859" y="108"/>
                      </a:lnTo>
                      <a:lnTo>
                        <a:pt x="815" y="135"/>
                      </a:lnTo>
                      <a:lnTo>
                        <a:pt x="762" y="161"/>
                      </a:lnTo>
                      <a:lnTo>
                        <a:pt x="695" y="188"/>
                      </a:lnTo>
                      <a:lnTo>
                        <a:pt x="616" y="213"/>
                      </a:lnTo>
                      <a:lnTo>
                        <a:pt x="524" y="239"/>
                      </a:lnTo>
                      <a:lnTo>
                        <a:pt x="418" y="260"/>
                      </a:lnTo>
                      <a:lnTo>
                        <a:pt x="296" y="281"/>
                      </a:lnTo>
                      <a:lnTo>
                        <a:pt x="156" y="298"/>
                      </a:lnTo>
                      <a:lnTo>
                        <a:pt x="0" y="312"/>
                      </a:lnTo>
                      <a:lnTo>
                        <a:pt x="4" y="312"/>
                      </a:lnTo>
                      <a:lnTo>
                        <a:pt x="13" y="312"/>
                      </a:lnTo>
                      <a:lnTo>
                        <a:pt x="30" y="313"/>
                      </a:lnTo>
                      <a:lnTo>
                        <a:pt x="55" y="317"/>
                      </a:lnTo>
                      <a:lnTo>
                        <a:pt x="85" y="319"/>
                      </a:lnTo>
                      <a:lnTo>
                        <a:pt x="121" y="321"/>
                      </a:lnTo>
                      <a:lnTo>
                        <a:pt x="161" y="323"/>
                      </a:lnTo>
                      <a:lnTo>
                        <a:pt x="207" y="325"/>
                      </a:lnTo>
                      <a:lnTo>
                        <a:pt x="254" y="323"/>
                      </a:lnTo>
                      <a:lnTo>
                        <a:pt x="306" y="323"/>
                      </a:lnTo>
                      <a:lnTo>
                        <a:pt x="361" y="319"/>
                      </a:lnTo>
                      <a:lnTo>
                        <a:pt x="420" y="315"/>
                      </a:lnTo>
                      <a:lnTo>
                        <a:pt x="479" y="308"/>
                      </a:lnTo>
                      <a:lnTo>
                        <a:pt x="541" y="298"/>
                      </a:lnTo>
                      <a:lnTo>
                        <a:pt x="602" y="287"/>
                      </a:lnTo>
                      <a:lnTo>
                        <a:pt x="667" y="272"/>
                      </a:lnTo>
                      <a:lnTo>
                        <a:pt x="724" y="254"/>
                      </a:lnTo>
                      <a:lnTo>
                        <a:pt x="775" y="235"/>
                      </a:lnTo>
                      <a:lnTo>
                        <a:pt x="819" y="216"/>
                      </a:lnTo>
                      <a:lnTo>
                        <a:pt x="857" y="197"/>
                      </a:lnTo>
                      <a:lnTo>
                        <a:pt x="889" y="177"/>
                      </a:lnTo>
                      <a:lnTo>
                        <a:pt x="916" y="156"/>
                      </a:lnTo>
                      <a:lnTo>
                        <a:pt x="937" y="137"/>
                      </a:lnTo>
                      <a:lnTo>
                        <a:pt x="956" y="118"/>
                      </a:lnTo>
                      <a:lnTo>
                        <a:pt x="967" y="100"/>
                      </a:lnTo>
                      <a:lnTo>
                        <a:pt x="979" y="85"/>
                      </a:lnTo>
                      <a:lnTo>
                        <a:pt x="986" y="68"/>
                      </a:lnTo>
                      <a:lnTo>
                        <a:pt x="992" y="57"/>
                      </a:lnTo>
                      <a:lnTo>
                        <a:pt x="994" y="47"/>
                      </a:lnTo>
                      <a:lnTo>
                        <a:pt x="996" y="40"/>
                      </a:lnTo>
                      <a:lnTo>
                        <a:pt x="996" y="34"/>
                      </a:lnTo>
                      <a:lnTo>
                        <a:pt x="998" y="34"/>
                      </a:lnTo>
                      <a:lnTo>
                        <a:pt x="96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50" name="Freeform 74"/>
                <p:cNvSpPr>
                  <a:spLocks/>
                </p:cNvSpPr>
                <p:nvPr/>
              </p:nvSpPr>
              <p:spPr bwMode="auto">
                <a:xfrm>
                  <a:off x="4816" y="1907"/>
                  <a:ext cx="373" cy="153"/>
                </a:xfrm>
                <a:custGeom>
                  <a:avLst/>
                  <a:gdLst>
                    <a:gd name="T0" fmla="*/ 0 w 747"/>
                    <a:gd name="T1" fmla="*/ 0 h 306"/>
                    <a:gd name="T2" fmla="*/ 0 w 747"/>
                    <a:gd name="T3" fmla="*/ 1 h 306"/>
                    <a:gd name="T4" fmla="*/ 0 w 747"/>
                    <a:gd name="T5" fmla="*/ 1 h 306"/>
                    <a:gd name="T6" fmla="*/ 0 w 747"/>
                    <a:gd name="T7" fmla="*/ 1 h 306"/>
                    <a:gd name="T8" fmla="*/ 0 w 747"/>
                    <a:gd name="T9" fmla="*/ 1 h 306"/>
                    <a:gd name="T10" fmla="*/ 0 w 747"/>
                    <a:gd name="T11" fmla="*/ 1 h 306"/>
                    <a:gd name="T12" fmla="*/ 0 w 747"/>
                    <a:gd name="T13" fmla="*/ 1 h 306"/>
                    <a:gd name="T14" fmla="*/ 0 w 747"/>
                    <a:gd name="T15" fmla="*/ 1 h 306"/>
                    <a:gd name="T16" fmla="*/ 0 w 747"/>
                    <a:gd name="T17" fmla="*/ 1 h 306"/>
                    <a:gd name="T18" fmla="*/ 0 w 747"/>
                    <a:gd name="T19" fmla="*/ 1 h 306"/>
                    <a:gd name="T20" fmla="*/ 0 w 747"/>
                    <a:gd name="T21" fmla="*/ 1 h 306"/>
                    <a:gd name="T22" fmla="*/ 0 w 747"/>
                    <a:gd name="T23" fmla="*/ 1 h 306"/>
                    <a:gd name="T24" fmla="*/ 0 w 747"/>
                    <a:gd name="T25" fmla="*/ 1 h 306"/>
                    <a:gd name="T26" fmla="*/ 0 w 747"/>
                    <a:gd name="T27" fmla="*/ 1 h 306"/>
                    <a:gd name="T28" fmla="*/ 0 w 747"/>
                    <a:gd name="T29" fmla="*/ 1 h 306"/>
                    <a:gd name="T30" fmla="*/ 0 w 747"/>
                    <a:gd name="T31" fmla="*/ 1 h 306"/>
                    <a:gd name="T32" fmla="*/ 0 w 747"/>
                    <a:gd name="T33" fmla="*/ 1 h 306"/>
                    <a:gd name="T34" fmla="*/ 0 w 747"/>
                    <a:gd name="T35" fmla="*/ 1 h 306"/>
                    <a:gd name="T36" fmla="*/ 0 w 747"/>
                    <a:gd name="T37" fmla="*/ 1 h 306"/>
                    <a:gd name="T38" fmla="*/ 0 w 747"/>
                    <a:gd name="T39" fmla="*/ 1 h 306"/>
                    <a:gd name="T40" fmla="*/ 0 w 747"/>
                    <a:gd name="T41" fmla="*/ 1 h 306"/>
                    <a:gd name="T42" fmla="*/ 0 w 747"/>
                    <a:gd name="T43" fmla="*/ 1 h 306"/>
                    <a:gd name="T44" fmla="*/ 0 w 747"/>
                    <a:gd name="T45" fmla="*/ 1 h 306"/>
                    <a:gd name="T46" fmla="*/ 0 w 747"/>
                    <a:gd name="T47" fmla="*/ 1 h 306"/>
                    <a:gd name="T48" fmla="*/ 0 w 747"/>
                    <a:gd name="T49" fmla="*/ 1 h 306"/>
                    <a:gd name="T50" fmla="*/ 0 w 747"/>
                    <a:gd name="T51" fmla="*/ 1 h 306"/>
                    <a:gd name="T52" fmla="*/ 0 w 747"/>
                    <a:gd name="T53" fmla="*/ 1 h 306"/>
                    <a:gd name="T54" fmla="*/ 0 w 747"/>
                    <a:gd name="T55" fmla="*/ 1 h 306"/>
                    <a:gd name="T56" fmla="*/ 0 w 747"/>
                    <a:gd name="T57" fmla="*/ 1 h 306"/>
                    <a:gd name="T58" fmla="*/ 0 w 747"/>
                    <a:gd name="T59" fmla="*/ 1 h 306"/>
                    <a:gd name="T60" fmla="*/ 0 w 747"/>
                    <a:gd name="T61" fmla="*/ 1 h 306"/>
                    <a:gd name="T62" fmla="*/ 0 w 747"/>
                    <a:gd name="T63" fmla="*/ 1 h 306"/>
                    <a:gd name="T64" fmla="*/ 0 w 747"/>
                    <a:gd name="T65" fmla="*/ 1 h 306"/>
                    <a:gd name="T66" fmla="*/ 0 w 747"/>
                    <a:gd name="T67" fmla="*/ 0 h 306"/>
                    <a:gd name="T68" fmla="*/ 0 w 747"/>
                    <a:gd name="T69" fmla="*/ 0 h 30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47"/>
                    <a:gd name="T106" fmla="*/ 0 h 306"/>
                    <a:gd name="T107" fmla="*/ 747 w 747"/>
                    <a:gd name="T108" fmla="*/ 306 h 30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47" h="306">
                      <a:moveTo>
                        <a:pt x="699" y="0"/>
                      </a:moveTo>
                      <a:lnTo>
                        <a:pt x="699" y="2"/>
                      </a:lnTo>
                      <a:lnTo>
                        <a:pt x="699" y="9"/>
                      </a:lnTo>
                      <a:lnTo>
                        <a:pt x="697" y="19"/>
                      </a:lnTo>
                      <a:lnTo>
                        <a:pt x="694" y="32"/>
                      </a:lnTo>
                      <a:lnTo>
                        <a:pt x="684" y="49"/>
                      </a:lnTo>
                      <a:lnTo>
                        <a:pt x="673" y="68"/>
                      </a:lnTo>
                      <a:lnTo>
                        <a:pt x="654" y="91"/>
                      </a:lnTo>
                      <a:lnTo>
                        <a:pt x="627" y="114"/>
                      </a:lnTo>
                      <a:lnTo>
                        <a:pt x="589" y="139"/>
                      </a:lnTo>
                      <a:lnTo>
                        <a:pt x="545" y="163"/>
                      </a:lnTo>
                      <a:lnTo>
                        <a:pt x="488" y="190"/>
                      </a:lnTo>
                      <a:lnTo>
                        <a:pt x="420" y="215"/>
                      </a:lnTo>
                      <a:lnTo>
                        <a:pt x="338" y="237"/>
                      </a:lnTo>
                      <a:lnTo>
                        <a:pt x="241" y="262"/>
                      </a:lnTo>
                      <a:lnTo>
                        <a:pt x="129" y="285"/>
                      </a:lnTo>
                      <a:lnTo>
                        <a:pt x="0" y="306"/>
                      </a:lnTo>
                      <a:lnTo>
                        <a:pt x="4" y="306"/>
                      </a:lnTo>
                      <a:lnTo>
                        <a:pt x="21" y="306"/>
                      </a:lnTo>
                      <a:lnTo>
                        <a:pt x="47" y="306"/>
                      </a:lnTo>
                      <a:lnTo>
                        <a:pt x="85" y="306"/>
                      </a:lnTo>
                      <a:lnTo>
                        <a:pt x="127" y="304"/>
                      </a:lnTo>
                      <a:lnTo>
                        <a:pt x="177" y="302"/>
                      </a:lnTo>
                      <a:lnTo>
                        <a:pt x="232" y="296"/>
                      </a:lnTo>
                      <a:lnTo>
                        <a:pt x="293" y="291"/>
                      </a:lnTo>
                      <a:lnTo>
                        <a:pt x="353" y="281"/>
                      </a:lnTo>
                      <a:lnTo>
                        <a:pt x="414" y="270"/>
                      </a:lnTo>
                      <a:lnTo>
                        <a:pt x="477" y="255"/>
                      </a:lnTo>
                      <a:lnTo>
                        <a:pt x="540" y="236"/>
                      </a:lnTo>
                      <a:lnTo>
                        <a:pt x="597" y="211"/>
                      </a:lnTo>
                      <a:lnTo>
                        <a:pt x="652" y="184"/>
                      </a:lnTo>
                      <a:lnTo>
                        <a:pt x="701" y="150"/>
                      </a:lnTo>
                      <a:lnTo>
                        <a:pt x="747" y="114"/>
                      </a:lnTo>
                      <a:lnTo>
                        <a:pt x="69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51" name="Freeform 75"/>
                <p:cNvSpPr>
                  <a:spLocks/>
                </p:cNvSpPr>
                <p:nvPr/>
              </p:nvSpPr>
              <p:spPr bwMode="auto">
                <a:xfrm>
                  <a:off x="4636" y="1757"/>
                  <a:ext cx="392" cy="102"/>
                </a:xfrm>
                <a:custGeom>
                  <a:avLst/>
                  <a:gdLst>
                    <a:gd name="T0" fmla="*/ 1 w 783"/>
                    <a:gd name="T1" fmla="*/ 0 h 204"/>
                    <a:gd name="T2" fmla="*/ 1 w 783"/>
                    <a:gd name="T3" fmla="*/ 1 h 204"/>
                    <a:gd name="T4" fmla="*/ 1 w 783"/>
                    <a:gd name="T5" fmla="*/ 1 h 204"/>
                    <a:gd name="T6" fmla="*/ 1 w 783"/>
                    <a:gd name="T7" fmla="*/ 1 h 204"/>
                    <a:gd name="T8" fmla="*/ 1 w 783"/>
                    <a:gd name="T9" fmla="*/ 1 h 204"/>
                    <a:gd name="T10" fmla="*/ 1 w 783"/>
                    <a:gd name="T11" fmla="*/ 1 h 204"/>
                    <a:gd name="T12" fmla="*/ 1 w 783"/>
                    <a:gd name="T13" fmla="*/ 1 h 204"/>
                    <a:gd name="T14" fmla="*/ 1 w 783"/>
                    <a:gd name="T15" fmla="*/ 1 h 204"/>
                    <a:gd name="T16" fmla="*/ 1 w 783"/>
                    <a:gd name="T17" fmla="*/ 1 h 204"/>
                    <a:gd name="T18" fmla="*/ 1 w 783"/>
                    <a:gd name="T19" fmla="*/ 1 h 204"/>
                    <a:gd name="T20" fmla="*/ 1 w 783"/>
                    <a:gd name="T21" fmla="*/ 1 h 204"/>
                    <a:gd name="T22" fmla="*/ 1 w 783"/>
                    <a:gd name="T23" fmla="*/ 1 h 204"/>
                    <a:gd name="T24" fmla="*/ 1 w 783"/>
                    <a:gd name="T25" fmla="*/ 1 h 204"/>
                    <a:gd name="T26" fmla="*/ 1 w 783"/>
                    <a:gd name="T27" fmla="*/ 1 h 204"/>
                    <a:gd name="T28" fmla="*/ 1 w 783"/>
                    <a:gd name="T29" fmla="*/ 1 h 204"/>
                    <a:gd name="T30" fmla="*/ 1 w 783"/>
                    <a:gd name="T31" fmla="*/ 1 h 204"/>
                    <a:gd name="T32" fmla="*/ 0 w 783"/>
                    <a:gd name="T33" fmla="*/ 1 h 204"/>
                    <a:gd name="T34" fmla="*/ 1 w 783"/>
                    <a:gd name="T35" fmla="*/ 1 h 204"/>
                    <a:gd name="T36" fmla="*/ 1 w 783"/>
                    <a:gd name="T37" fmla="*/ 1 h 204"/>
                    <a:gd name="T38" fmla="*/ 1 w 783"/>
                    <a:gd name="T39" fmla="*/ 1 h 204"/>
                    <a:gd name="T40" fmla="*/ 1 w 783"/>
                    <a:gd name="T41" fmla="*/ 1 h 204"/>
                    <a:gd name="T42" fmla="*/ 1 w 783"/>
                    <a:gd name="T43" fmla="*/ 1 h 204"/>
                    <a:gd name="T44" fmla="*/ 1 w 783"/>
                    <a:gd name="T45" fmla="*/ 1 h 204"/>
                    <a:gd name="T46" fmla="*/ 1 w 783"/>
                    <a:gd name="T47" fmla="*/ 1 h 204"/>
                    <a:gd name="T48" fmla="*/ 1 w 783"/>
                    <a:gd name="T49" fmla="*/ 1 h 204"/>
                    <a:gd name="T50" fmla="*/ 1 w 783"/>
                    <a:gd name="T51" fmla="*/ 1 h 204"/>
                    <a:gd name="T52" fmla="*/ 1 w 783"/>
                    <a:gd name="T53" fmla="*/ 1 h 204"/>
                    <a:gd name="T54" fmla="*/ 1 w 783"/>
                    <a:gd name="T55" fmla="*/ 1 h 204"/>
                    <a:gd name="T56" fmla="*/ 1 w 783"/>
                    <a:gd name="T57" fmla="*/ 1 h 204"/>
                    <a:gd name="T58" fmla="*/ 1 w 783"/>
                    <a:gd name="T59" fmla="*/ 1 h 204"/>
                    <a:gd name="T60" fmla="*/ 1 w 783"/>
                    <a:gd name="T61" fmla="*/ 1 h 204"/>
                    <a:gd name="T62" fmla="*/ 1 w 783"/>
                    <a:gd name="T63" fmla="*/ 1 h 204"/>
                    <a:gd name="T64" fmla="*/ 1 w 783"/>
                    <a:gd name="T65" fmla="*/ 1 h 204"/>
                    <a:gd name="T66" fmla="*/ 1 w 783"/>
                    <a:gd name="T67" fmla="*/ 1 h 204"/>
                    <a:gd name="T68" fmla="*/ 1 w 783"/>
                    <a:gd name="T69" fmla="*/ 1 h 204"/>
                    <a:gd name="T70" fmla="*/ 1 w 783"/>
                    <a:gd name="T71" fmla="*/ 1 h 204"/>
                    <a:gd name="T72" fmla="*/ 1 w 783"/>
                    <a:gd name="T73" fmla="*/ 1 h 204"/>
                    <a:gd name="T74" fmla="*/ 1 w 783"/>
                    <a:gd name="T75" fmla="*/ 1 h 204"/>
                    <a:gd name="T76" fmla="*/ 1 w 783"/>
                    <a:gd name="T77" fmla="*/ 1 h 204"/>
                    <a:gd name="T78" fmla="*/ 1 w 783"/>
                    <a:gd name="T79" fmla="*/ 1 h 204"/>
                    <a:gd name="T80" fmla="*/ 1 w 783"/>
                    <a:gd name="T81" fmla="*/ 1 h 204"/>
                    <a:gd name="T82" fmla="*/ 1 w 783"/>
                    <a:gd name="T83" fmla="*/ 1 h 204"/>
                    <a:gd name="T84" fmla="*/ 1 w 783"/>
                    <a:gd name="T85" fmla="*/ 1 h 204"/>
                    <a:gd name="T86" fmla="*/ 1 w 783"/>
                    <a:gd name="T87" fmla="*/ 1 h 204"/>
                    <a:gd name="T88" fmla="*/ 1 w 783"/>
                    <a:gd name="T89" fmla="*/ 1 h 204"/>
                    <a:gd name="T90" fmla="*/ 1 w 783"/>
                    <a:gd name="T91" fmla="*/ 1 h 204"/>
                    <a:gd name="T92" fmla="*/ 1 w 783"/>
                    <a:gd name="T93" fmla="*/ 1 h 204"/>
                    <a:gd name="T94" fmla="*/ 1 w 783"/>
                    <a:gd name="T95" fmla="*/ 0 h 204"/>
                    <a:gd name="T96" fmla="*/ 1 w 783"/>
                    <a:gd name="T97" fmla="*/ 0 h 2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83"/>
                    <a:gd name="T148" fmla="*/ 0 h 204"/>
                    <a:gd name="T149" fmla="*/ 783 w 783"/>
                    <a:gd name="T150" fmla="*/ 204 h 2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83" h="204">
                      <a:moveTo>
                        <a:pt x="767" y="0"/>
                      </a:moveTo>
                      <a:lnTo>
                        <a:pt x="766" y="2"/>
                      </a:lnTo>
                      <a:lnTo>
                        <a:pt x="760" y="8"/>
                      </a:lnTo>
                      <a:lnTo>
                        <a:pt x="750" y="16"/>
                      </a:lnTo>
                      <a:lnTo>
                        <a:pt x="737" y="25"/>
                      </a:lnTo>
                      <a:lnTo>
                        <a:pt x="716" y="38"/>
                      </a:lnTo>
                      <a:lnTo>
                        <a:pt x="691" y="52"/>
                      </a:lnTo>
                      <a:lnTo>
                        <a:pt x="661" y="67"/>
                      </a:lnTo>
                      <a:lnTo>
                        <a:pt x="623" y="82"/>
                      </a:lnTo>
                      <a:lnTo>
                        <a:pt x="576" y="97"/>
                      </a:lnTo>
                      <a:lnTo>
                        <a:pt x="522" y="113"/>
                      </a:lnTo>
                      <a:lnTo>
                        <a:pt x="460" y="128"/>
                      </a:lnTo>
                      <a:lnTo>
                        <a:pt x="389" y="141"/>
                      </a:lnTo>
                      <a:lnTo>
                        <a:pt x="306" y="151"/>
                      </a:lnTo>
                      <a:lnTo>
                        <a:pt x="214" y="160"/>
                      </a:lnTo>
                      <a:lnTo>
                        <a:pt x="112" y="168"/>
                      </a:lnTo>
                      <a:lnTo>
                        <a:pt x="0" y="171"/>
                      </a:lnTo>
                      <a:lnTo>
                        <a:pt x="2" y="171"/>
                      </a:lnTo>
                      <a:lnTo>
                        <a:pt x="7" y="173"/>
                      </a:lnTo>
                      <a:lnTo>
                        <a:pt x="17" y="177"/>
                      </a:lnTo>
                      <a:lnTo>
                        <a:pt x="32" y="181"/>
                      </a:lnTo>
                      <a:lnTo>
                        <a:pt x="49" y="185"/>
                      </a:lnTo>
                      <a:lnTo>
                        <a:pt x="72" y="190"/>
                      </a:lnTo>
                      <a:lnTo>
                        <a:pt x="97" y="194"/>
                      </a:lnTo>
                      <a:lnTo>
                        <a:pt x="129" y="200"/>
                      </a:lnTo>
                      <a:lnTo>
                        <a:pt x="161" y="202"/>
                      </a:lnTo>
                      <a:lnTo>
                        <a:pt x="201" y="204"/>
                      </a:lnTo>
                      <a:lnTo>
                        <a:pt x="245" y="204"/>
                      </a:lnTo>
                      <a:lnTo>
                        <a:pt x="292" y="204"/>
                      </a:lnTo>
                      <a:lnTo>
                        <a:pt x="344" y="202"/>
                      </a:lnTo>
                      <a:lnTo>
                        <a:pt x="397" y="196"/>
                      </a:lnTo>
                      <a:lnTo>
                        <a:pt x="458" y="189"/>
                      </a:lnTo>
                      <a:lnTo>
                        <a:pt x="522" y="177"/>
                      </a:lnTo>
                      <a:lnTo>
                        <a:pt x="583" y="164"/>
                      </a:lnTo>
                      <a:lnTo>
                        <a:pt x="634" y="151"/>
                      </a:lnTo>
                      <a:lnTo>
                        <a:pt x="674" y="135"/>
                      </a:lnTo>
                      <a:lnTo>
                        <a:pt x="709" y="120"/>
                      </a:lnTo>
                      <a:lnTo>
                        <a:pt x="735" y="105"/>
                      </a:lnTo>
                      <a:lnTo>
                        <a:pt x="754" y="90"/>
                      </a:lnTo>
                      <a:lnTo>
                        <a:pt x="767" y="76"/>
                      </a:lnTo>
                      <a:lnTo>
                        <a:pt x="777" y="63"/>
                      </a:lnTo>
                      <a:lnTo>
                        <a:pt x="781" y="48"/>
                      </a:lnTo>
                      <a:lnTo>
                        <a:pt x="783" y="38"/>
                      </a:lnTo>
                      <a:lnTo>
                        <a:pt x="781" y="27"/>
                      </a:lnTo>
                      <a:lnTo>
                        <a:pt x="779" y="17"/>
                      </a:lnTo>
                      <a:lnTo>
                        <a:pt x="773" y="10"/>
                      </a:lnTo>
                      <a:lnTo>
                        <a:pt x="771" y="4"/>
                      </a:lnTo>
                      <a:lnTo>
                        <a:pt x="76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52" name="Freeform 76"/>
                <p:cNvSpPr>
                  <a:spLocks/>
                </p:cNvSpPr>
                <p:nvPr/>
              </p:nvSpPr>
              <p:spPr bwMode="auto">
                <a:xfrm>
                  <a:off x="4246" y="1700"/>
                  <a:ext cx="635" cy="100"/>
                </a:xfrm>
                <a:custGeom>
                  <a:avLst/>
                  <a:gdLst>
                    <a:gd name="T0" fmla="*/ 0 w 1271"/>
                    <a:gd name="T1" fmla="*/ 1 h 200"/>
                    <a:gd name="T2" fmla="*/ 0 w 1271"/>
                    <a:gd name="T3" fmla="*/ 1 h 200"/>
                    <a:gd name="T4" fmla="*/ 0 w 1271"/>
                    <a:gd name="T5" fmla="*/ 1 h 200"/>
                    <a:gd name="T6" fmla="*/ 0 w 1271"/>
                    <a:gd name="T7" fmla="*/ 1 h 200"/>
                    <a:gd name="T8" fmla="*/ 0 w 1271"/>
                    <a:gd name="T9" fmla="*/ 1 h 200"/>
                    <a:gd name="T10" fmla="*/ 0 w 1271"/>
                    <a:gd name="T11" fmla="*/ 1 h 200"/>
                    <a:gd name="T12" fmla="*/ 0 w 1271"/>
                    <a:gd name="T13" fmla="*/ 1 h 200"/>
                    <a:gd name="T14" fmla="*/ 0 w 1271"/>
                    <a:gd name="T15" fmla="*/ 1 h 200"/>
                    <a:gd name="T16" fmla="*/ 0 w 1271"/>
                    <a:gd name="T17" fmla="*/ 1 h 200"/>
                    <a:gd name="T18" fmla="*/ 0 w 1271"/>
                    <a:gd name="T19" fmla="*/ 1 h 200"/>
                    <a:gd name="T20" fmla="*/ 0 w 1271"/>
                    <a:gd name="T21" fmla="*/ 1 h 200"/>
                    <a:gd name="T22" fmla="*/ 0 w 1271"/>
                    <a:gd name="T23" fmla="*/ 1 h 200"/>
                    <a:gd name="T24" fmla="*/ 0 w 1271"/>
                    <a:gd name="T25" fmla="*/ 1 h 200"/>
                    <a:gd name="T26" fmla="*/ 0 w 1271"/>
                    <a:gd name="T27" fmla="*/ 1 h 200"/>
                    <a:gd name="T28" fmla="*/ 0 w 1271"/>
                    <a:gd name="T29" fmla="*/ 1 h 200"/>
                    <a:gd name="T30" fmla="*/ 0 w 1271"/>
                    <a:gd name="T31" fmla="*/ 1 h 200"/>
                    <a:gd name="T32" fmla="*/ 0 w 1271"/>
                    <a:gd name="T33" fmla="*/ 0 h 200"/>
                    <a:gd name="T34" fmla="*/ 0 w 1271"/>
                    <a:gd name="T35" fmla="*/ 1 h 200"/>
                    <a:gd name="T36" fmla="*/ 0 w 1271"/>
                    <a:gd name="T37" fmla="*/ 1 h 200"/>
                    <a:gd name="T38" fmla="*/ 0 w 1271"/>
                    <a:gd name="T39" fmla="*/ 1 h 200"/>
                    <a:gd name="T40" fmla="*/ 0 w 1271"/>
                    <a:gd name="T41" fmla="*/ 1 h 200"/>
                    <a:gd name="T42" fmla="*/ 0 w 1271"/>
                    <a:gd name="T43" fmla="*/ 1 h 200"/>
                    <a:gd name="T44" fmla="*/ 0 w 1271"/>
                    <a:gd name="T45" fmla="*/ 1 h 200"/>
                    <a:gd name="T46" fmla="*/ 0 w 1271"/>
                    <a:gd name="T47" fmla="*/ 1 h 200"/>
                    <a:gd name="T48" fmla="*/ 0 w 1271"/>
                    <a:gd name="T49" fmla="*/ 1 h 200"/>
                    <a:gd name="T50" fmla="*/ 0 w 1271"/>
                    <a:gd name="T51" fmla="*/ 1 h 200"/>
                    <a:gd name="T52" fmla="*/ 0 w 1271"/>
                    <a:gd name="T53" fmla="*/ 1 h 200"/>
                    <a:gd name="T54" fmla="*/ 0 w 1271"/>
                    <a:gd name="T55" fmla="*/ 1 h 200"/>
                    <a:gd name="T56" fmla="*/ 0 w 1271"/>
                    <a:gd name="T57" fmla="*/ 1 h 200"/>
                    <a:gd name="T58" fmla="*/ 0 w 1271"/>
                    <a:gd name="T59" fmla="*/ 1 h 200"/>
                    <a:gd name="T60" fmla="*/ 0 w 1271"/>
                    <a:gd name="T61" fmla="*/ 1 h 200"/>
                    <a:gd name="T62" fmla="*/ 0 w 1271"/>
                    <a:gd name="T63" fmla="*/ 1 h 200"/>
                    <a:gd name="T64" fmla="*/ 0 w 1271"/>
                    <a:gd name="T65" fmla="*/ 1 h 200"/>
                    <a:gd name="T66" fmla="*/ 0 w 1271"/>
                    <a:gd name="T67" fmla="*/ 1 h 200"/>
                    <a:gd name="T68" fmla="*/ 0 w 1271"/>
                    <a:gd name="T69" fmla="*/ 1 h 200"/>
                    <a:gd name="T70" fmla="*/ 0 w 1271"/>
                    <a:gd name="T71" fmla="*/ 1 h 200"/>
                    <a:gd name="T72" fmla="*/ 0 w 1271"/>
                    <a:gd name="T73" fmla="*/ 1 h 200"/>
                    <a:gd name="T74" fmla="*/ 0 w 1271"/>
                    <a:gd name="T75" fmla="*/ 1 h 200"/>
                    <a:gd name="T76" fmla="*/ 0 w 1271"/>
                    <a:gd name="T77" fmla="*/ 1 h 200"/>
                    <a:gd name="T78" fmla="*/ 0 w 1271"/>
                    <a:gd name="T79" fmla="*/ 1 h 200"/>
                    <a:gd name="T80" fmla="*/ 0 w 1271"/>
                    <a:gd name="T81" fmla="*/ 1 h 200"/>
                    <a:gd name="T82" fmla="*/ 0 w 1271"/>
                    <a:gd name="T83" fmla="*/ 1 h 200"/>
                    <a:gd name="T84" fmla="*/ 0 w 1271"/>
                    <a:gd name="T85" fmla="*/ 1 h 200"/>
                    <a:gd name="T86" fmla="*/ 0 w 1271"/>
                    <a:gd name="T87" fmla="*/ 1 h 200"/>
                    <a:gd name="T88" fmla="*/ 0 w 1271"/>
                    <a:gd name="T89" fmla="*/ 1 h 200"/>
                    <a:gd name="T90" fmla="*/ 0 w 1271"/>
                    <a:gd name="T91" fmla="*/ 1 h 200"/>
                    <a:gd name="T92" fmla="*/ 0 w 1271"/>
                    <a:gd name="T93" fmla="*/ 1 h 200"/>
                    <a:gd name="T94" fmla="*/ 0 w 1271"/>
                    <a:gd name="T95" fmla="*/ 1 h 200"/>
                    <a:gd name="T96" fmla="*/ 0 w 1271"/>
                    <a:gd name="T97" fmla="*/ 1 h 2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71"/>
                    <a:gd name="T148" fmla="*/ 0 h 200"/>
                    <a:gd name="T149" fmla="*/ 1271 w 1271"/>
                    <a:gd name="T150" fmla="*/ 200 h 20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71" h="200">
                      <a:moveTo>
                        <a:pt x="1271" y="88"/>
                      </a:moveTo>
                      <a:lnTo>
                        <a:pt x="1263" y="90"/>
                      </a:lnTo>
                      <a:lnTo>
                        <a:pt x="1244" y="95"/>
                      </a:lnTo>
                      <a:lnTo>
                        <a:pt x="1212" y="101"/>
                      </a:lnTo>
                      <a:lnTo>
                        <a:pt x="1170" y="112"/>
                      </a:lnTo>
                      <a:lnTo>
                        <a:pt x="1115" y="120"/>
                      </a:lnTo>
                      <a:lnTo>
                        <a:pt x="1052" y="130"/>
                      </a:lnTo>
                      <a:lnTo>
                        <a:pt x="978" y="135"/>
                      </a:lnTo>
                      <a:lnTo>
                        <a:pt x="897" y="143"/>
                      </a:lnTo>
                      <a:lnTo>
                        <a:pt x="805" y="145"/>
                      </a:lnTo>
                      <a:lnTo>
                        <a:pt x="708" y="143"/>
                      </a:lnTo>
                      <a:lnTo>
                        <a:pt x="602" y="135"/>
                      </a:lnTo>
                      <a:lnTo>
                        <a:pt x="494" y="126"/>
                      </a:lnTo>
                      <a:lnTo>
                        <a:pt x="376" y="105"/>
                      </a:lnTo>
                      <a:lnTo>
                        <a:pt x="254" y="78"/>
                      </a:lnTo>
                      <a:lnTo>
                        <a:pt x="129" y="44"/>
                      </a:lnTo>
                      <a:lnTo>
                        <a:pt x="0" y="0"/>
                      </a:lnTo>
                      <a:lnTo>
                        <a:pt x="3" y="4"/>
                      </a:lnTo>
                      <a:lnTo>
                        <a:pt x="11" y="12"/>
                      </a:lnTo>
                      <a:lnTo>
                        <a:pt x="22" y="21"/>
                      </a:lnTo>
                      <a:lnTo>
                        <a:pt x="38" y="31"/>
                      </a:lnTo>
                      <a:lnTo>
                        <a:pt x="55" y="44"/>
                      </a:lnTo>
                      <a:lnTo>
                        <a:pt x="79" y="59"/>
                      </a:lnTo>
                      <a:lnTo>
                        <a:pt x="110" y="74"/>
                      </a:lnTo>
                      <a:lnTo>
                        <a:pt x="144" y="90"/>
                      </a:lnTo>
                      <a:lnTo>
                        <a:pt x="186" y="105"/>
                      </a:lnTo>
                      <a:lnTo>
                        <a:pt x="235" y="120"/>
                      </a:lnTo>
                      <a:lnTo>
                        <a:pt x="290" y="137"/>
                      </a:lnTo>
                      <a:lnTo>
                        <a:pt x="355" y="152"/>
                      </a:lnTo>
                      <a:lnTo>
                        <a:pt x="427" y="166"/>
                      </a:lnTo>
                      <a:lnTo>
                        <a:pt x="507" y="179"/>
                      </a:lnTo>
                      <a:lnTo>
                        <a:pt x="598" y="190"/>
                      </a:lnTo>
                      <a:lnTo>
                        <a:pt x="688" y="196"/>
                      </a:lnTo>
                      <a:lnTo>
                        <a:pt x="771" y="200"/>
                      </a:lnTo>
                      <a:lnTo>
                        <a:pt x="845" y="200"/>
                      </a:lnTo>
                      <a:lnTo>
                        <a:pt x="914" y="196"/>
                      </a:lnTo>
                      <a:lnTo>
                        <a:pt x="974" y="190"/>
                      </a:lnTo>
                      <a:lnTo>
                        <a:pt x="1030" y="181"/>
                      </a:lnTo>
                      <a:lnTo>
                        <a:pt x="1079" y="169"/>
                      </a:lnTo>
                      <a:lnTo>
                        <a:pt x="1123" y="160"/>
                      </a:lnTo>
                      <a:lnTo>
                        <a:pt x="1157" y="145"/>
                      </a:lnTo>
                      <a:lnTo>
                        <a:pt x="1189" y="133"/>
                      </a:lnTo>
                      <a:lnTo>
                        <a:pt x="1216" y="122"/>
                      </a:lnTo>
                      <a:lnTo>
                        <a:pt x="1235" y="112"/>
                      </a:lnTo>
                      <a:lnTo>
                        <a:pt x="1250" y="101"/>
                      </a:lnTo>
                      <a:lnTo>
                        <a:pt x="1261" y="95"/>
                      </a:lnTo>
                      <a:lnTo>
                        <a:pt x="1269" y="90"/>
                      </a:lnTo>
                      <a:lnTo>
                        <a:pt x="1271"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53" name="Freeform 77"/>
                <p:cNvSpPr>
                  <a:spLocks/>
                </p:cNvSpPr>
                <p:nvPr/>
              </p:nvSpPr>
              <p:spPr bwMode="auto">
                <a:xfrm>
                  <a:off x="4135" y="1397"/>
                  <a:ext cx="128" cy="488"/>
                </a:xfrm>
                <a:custGeom>
                  <a:avLst/>
                  <a:gdLst>
                    <a:gd name="T0" fmla="*/ 0 w 257"/>
                    <a:gd name="T1" fmla="*/ 0 h 975"/>
                    <a:gd name="T2" fmla="*/ 0 w 257"/>
                    <a:gd name="T3" fmla="*/ 1 h 975"/>
                    <a:gd name="T4" fmla="*/ 0 w 257"/>
                    <a:gd name="T5" fmla="*/ 1 h 975"/>
                    <a:gd name="T6" fmla="*/ 0 w 257"/>
                    <a:gd name="T7" fmla="*/ 1 h 975"/>
                    <a:gd name="T8" fmla="*/ 0 w 257"/>
                    <a:gd name="T9" fmla="*/ 1 h 975"/>
                    <a:gd name="T10" fmla="*/ 0 w 257"/>
                    <a:gd name="T11" fmla="*/ 1 h 975"/>
                    <a:gd name="T12" fmla="*/ 0 w 257"/>
                    <a:gd name="T13" fmla="*/ 1 h 975"/>
                    <a:gd name="T14" fmla="*/ 0 w 257"/>
                    <a:gd name="T15" fmla="*/ 1 h 975"/>
                    <a:gd name="T16" fmla="*/ 0 w 257"/>
                    <a:gd name="T17" fmla="*/ 1 h 975"/>
                    <a:gd name="T18" fmla="*/ 0 w 257"/>
                    <a:gd name="T19" fmla="*/ 1 h 975"/>
                    <a:gd name="T20" fmla="*/ 0 w 257"/>
                    <a:gd name="T21" fmla="*/ 1 h 975"/>
                    <a:gd name="T22" fmla="*/ 0 w 257"/>
                    <a:gd name="T23" fmla="*/ 1 h 975"/>
                    <a:gd name="T24" fmla="*/ 0 w 257"/>
                    <a:gd name="T25" fmla="*/ 1 h 975"/>
                    <a:gd name="T26" fmla="*/ 0 w 257"/>
                    <a:gd name="T27" fmla="*/ 1 h 975"/>
                    <a:gd name="T28" fmla="*/ 0 w 257"/>
                    <a:gd name="T29" fmla="*/ 1 h 975"/>
                    <a:gd name="T30" fmla="*/ 0 w 257"/>
                    <a:gd name="T31" fmla="*/ 1 h 975"/>
                    <a:gd name="T32" fmla="*/ 0 w 257"/>
                    <a:gd name="T33" fmla="*/ 1 h 975"/>
                    <a:gd name="T34" fmla="*/ 0 w 257"/>
                    <a:gd name="T35" fmla="*/ 1 h 975"/>
                    <a:gd name="T36" fmla="*/ 0 w 257"/>
                    <a:gd name="T37" fmla="*/ 1 h 975"/>
                    <a:gd name="T38" fmla="*/ 0 w 257"/>
                    <a:gd name="T39" fmla="*/ 1 h 975"/>
                    <a:gd name="T40" fmla="*/ 0 w 257"/>
                    <a:gd name="T41" fmla="*/ 1 h 975"/>
                    <a:gd name="T42" fmla="*/ 0 w 257"/>
                    <a:gd name="T43" fmla="*/ 1 h 975"/>
                    <a:gd name="T44" fmla="*/ 0 w 257"/>
                    <a:gd name="T45" fmla="*/ 1 h 975"/>
                    <a:gd name="T46" fmla="*/ 0 w 257"/>
                    <a:gd name="T47" fmla="*/ 1 h 975"/>
                    <a:gd name="T48" fmla="*/ 0 w 257"/>
                    <a:gd name="T49" fmla="*/ 1 h 975"/>
                    <a:gd name="T50" fmla="*/ 0 w 257"/>
                    <a:gd name="T51" fmla="*/ 1 h 975"/>
                    <a:gd name="T52" fmla="*/ 0 w 257"/>
                    <a:gd name="T53" fmla="*/ 1 h 975"/>
                    <a:gd name="T54" fmla="*/ 0 w 257"/>
                    <a:gd name="T55" fmla="*/ 1 h 975"/>
                    <a:gd name="T56" fmla="*/ 0 w 257"/>
                    <a:gd name="T57" fmla="*/ 1 h 975"/>
                    <a:gd name="T58" fmla="*/ 0 w 257"/>
                    <a:gd name="T59" fmla="*/ 1 h 975"/>
                    <a:gd name="T60" fmla="*/ 0 w 257"/>
                    <a:gd name="T61" fmla="*/ 1 h 975"/>
                    <a:gd name="T62" fmla="*/ 0 w 257"/>
                    <a:gd name="T63" fmla="*/ 1 h 975"/>
                    <a:gd name="T64" fmla="*/ 0 w 257"/>
                    <a:gd name="T65" fmla="*/ 1 h 975"/>
                    <a:gd name="T66" fmla="*/ 0 w 257"/>
                    <a:gd name="T67" fmla="*/ 0 h 975"/>
                    <a:gd name="T68" fmla="*/ 0 w 257"/>
                    <a:gd name="T69" fmla="*/ 0 h 97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57"/>
                    <a:gd name="T106" fmla="*/ 0 h 975"/>
                    <a:gd name="T107" fmla="*/ 257 w 257"/>
                    <a:gd name="T108" fmla="*/ 975 h 97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57" h="975">
                      <a:moveTo>
                        <a:pt x="207" y="0"/>
                      </a:moveTo>
                      <a:lnTo>
                        <a:pt x="205" y="7"/>
                      </a:lnTo>
                      <a:lnTo>
                        <a:pt x="202" y="34"/>
                      </a:lnTo>
                      <a:lnTo>
                        <a:pt x="194" y="76"/>
                      </a:lnTo>
                      <a:lnTo>
                        <a:pt x="186" y="133"/>
                      </a:lnTo>
                      <a:lnTo>
                        <a:pt x="173" y="197"/>
                      </a:lnTo>
                      <a:lnTo>
                        <a:pt x="162" y="272"/>
                      </a:lnTo>
                      <a:lnTo>
                        <a:pt x="146" y="353"/>
                      </a:lnTo>
                      <a:lnTo>
                        <a:pt x="133" y="439"/>
                      </a:lnTo>
                      <a:lnTo>
                        <a:pt x="116" y="525"/>
                      </a:lnTo>
                      <a:lnTo>
                        <a:pt x="99" y="608"/>
                      </a:lnTo>
                      <a:lnTo>
                        <a:pt x="82" y="690"/>
                      </a:lnTo>
                      <a:lnTo>
                        <a:pt x="65" y="768"/>
                      </a:lnTo>
                      <a:lnTo>
                        <a:pt x="46" y="836"/>
                      </a:lnTo>
                      <a:lnTo>
                        <a:pt x="29" y="897"/>
                      </a:lnTo>
                      <a:lnTo>
                        <a:pt x="13" y="945"/>
                      </a:lnTo>
                      <a:lnTo>
                        <a:pt x="4" y="964"/>
                      </a:lnTo>
                      <a:lnTo>
                        <a:pt x="0" y="975"/>
                      </a:lnTo>
                      <a:lnTo>
                        <a:pt x="6" y="962"/>
                      </a:lnTo>
                      <a:lnTo>
                        <a:pt x="17" y="943"/>
                      </a:lnTo>
                      <a:lnTo>
                        <a:pt x="31" y="918"/>
                      </a:lnTo>
                      <a:lnTo>
                        <a:pt x="48" y="882"/>
                      </a:lnTo>
                      <a:lnTo>
                        <a:pt x="67" y="840"/>
                      </a:lnTo>
                      <a:lnTo>
                        <a:pt x="88" y="793"/>
                      </a:lnTo>
                      <a:lnTo>
                        <a:pt x="108" y="739"/>
                      </a:lnTo>
                      <a:lnTo>
                        <a:pt x="131" y="677"/>
                      </a:lnTo>
                      <a:lnTo>
                        <a:pt x="152" y="608"/>
                      </a:lnTo>
                      <a:lnTo>
                        <a:pt x="173" y="534"/>
                      </a:lnTo>
                      <a:lnTo>
                        <a:pt x="196" y="454"/>
                      </a:lnTo>
                      <a:lnTo>
                        <a:pt x="213" y="367"/>
                      </a:lnTo>
                      <a:lnTo>
                        <a:pt x="230" y="275"/>
                      </a:lnTo>
                      <a:lnTo>
                        <a:pt x="243" y="177"/>
                      </a:lnTo>
                      <a:lnTo>
                        <a:pt x="257" y="76"/>
                      </a:lnTo>
                      <a:lnTo>
                        <a:pt x="20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54" name="Freeform 78"/>
                <p:cNvSpPr>
                  <a:spLocks/>
                </p:cNvSpPr>
                <p:nvPr/>
              </p:nvSpPr>
              <p:spPr bwMode="auto">
                <a:xfrm>
                  <a:off x="4728" y="1849"/>
                  <a:ext cx="41" cy="228"/>
                </a:xfrm>
                <a:custGeom>
                  <a:avLst/>
                  <a:gdLst>
                    <a:gd name="T0" fmla="*/ 0 w 84"/>
                    <a:gd name="T1" fmla="*/ 1 h 454"/>
                    <a:gd name="T2" fmla="*/ 0 w 84"/>
                    <a:gd name="T3" fmla="*/ 1 h 454"/>
                    <a:gd name="T4" fmla="*/ 0 w 84"/>
                    <a:gd name="T5" fmla="*/ 1 h 454"/>
                    <a:gd name="T6" fmla="*/ 0 w 84"/>
                    <a:gd name="T7" fmla="*/ 1 h 454"/>
                    <a:gd name="T8" fmla="*/ 0 w 84"/>
                    <a:gd name="T9" fmla="*/ 1 h 454"/>
                    <a:gd name="T10" fmla="*/ 0 w 84"/>
                    <a:gd name="T11" fmla="*/ 1 h 454"/>
                    <a:gd name="T12" fmla="*/ 0 w 84"/>
                    <a:gd name="T13" fmla="*/ 1 h 454"/>
                    <a:gd name="T14" fmla="*/ 0 w 84"/>
                    <a:gd name="T15" fmla="*/ 1 h 454"/>
                    <a:gd name="T16" fmla="*/ 0 w 84"/>
                    <a:gd name="T17" fmla="*/ 1 h 454"/>
                    <a:gd name="T18" fmla="*/ 0 w 84"/>
                    <a:gd name="T19" fmla="*/ 1 h 454"/>
                    <a:gd name="T20" fmla="*/ 0 w 84"/>
                    <a:gd name="T21" fmla="*/ 1 h 454"/>
                    <a:gd name="T22" fmla="*/ 0 w 84"/>
                    <a:gd name="T23" fmla="*/ 1 h 454"/>
                    <a:gd name="T24" fmla="*/ 0 w 84"/>
                    <a:gd name="T25" fmla="*/ 1 h 454"/>
                    <a:gd name="T26" fmla="*/ 0 w 84"/>
                    <a:gd name="T27" fmla="*/ 1 h 454"/>
                    <a:gd name="T28" fmla="*/ 0 w 84"/>
                    <a:gd name="T29" fmla="*/ 1 h 454"/>
                    <a:gd name="T30" fmla="*/ 0 w 84"/>
                    <a:gd name="T31" fmla="*/ 1 h 454"/>
                    <a:gd name="T32" fmla="*/ 0 w 84"/>
                    <a:gd name="T33" fmla="*/ 1 h 454"/>
                    <a:gd name="T34" fmla="*/ 0 w 84"/>
                    <a:gd name="T35" fmla="*/ 1 h 454"/>
                    <a:gd name="T36" fmla="*/ 0 w 84"/>
                    <a:gd name="T37" fmla="*/ 1 h 454"/>
                    <a:gd name="T38" fmla="*/ 0 w 84"/>
                    <a:gd name="T39" fmla="*/ 1 h 454"/>
                    <a:gd name="T40" fmla="*/ 0 w 84"/>
                    <a:gd name="T41" fmla="*/ 1 h 454"/>
                    <a:gd name="T42" fmla="*/ 0 w 84"/>
                    <a:gd name="T43" fmla="*/ 1 h 454"/>
                    <a:gd name="T44" fmla="*/ 0 w 84"/>
                    <a:gd name="T45" fmla="*/ 1 h 454"/>
                    <a:gd name="T46" fmla="*/ 0 w 84"/>
                    <a:gd name="T47" fmla="*/ 1 h 454"/>
                    <a:gd name="T48" fmla="*/ 0 w 84"/>
                    <a:gd name="T49" fmla="*/ 1 h 454"/>
                    <a:gd name="T50" fmla="*/ 0 w 84"/>
                    <a:gd name="T51" fmla="*/ 1 h 454"/>
                    <a:gd name="T52" fmla="*/ 0 w 84"/>
                    <a:gd name="T53" fmla="*/ 1 h 454"/>
                    <a:gd name="T54" fmla="*/ 0 w 84"/>
                    <a:gd name="T55" fmla="*/ 1 h 454"/>
                    <a:gd name="T56" fmla="*/ 0 w 84"/>
                    <a:gd name="T57" fmla="*/ 1 h 454"/>
                    <a:gd name="T58" fmla="*/ 0 w 84"/>
                    <a:gd name="T59" fmla="*/ 1 h 454"/>
                    <a:gd name="T60" fmla="*/ 0 w 84"/>
                    <a:gd name="T61" fmla="*/ 1 h 454"/>
                    <a:gd name="T62" fmla="*/ 0 w 84"/>
                    <a:gd name="T63" fmla="*/ 1 h 454"/>
                    <a:gd name="T64" fmla="*/ 0 w 84"/>
                    <a:gd name="T65" fmla="*/ 0 h 454"/>
                    <a:gd name="T66" fmla="*/ 0 w 84"/>
                    <a:gd name="T67" fmla="*/ 1 h 454"/>
                    <a:gd name="T68" fmla="*/ 0 w 84"/>
                    <a:gd name="T69" fmla="*/ 1 h 4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4"/>
                    <a:gd name="T106" fmla="*/ 0 h 454"/>
                    <a:gd name="T107" fmla="*/ 84 w 84"/>
                    <a:gd name="T108" fmla="*/ 454 h 4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4" h="454">
                      <a:moveTo>
                        <a:pt x="0" y="5"/>
                      </a:moveTo>
                      <a:lnTo>
                        <a:pt x="0" y="7"/>
                      </a:lnTo>
                      <a:lnTo>
                        <a:pt x="2" y="17"/>
                      </a:lnTo>
                      <a:lnTo>
                        <a:pt x="2" y="32"/>
                      </a:lnTo>
                      <a:lnTo>
                        <a:pt x="6" y="53"/>
                      </a:lnTo>
                      <a:lnTo>
                        <a:pt x="8" y="78"/>
                      </a:lnTo>
                      <a:lnTo>
                        <a:pt x="11" y="104"/>
                      </a:lnTo>
                      <a:lnTo>
                        <a:pt x="17" y="137"/>
                      </a:lnTo>
                      <a:lnTo>
                        <a:pt x="23" y="171"/>
                      </a:lnTo>
                      <a:lnTo>
                        <a:pt x="29" y="207"/>
                      </a:lnTo>
                      <a:lnTo>
                        <a:pt x="34" y="243"/>
                      </a:lnTo>
                      <a:lnTo>
                        <a:pt x="42" y="279"/>
                      </a:lnTo>
                      <a:lnTo>
                        <a:pt x="50" y="319"/>
                      </a:lnTo>
                      <a:lnTo>
                        <a:pt x="57" y="353"/>
                      </a:lnTo>
                      <a:lnTo>
                        <a:pt x="67" y="390"/>
                      </a:lnTo>
                      <a:lnTo>
                        <a:pt x="74" y="424"/>
                      </a:lnTo>
                      <a:lnTo>
                        <a:pt x="84" y="454"/>
                      </a:lnTo>
                      <a:lnTo>
                        <a:pt x="84" y="452"/>
                      </a:lnTo>
                      <a:lnTo>
                        <a:pt x="84" y="441"/>
                      </a:lnTo>
                      <a:lnTo>
                        <a:pt x="84" y="426"/>
                      </a:lnTo>
                      <a:lnTo>
                        <a:pt x="84" y="407"/>
                      </a:lnTo>
                      <a:lnTo>
                        <a:pt x="84" y="384"/>
                      </a:lnTo>
                      <a:lnTo>
                        <a:pt x="84" y="355"/>
                      </a:lnTo>
                      <a:lnTo>
                        <a:pt x="82" y="325"/>
                      </a:lnTo>
                      <a:lnTo>
                        <a:pt x="82" y="293"/>
                      </a:lnTo>
                      <a:lnTo>
                        <a:pt x="80" y="256"/>
                      </a:lnTo>
                      <a:lnTo>
                        <a:pt x="78" y="220"/>
                      </a:lnTo>
                      <a:lnTo>
                        <a:pt x="76" y="182"/>
                      </a:lnTo>
                      <a:lnTo>
                        <a:pt x="72" y="144"/>
                      </a:lnTo>
                      <a:lnTo>
                        <a:pt x="70" y="104"/>
                      </a:lnTo>
                      <a:lnTo>
                        <a:pt x="67" y="68"/>
                      </a:lnTo>
                      <a:lnTo>
                        <a:pt x="61" y="32"/>
                      </a:lnTo>
                      <a:lnTo>
                        <a:pt x="55" y="0"/>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55" name="Freeform 79"/>
                <p:cNvSpPr>
                  <a:spLocks/>
                </p:cNvSpPr>
                <p:nvPr/>
              </p:nvSpPr>
              <p:spPr bwMode="auto">
                <a:xfrm>
                  <a:off x="4765" y="2138"/>
                  <a:ext cx="55" cy="262"/>
                </a:xfrm>
                <a:custGeom>
                  <a:avLst/>
                  <a:gdLst>
                    <a:gd name="T0" fmla="*/ 0 w 110"/>
                    <a:gd name="T1" fmla="*/ 1 h 523"/>
                    <a:gd name="T2" fmla="*/ 0 w 110"/>
                    <a:gd name="T3" fmla="*/ 1 h 523"/>
                    <a:gd name="T4" fmla="*/ 0 w 110"/>
                    <a:gd name="T5" fmla="*/ 1 h 523"/>
                    <a:gd name="T6" fmla="*/ 0 w 110"/>
                    <a:gd name="T7" fmla="*/ 1 h 523"/>
                    <a:gd name="T8" fmla="*/ 1 w 110"/>
                    <a:gd name="T9" fmla="*/ 1 h 523"/>
                    <a:gd name="T10" fmla="*/ 1 w 110"/>
                    <a:gd name="T11" fmla="*/ 1 h 523"/>
                    <a:gd name="T12" fmla="*/ 1 w 110"/>
                    <a:gd name="T13" fmla="*/ 1 h 523"/>
                    <a:gd name="T14" fmla="*/ 1 w 110"/>
                    <a:gd name="T15" fmla="*/ 1 h 523"/>
                    <a:gd name="T16" fmla="*/ 1 w 110"/>
                    <a:gd name="T17" fmla="*/ 1 h 523"/>
                    <a:gd name="T18" fmla="*/ 1 w 110"/>
                    <a:gd name="T19" fmla="*/ 1 h 523"/>
                    <a:gd name="T20" fmla="*/ 1 w 110"/>
                    <a:gd name="T21" fmla="*/ 1 h 523"/>
                    <a:gd name="T22" fmla="*/ 1 w 110"/>
                    <a:gd name="T23" fmla="*/ 1 h 523"/>
                    <a:gd name="T24" fmla="*/ 1 w 110"/>
                    <a:gd name="T25" fmla="*/ 1 h 523"/>
                    <a:gd name="T26" fmla="*/ 1 w 110"/>
                    <a:gd name="T27" fmla="*/ 1 h 523"/>
                    <a:gd name="T28" fmla="*/ 1 w 110"/>
                    <a:gd name="T29" fmla="*/ 1 h 523"/>
                    <a:gd name="T30" fmla="*/ 1 w 110"/>
                    <a:gd name="T31" fmla="*/ 1 h 523"/>
                    <a:gd name="T32" fmla="*/ 1 w 110"/>
                    <a:gd name="T33" fmla="*/ 1 h 523"/>
                    <a:gd name="T34" fmla="*/ 1 w 110"/>
                    <a:gd name="T35" fmla="*/ 1 h 523"/>
                    <a:gd name="T36" fmla="*/ 1 w 110"/>
                    <a:gd name="T37" fmla="*/ 1 h 523"/>
                    <a:gd name="T38" fmla="*/ 1 w 110"/>
                    <a:gd name="T39" fmla="*/ 1 h 523"/>
                    <a:gd name="T40" fmla="*/ 1 w 110"/>
                    <a:gd name="T41" fmla="*/ 1 h 523"/>
                    <a:gd name="T42" fmla="*/ 1 w 110"/>
                    <a:gd name="T43" fmla="*/ 1 h 523"/>
                    <a:gd name="T44" fmla="*/ 1 w 110"/>
                    <a:gd name="T45" fmla="*/ 1 h 523"/>
                    <a:gd name="T46" fmla="*/ 1 w 110"/>
                    <a:gd name="T47" fmla="*/ 1 h 523"/>
                    <a:gd name="T48" fmla="*/ 1 w 110"/>
                    <a:gd name="T49" fmla="*/ 1 h 523"/>
                    <a:gd name="T50" fmla="*/ 1 w 110"/>
                    <a:gd name="T51" fmla="*/ 1 h 523"/>
                    <a:gd name="T52" fmla="*/ 1 w 110"/>
                    <a:gd name="T53" fmla="*/ 1 h 523"/>
                    <a:gd name="T54" fmla="*/ 1 w 110"/>
                    <a:gd name="T55" fmla="*/ 1 h 523"/>
                    <a:gd name="T56" fmla="*/ 1 w 110"/>
                    <a:gd name="T57" fmla="*/ 1 h 523"/>
                    <a:gd name="T58" fmla="*/ 1 w 110"/>
                    <a:gd name="T59" fmla="*/ 1 h 523"/>
                    <a:gd name="T60" fmla="*/ 1 w 110"/>
                    <a:gd name="T61" fmla="*/ 1 h 523"/>
                    <a:gd name="T62" fmla="*/ 1 w 110"/>
                    <a:gd name="T63" fmla="*/ 1 h 523"/>
                    <a:gd name="T64" fmla="*/ 1 w 110"/>
                    <a:gd name="T65" fmla="*/ 0 h 523"/>
                    <a:gd name="T66" fmla="*/ 0 w 110"/>
                    <a:gd name="T67" fmla="*/ 1 h 523"/>
                    <a:gd name="T68" fmla="*/ 0 w 110"/>
                    <a:gd name="T69" fmla="*/ 1 h 52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0"/>
                    <a:gd name="T106" fmla="*/ 0 h 523"/>
                    <a:gd name="T107" fmla="*/ 110 w 110"/>
                    <a:gd name="T108" fmla="*/ 523 h 52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0" h="523">
                      <a:moveTo>
                        <a:pt x="0" y="6"/>
                      </a:moveTo>
                      <a:lnTo>
                        <a:pt x="0" y="7"/>
                      </a:lnTo>
                      <a:lnTo>
                        <a:pt x="0" y="17"/>
                      </a:lnTo>
                      <a:lnTo>
                        <a:pt x="0" y="30"/>
                      </a:lnTo>
                      <a:lnTo>
                        <a:pt x="2" y="51"/>
                      </a:lnTo>
                      <a:lnTo>
                        <a:pt x="4" y="76"/>
                      </a:lnTo>
                      <a:lnTo>
                        <a:pt x="8" y="104"/>
                      </a:lnTo>
                      <a:lnTo>
                        <a:pt x="12" y="139"/>
                      </a:lnTo>
                      <a:lnTo>
                        <a:pt x="17" y="175"/>
                      </a:lnTo>
                      <a:lnTo>
                        <a:pt x="23" y="213"/>
                      </a:lnTo>
                      <a:lnTo>
                        <a:pt x="29" y="255"/>
                      </a:lnTo>
                      <a:lnTo>
                        <a:pt x="38" y="296"/>
                      </a:lnTo>
                      <a:lnTo>
                        <a:pt x="50" y="342"/>
                      </a:lnTo>
                      <a:lnTo>
                        <a:pt x="61" y="386"/>
                      </a:lnTo>
                      <a:lnTo>
                        <a:pt x="76" y="431"/>
                      </a:lnTo>
                      <a:lnTo>
                        <a:pt x="91" y="477"/>
                      </a:lnTo>
                      <a:lnTo>
                        <a:pt x="110" y="523"/>
                      </a:lnTo>
                      <a:lnTo>
                        <a:pt x="110" y="517"/>
                      </a:lnTo>
                      <a:lnTo>
                        <a:pt x="107" y="504"/>
                      </a:lnTo>
                      <a:lnTo>
                        <a:pt x="103" y="481"/>
                      </a:lnTo>
                      <a:lnTo>
                        <a:pt x="101" y="452"/>
                      </a:lnTo>
                      <a:lnTo>
                        <a:pt x="95" y="418"/>
                      </a:lnTo>
                      <a:lnTo>
                        <a:pt x="91" y="378"/>
                      </a:lnTo>
                      <a:lnTo>
                        <a:pt x="86" y="334"/>
                      </a:lnTo>
                      <a:lnTo>
                        <a:pt x="82" y="291"/>
                      </a:lnTo>
                      <a:lnTo>
                        <a:pt x="76" y="245"/>
                      </a:lnTo>
                      <a:lnTo>
                        <a:pt x="71" y="199"/>
                      </a:lnTo>
                      <a:lnTo>
                        <a:pt x="67" y="156"/>
                      </a:lnTo>
                      <a:lnTo>
                        <a:pt x="63" y="114"/>
                      </a:lnTo>
                      <a:lnTo>
                        <a:pt x="59" y="76"/>
                      </a:lnTo>
                      <a:lnTo>
                        <a:pt x="59" y="44"/>
                      </a:lnTo>
                      <a:lnTo>
                        <a:pt x="59" y="17"/>
                      </a:lnTo>
                      <a:lnTo>
                        <a:pt x="63" y="0"/>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56" name="Freeform 80"/>
                <p:cNvSpPr>
                  <a:spLocks/>
                </p:cNvSpPr>
                <p:nvPr/>
              </p:nvSpPr>
              <p:spPr bwMode="auto">
                <a:xfrm>
                  <a:off x="5048" y="2100"/>
                  <a:ext cx="84" cy="239"/>
                </a:xfrm>
                <a:custGeom>
                  <a:avLst/>
                  <a:gdLst>
                    <a:gd name="T0" fmla="*/ 0 w 169"/>
                    <a:gd name="T1" fmla="*/ 1 h 477"/>
                    <a:gd name="T2" fmla="*/ 0 w 169"/>
                    <a:gd name="T3" fmla="*/ 1 h 477"/>
                    <a:gd name="T4" fmla="*/ 0 w 169"/>
                    <a:gd name="T5" fmla="*/ 1 h 477"/>
                    <a:gd name="T6" fmla="*/ 0 w 169"/>
                    <a:gd name="T7" fmla="*/ 1 h 477"/>
                    <a:gd name="T8" fmla="*/ 0 w 169"/>
                    <a:gd name="T9" fmla="*/ 1 h 477"/>
                    <a:gd name="T10" fmla="*/ 0 w 169"/>
                    <a:gd name="T11" fmla="*/ 1 h 477"/>
                    <a:gd name="T12" fmla="*/ 0 w 169"/>
                    <a:gd name="T13" fmla="*/ 1 h 477"/>
                    <a:gd name="T14" fmla="*/ 0 w 169"/>
                    <a:gd name="T15" fmla="*/ 1 h 477"/>
                    <a:gd name="T16" fmla="*/ 0 w 169"/>
                    <a:gd name="T17" fmla="*/ 1 h 477"/>
                    <a:gd name="T18" fmla="*/ 0 w 169"/>
                    <a:gd name="T19" fmla="*/ 1 h 477"/>
                    <a:gd name="T20" fmla="*/ 0 w 169"/>
                    <a:gd name="T21" fmla="*/ 1 h 477"/>
                    <a:gd name="T22" fmla="*/ 0 w 169"/>
                    <a:gd name="T23" fmla="*/ 1 h 477"/>
                    <a:gd name="T24" fmla="*/ 0 w 169"/>
                    <a:gd name="T25" fmla="*/ 1 h 477"/>
                    <a:gd name="T26" fmla="*/ 0 w 169"/>
                    <a:gd name="T27" fmla="*/ 1 h 477"/>
                    <a:gd name="T28" fmla="*/ 0 w 169"/>
                    <a:gd name="T29" fmla="*/ 1 h 477"/>
                    <a:gd name="T30" fmla="*/ 0 w 169"/>
                    <a:gd name="T31" fmla="*/ 1 h 477"/>
                    <a:gd name="T32" fmla="*/ 0 w 169"/>
                    <a:gd name="T33" fmla="*/ 1 h 477"/>
                    <a:gd name="T34" fmla="*/ 0 w 169"/>
                    <a:gd name="T35" fmla="*/ 1 h 477"/>
                    <a:gd name="T36" fmla="*/ 0 w 169"/>
                    <a:gd name="T37" fmla="*/ 1 h 477"/>
                    <a:gd name="T38" fmla="*/ 0 w 169"/>
                    <a:gd name="T39" fmla="*/ 1 h 477"/>
                    <a:gd name="T40" fmla="*/ 0 w 169"/>
                    <a:gd name="T41" fmla="*/ 1 h 477"/>
                    <a:gd name="T42" fmla="*/ 0 w 169"/>
                    <a:gd name="T43" fmla="*/ 1 h 477"/>
                    <a:gd name="T44" fmla="*/ 0 w 169"/>
                    <a:gd name="T45" fmla="*/ 1 h 477"/>
                    <a:gd name="T46" fmla="*/ 0 w 169"/>
                    <a:gd name="T47" fmla="*/ 1 h 477"/>
                    <a:gd name="T48" fmla="*/ 0 w 169"/>
                    <a:gd name="T49" fmla="*/ 1 h 477"/>
                    <a:gd name="T50" fmla="*/ 0 w 169"/>
                    <a:gd name="T51" fmla="*/ 1 h 477"/>
                    <a:gd name="T52" fmla="*/ 0 w 169"/>
                    <a:gd name="T53" fmla="*/ 1 h 477"/>
                    <a:gd name="T54" fmla="*/ 0 w 169"/>
                    <a:gd name="T55" fmla="*/ 1 h 477"/>
                    <a:gd name="T56" fmla="*/ 0 w 169"/>
                    <a:gd name="T57" fmla="*/ 1 h 477"/>
                    <a:gd name="T58" fmla="*/ 0 w 169"/>
                    <a:gd name="T59" fmla="*/ 1 h 477"/>
                    <a:gd name="T60" fmla="*/ 0 w 169"/>
                    <a:gd name="T61" fmla="*/ 1 h 477"/>
                    <a:gd name="T62" fmla="*/ 0 w 169"/>
                    <a:gd name="T63" fmla="*/ 1 h 477"/>
                    <a:gd name="T64" fmla="*/ 0 w 169"/>
                    <a:gd name="T65" fmla="*/ 0 h 477"/>
                    <a:gd name="T66" fmla="*/ 0 w 169"/>
                    <a:gd name="T67" fmla="*/ 1 h 477"/>
                    <a:gd name="T68" fmla="*/ 0 w 169"/>
                    <a:gd name="T69" fmla="*/ 1 h 47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9"/>
                    <a:gd name="T106" fmla="*/ 0 h 477"/>
                    <a:gd name="T107" fmla="*/ 169 w 169"/>
                    <a:gd name="T108" fmla="*/ 477 h 47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9" h="477">
                      <a:moveTo>
                        <a:pt x="0" y="21"/>
                      </a:moveTo>
                      <a:lnTo>
                        <a:pt x="0" y="24"/>
                      </a:lnTo>
                      <a:lnTo>
                        <a:pt x="0" y="34"/>
                      </a:lnTo>
                      <a:lnTo>
                        <a:pt x="3" y="47"/>
                      </a:lnTo>
                      <a:lnTo>
                        <a:pt x="9" y="70"/>
                      </a:lnTo>
                      <a:lnTo>
                        <a:pt x="15" y="95"/>
                      </a:lnTo>
                      <a:lnTo>
                        <a:pt x="20" y="123"/>
                      </a:lnTo>
                      <a:lnTo>
                        <a:pt x="30" y="156"/>
                      </a:lnTo>
                      <a:lnTo>
                        <a:pt x="41" y="190"/>
                      </a:lnTo>
                      <a:lnTo>
                        <a:pt x="51" y="226"/>
                      </a:lnTo>
                      <a:lnTo>
                        <a:pt x="64" y="262"/>
                      </a:lnTo>
                      <a:lnTo>
                        <a:pt x="78" y="300"/>
                      </a:lnTo>
                      <a:lnTo>
                        <a:pt x="93" y="340"/>
                      </a:lnTo>
                      <a:lnTo>
                        <a:pt x="110" y="374"/>
                      </a:lnTo>
                      <a:lnTo>
                        <a:pt x="129" y="410"/>
                      </a:lnTo>
                      <a:lnTo>
                        <a:pt x="148" y="445"/>
                      </a:lnTo>
                      <a:lnTo>
                        <a:pt x="169" y="477"/>
                      </a:lnTo>
                      <a:lnTo>
                        <a:pt x="167" y="471"/>
                      </a:lnTo>
                      <a:lnTo>
                        <a:pt x="165" y="460"/>
                      </a:lnTo>
                      <a:lnTo>
                        <a:pt x="159" y="439"/>
                      </a:lnTo>
                      <a:lnTo>
                        <a:pt x="154" y="412"/>
                      </a:lnTo>
                      <a:lnTo>
                        <a:pt x="146" y="380"/>
                      </a:lnTo>
                      <a:lnTo>
                        <a:pt x="136" y="346"/>
                      </a:lnTo>
                      <a:lnTo>
                        <a:pt x="129" y="308"/>
                      </a:lnTo>
                      <a:lnTo>
                        <a:pt x="119" y="268"/>
                      </a:lnTo>
                      <a:lnTo>
                        <a:pt x="110" y="226"/>
                      </a:lnTo>
                      <a:lnTo>
                        <a:pt x="100" y="186"/>
                      </a:lnTo>
                      <a:lnTo>
                        <a:pt x="93" y="144"/>
                      </a:lnTo>
                      <a:lnTo>
                        <a:pt x="85" y="108"/>
                      </a:lnTo>
                      <a:lnTo>
                        <a:pt x="78" y="72"/>
                      </a:lnTo>
                      <a:lnTo>
                        <a:pt x="72" y="43"/>
                      </a:lnTo>
                      <a:lnTo>
                        <a:pt x="68" y="17"/>
                      </a:lnTo>
                      <a:lnTo>
                        <a:pt x="68" y="0"/>
                      </a:lnTo>
                      <a:lnTo>
                        <a:pt x="0"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57" name="Freeform 81"/>
                <p:cNvSpPr>
                  <a:spLocks/>
                </p:cNvSpPr>
                <p:nvPr/>
              </p:nvSpPr>
              <p:spPr bwMode="auto">
                <a:xfrm>
                  <a:off x="4235" y="1464"/>
                  <a:ext cx="361" cy="107"/>
                </a:xfrm>
                <a:custGeom>
                  <a:avLst/>
                  <a:gdLst>
                    <a:gd name="T0" fmla="*/ 0 w 722"/>
                    <a:gd name="T1" fmla="*/ 1 h 213"/>
                    <a:gd name="T2" fmla="*/ 0 w 722"/>
                    <a:gd name="T3" fmla="*/ 1 h 213"/>
                    <a:gd name="T4" fmla="*/ 1 w 722"/>
                    <a:gd name="T5" fmla="*/ 1 h 213"/>
                    <a:gd name="T6" fmla="*/ 1 w 722"/>
                    <a:gd name="T7" fmla="*/ 1 h 213"/>
                    <a:gd name="T8" fmla="*/ 1 w 722"/>
                    <a:gd name="T9" fmla="*/ 1 h 213"/>
                    <a:gd name="T10" fmla="*/ 1 w 722"/>
                    <a:gd name="T11" fmla="*/ 1 h 213"/>
                    <a:gd name="T12" fmla="*/ 1 w 722"/>
                    <a:gd name="T13" fmla="*/ 1 h 213"/>
                    <a:gd name="T14" fmla="*/ 1 w 722"/>
                    <a:gd name="T15" fmla="*/ 1 h 213"/>
                    <a:gd name="T16" fmla="*/ 1 w 722"/>
                    <a:gd name="T17" fmla="*/ 1 h 213"/>
                    <a:gd name="T18" fmla="*/ 1 w 722"/>
                    <a:gd name="T19" fmla="*/ 1 h 213"/>
                    <a:gd name="T20" fmla="*/ 1 w 722"/>
                    <a:gd name="T21" fmla="*/ 1 h 213"/>
                    <a:gd name="T22" fmla="*/ 1 w 722"/>
                    <a:gd name="T23" fmla="*/ 1 h 213"/>
                    <a:gd name="T24" fmla="*/ 1 w 722"/>
                    <a:gd name="T25" fmla="*/ 1 h 213"/>
                    <a:gd name="T26" fmla="*/ 1 w 722"/>
                    <a:gd name="T27" fmla="*/ 1 h 213"/>
                    <a:gd name="T28" fmla="*/ 1 w 722"/>
                    <a:gd name="T29" fmla="*/ 1 h 213"/>
                    <a:gd name="T30" fmla="*/ 1 w 722"/>
                    <a:gd name="T31" fmla="*/ 1 h 213"/>
                    <a:gd name="T32" fmla="*/ 1 w 722"/>
                    <a:gd name="T33" fmla="*/ 1 h 213"/>
                    <a:gd name="T34" fmla="*/ 1 w 722"/>
                    <a:gd name="T35" fmla="*/ 1 h 213"/>
                    <a:gd name="T36" fmla="*/ 1 w 722"/>
                    <a:gd name="T37" fmla="*/ 1 h 213"/>
                    <a:gd name="T38" fmla="*/ 1 w 722"/>
                    <a:gd name="T39" fmla="*/ 1 h 213"/>
                    <a:gd name="T40" fmla="*/ 1 w 722"/>
                    <a:gd name="T41" fmla="*/ 1 h 213"/>
                    <a:gd name="T42" fmla="*/ 1 w 722"/>
                    <a:gd name="T43" fmla="*/ 1 h 213"/>
                    <a:gd name="T44" fmla="*/ 1 w 722"/>
                    <a:gd name="T45" fmla="*/ 1 h 213"/>
                    <a:gd name="T46" fmla="*/ 1 w 722"/>
                    <a:gd name="T47" fmla="*/ 1 h 213"/>
                    <a:gd name="T48" fmla="*/ 1 w 722"/>
                    <a:gd name="T49" fmla="*/ 1 h 213"/>
                    <a:gd name="T50" fmla="*/ 1 w 722"/>
                    <a:gd name="T51" fmla="*/ 1 h 213"/>
                    <a:gd name="T52" fmla="*/ 1 w 722"/>
                    <a:gd name="T53" fmla="*/ 1 h 213"/>
                    <a:gd name="T54" fmla="*/ 1 w 722"/>
                    <a:gd name="T55" fmla="*/ 1 h 213"/>
                    <a:gd name="T56" fmla="*/ 1 w 722"/>
                    <a:gd name="T57" fmla="*/ 1 h 213"/>
                    <a:gd name="T58" fmla="*/ 1 w 722"/>
                    <a:gd name="T59" fmla="*/ 1 h 213"/>
                    <a:gd name="T60" fmla="*/ 1 w 722"/>
                    <a:gd name="T61" fmla="*/ 1 h 213"/>
                    <a:gd name="T62" fmla="*/ 1 w 722"/>
                    <a:gd name="T63" fmla="*/ 1 h 213"/>
                    <a:gd name="T64" fmla="*/ 1 w 722"/>
                    <a:gd name="T65" fmla="*/ 0 h 213"/>
                    <a:gd name="T66" fmla="*/ 0 w 722"/>
                    <a:gd name="T67" fmla="*/ 1 h 213"/>
                    <a:gd name="T68" fmla="*/ 0 w 722"/>
                    <a:gd name="T69" fmla="*/ 1 h 2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2"/>
                    <a:gd name="T106" fmla="*/ 0 h 213"/>
                    <a:gd name="T107" fmla="*/ 722 w 722"/>
                    <a:gd name="T108" fmla="*/ 213 h 2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2" h="213">
                      <a:moveTo>
                        <a:pt x="0" y="57"/>
                      </a:moveTo>
                      <a:lnTo>
                        <a:pt x="0" y="57"/>
                      </a:lnTo>
                      <a:lnTo>
                        <a:pt x="1" y="62"/>
                      </a:lnTo>
                      <a:lnTo>
                        <a:pt x="3" y="70"/>
                      </a:lnTo>
                      <a:lnTo>
                        <a:pt x="11" y="83"/>
                      </a:lnTo>
                      <a:lnTo>
                        <a:pt x="21" y="97"/>
                      </a:lnTo>
                      <a:lnTo>
                        <a:pt x="38" y="110"/>
                      </a:lnTo>
                      <a:lnTo>
                        <a:pt x="60" y="127"/>
                      </a:lnTo>
                      <a:lnTo>
                        <a:pt x="93" y="144"/>
                      </a:lnTo>
                      <a:lnTo>
                        <a:pt x="129" y="158"/>
                      </a:lnTo>
                      <a:lnTo>
                        <a:pt x="176" y="173"/>
                      </a:lnTo>
                      <a:lnTo>
                        <a:pt x="235" y="186"/>
                      </a:lnTo>
                      <a:lnTo>
                        <a:pt x="306" y="199"/>
                      </a:lnTo>
                      <a:lnTo>
                        <a:pt x="387" y="205"/>
                      </a:lnTo>
                      <a:lnTo>
                        <a:pt x="484" y="213"/>
                      </a:lnTo>
                      <a:lnTo>
                        <a:pt x="594" y="213"/>
                      </a:lnTo>
                      <a:lnTo>
                        <a:pt x="722" y="213"/>
                      </a:lnTo>
                      <a:lnTo>
                        <a:pt x="712" y="211"/>
                      </a:lnTo>
                      <a:lnTo>
                        <a:pt x="691" y="209"/>
                      </a:lnTo>
                      <a:lnTo>
                        <a:pt x="655" y="205"/>
                      </a:lnTo>
                      <a:lnTo>
                        <a:pt x="612" y="201"/>
                      </a:lnTo>
                      <a:lnTo>
                        <a:pt x="558" y="192"/>
                      </a:lnTo>
                      <a:lnTo>
                        <a:pt x="501" y="186"/>
                      </a:lnTo>
                      <a:lnTo>
                        <a:pt x="437" y="175"/>
                      </a:lnTo>
                      <a:lnTo>
                        <a:pt x="374" y="165"/>
                      </a:lnTo>
                      <a:lnTo>
                        <a:pt x="309" y="150"/>
                      </a:lnTo>
                      <a:lnTo>
                        <a:pt x="245" y="135"/>
                      </a:lnTo>
                      <a:lnTo>
                        <a:pt x="188" y="118"/>
                      </a:lnTo>
                      <a:lnTo>
                        <a:pt x="135" y="99"/>
                      </a:lnTo>
                      <a:lnTo>
                        <a:pt x="89" y="76"/>
                      </a:lnTo>
                      <a:lnTo>
                        <a:pt x="57" y="53"/>
                      </a:lnTo>
                      <a:lnTo>
                        <a:pt x="36" y="26"/>
                      </a:lnTo>
                      <a:lnTo>
                        <a:pt x="28" y="0"/>
                      </a:lnTo>
                      <a:lnTo>
                        <a:pt x="0"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58" name="Freeform 82"/>
                <p:cNvSpPr>
                  <a:spLocks/>
                </p:cNvSpPr>
                <p:nvPr/>
              </p:nvSpPr>
              <p:spPr bwMode="auto">
                <a:xfrm>
                  <a:off x="4063" y="1746"/>
                  <a:ext cx="288" cy="337"/>
                </a:xfrm>
                <a:custGeom>
                  <a:avLst/>
                  <a:gdLst>
                    <a:gd name="T0" fmla="*/ 1 w 575"/>
                    <a:gd name="T1" fmla="*/ 0 h 675"/>
                    <a:gd name="T2" fmla="*/ 1 w 575"/>
                    <a:gd name="T3" fmla="*/ 0 h 675"/>
                    <a:gd name="T4" fmla="*/ 1 w 575"/>
                    <a:gd name="T5" fmla="*/ 0 h 675"/>
                    <a:gd name="T6" fmla="*/ 1 w 575"/>
                    <a:gd name="T7" fmla="*/ 0 h 675"/>
                    <a:gd name="T8" fmla="*/ 1 w 575"/>
                    <a:gd name="T9" fmla="*/ 0 h 675"/>
                    <a:gd name="T10" fmla="*/ 1 w 575"/>
                    <a:gd name="T11" fmla="*/ 0 h 675"/>
                    <a:gd name="T12" fmla="*/ 1 w 575"/>
                    <a:gd name="T13" fmla="*/ 0 h 675"/>
                    <a:gd name="T14" fmla="*/ 1 w 575"/>
                    <a:gd name="T15" fmla="*/ 0 h 675"/>
                    <a:gd name="T16" fmla="*/ 1 w 575"/>
                    <a:gd name="T17" fmla="*/ 0 h 675"/>
                    <a:gd name="T18" fmla="*/ 1 w 575"/>
                    <a:gd name="T19" fmla="*/ 0 h 675"/>
                    <a:gd name="T20" fmla="*/ 1 w 575"/>
                    <a:gd name="T21" fmla="*/ 0 h 675"/>
                    <a:gd name="T22" fmla="*/ 1 w 575"/>
                    <a:gd name="T23" fmla="*/ 0 h 675"/>
                    <a:gd name="T24" fmla="*/ 1 w 575"/>
                    <a:gd name="T25" fmla="*/ 0 h 675"/>
                    <a:gd name="T26" fmla="*/ 1 w 575"/>
                    <a:gd name="T27" fmla="*/ 0 h 675"/>
                    <a:gd name="T28" fmla="*/ 1 w 575"/>
                    <a:gd name="T29" fmla="*/ 0 h 675"/>
                    <a:gd name="T30" fmla="*/ 1 w 575"/>
                    <a:gd name="T31" fmla="*/ 0 h 675"/>
                    <a:gd name="T32" fmla="*/ 1 w 575"/>
                    <a:gd name="T33" fmla="*/ 0 h 675"/>
                    <a:gd name="T34" fmla="*/ 1 w 575"/>
                    <a:gd name="T35" fmla="*/ 0 h 675"/>
                    <a:gd name="T36" fmla="*/ 1 w 575"/>
                    <a:gd name="T37" fmla="*/ 0 h 675"/>
                    <a:gd name="T38" fmla="*/ 1 w 575"/>
                    <a:gd name="T39" fmla="*/ 0 h 675"/>
                    <a:gd name="T40" fmla="*/ 1 w 575"/>
                    <a:gd name="T41" fmla="*/ 0 h 675"/>
                    <a:gd name="T42" fmla="*/ 1 w 575"/>
                    <a:gd name="T43" fmla="*/ 0 h 675"/>
                    <a:gd name="T44" fmla="*/ 1 w 575"/>
                    <a:gd name="T45" fmla="*/ 0 h 675"/>
                    <a:gd name="T46" fmla="*/ 1 w 575"/>
                    <a:gd name="T47" fmla="*/ 0 h 675"/>
                    <a:gd name="T48" fmla="*/ 1 w 575"/>
                    <a:gd name="T49" fmla="*/ 0 h 675"/>
                    <a:gd name="T50" fmla="*/ 1 w 575"/>
                    <a:gd name="T51" fmla="*/ 0 h 675"/>
                    <a:gd name="T52" fmla="*/ 1 w 575"/>
                    <a:gd name="T53" fmla="*/ 0 h 675"/>
                    <a:gd name="T54" fmla="*/ 1 w 575"/>
                    <a:gd name="T55" fmla="*/ 0 h 675"/>
                    <a:gd name="T56" fmla="*/ 1 w 575"/>
                    <a:gd name="T57" fmla="*/ 0 h 675"/>
                    <a:gd name="T58" fmla="*/ 1 w 575"/>
                    <a:gd name="T59" fmla="*/ 0 h 675"/>
                    <a:gd name="T60" fmla="*/ 1 w 575"/>
                    <a:gd name="T61" fmla="*/ 0 h 675"/>
                    <a:gd name="T62" fmla="*/ 1 w 575"/>
                    <a:gd name="T63" fmla="*/ 0 h 675"/>
                    <a:gd name="T64" fmla="*/ 1 w 575"/>
                    <a:gd name="T65" fmla="*/ 0 h 675"/>
                    <a:gd name="T66" fmla="*/ 1 w 575"/>
                    <a:gd name="T67" fmla="*/ 0 h 675"/>
                    <a:gd name="T68" fmla="*/ 1 w 575"/>
                    <a:gd name="T69" fmla="*/ 0 h 675"/>
                    <a:gd name="T70" fmla="*/ 1 w 575"/>
                    <a:gd name="T71" fmla="*/ 0 h 675"/>
                    <a:gd name="T72" fmla="*/ 1 w 575"/>
                    <a:gd name="T73" fmla="*/ 0 h 675"/>
                    <a:gd name="T74" fmla="*/ 1 w 575"/>
                    <a:gd name="T75" fmla="*/ 0 h 675"/>
                    <a:gd name="T76" fmla="*/ 1 w 575"/>
                    <a:gd name="T77" fmla="*/ 0 h 675"/>
                    <a:gd name="T78" fmla="*/ 1 w 575"/>
                    <a:gd name="T79" fmla="*/ 0 h 675"/>
                    <a:gd name="T80" fmla="*/ 1 w 575"/>
                    <a:gd name="T81" fmla="*/ 0 h 675"/>
                    <a:gd name="T82" fmla="*/ 1 w 575"/>
                    <a:gd name="T83" fmla="*/ 0 h 675"/>
                    <a:gd name="T84" fmla="*/ 1 w 575"/>
                    <a:gd name="T85" fmla="*/ 0 h 675"/>
                    <a:gd name="T86" fmla="*/ 1 w 575"/>
                    <a:gd name="T87" fmla="*/ 0 h 675"/>
                    <a:gd name="T88" fmla="*/ 1 w 575"/>
                    <a:gd name="T89" fmla="*/ 0 h 675"/>
                    <a:gd name="T90" fmla="*/ 1 w 575"/>
                    <a:gd name="T91" fmla="*/ 0 h 675"/>
                    <a:gd name="T92" fmla="*/ 1 w 575"/>
                    <a:gd name="T93" fmla="*/ 0 h 675"/>
                    <a:gd name="T94" fmla="*/ 1 w 575"/>
                    <a:gd name="T95" fmla="*/ 0 h 675"/>
                    <a:gd name="T96" fmla="*/ 1 w 575"/>
                    <a:gd name="T97" fmla="*/ 0 h 675"/>
                    <a:gd name="T98" fmla="*/ 1 w 575"/>
                    <a:gd name="T99" fmla="*/ 0 h 675"/>
                    <a:gd name="T100" fmla="*/ 1 w 575"/>
                    <a:gd name="T101" fmla="*/ 0 h 675"/>
                    <a:gd name="T102" fmla="*/ 1 w 575"/>
                    <a:gd name="T103" fmla="*/ 0 h 675"/>
                    <a:gd name="T104" fmla="*/ 1 w 575"/>
                    <a:gd name="T105" fmla="*/ 0 h 675"/>
                    <a:gd name="T106" fmla="*/ 1 w 575"/>
                    <a:gd name="T107" fmla="*/ 0 h 675"/>
                    <a:gd name="T108" fmla="*/ 1 w 575"/>
                    <a:gd name="T109" fmla="*/ 0 h 675"/>
                    <a:gd name="T110" fmla="*/ 1 w 575"/>
                    <a:gd name="T111" fmla="*/ 0 h 675"/>
                    <a:gd name="T112" fmla="*/ 1 w 575"/>
                    <a:gd name="T113" fmla="*/ 0 h 6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75"/>
                    <a:gd name="T172" fmla="*/ 0 h 675"/>
                    <a:gd name="T173" fmla="*/ 575 w 575"/>
                    <a:gd name="T174" fmla="*/ 675 h 6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75" h="675">
                      <a:moveTo>
                        <a:pt x="135" y="656"/>
                      </a:moveTo>
                      <a:lnTo>
                        <a:pt x="131" y="654"/>
                      </a:lnTo>
                      <a:lnTo>
                        <a:pt x="125" y="650"/>
                      </a:lnTo>
                      <a:lnTo>
                        <a:pt x="114" y="642"/>
                      </a:lnTo>
                      <a:lnTo>
                        <a:pt x="102" y="631"/>
                      </a:lnTo>
                      <a:lnTo>
                        <a:pt x="87" y="617"/>
                      </a:lnTo>
                      <a:lnTo>
                        <a:pt x="72" y="598"/>
                      </a:lnTo>
                      <a:lnTo>
                        <a:pt x="57" y="578"/>
                      </a:lnTo>
                      <a:lnTo>
                        <a:pt x="43" y="551"/>
                      </a:lnTo>
                      <a:lnTo>
                        <a:pt x="28" y="519"/>
                      </a:lnTo>
                      <a:lnTo>
                        <a:pt x="17" y="484"/>
                      </a:lnTo>
                      <a:lnTo>
                        <a:pt x="7" y="444"/>
                      </a:lnTo>
                      <a:lnTo>
                        <a:pt x="3" y="403"/>
                      </a:lnTo>
                      <a:lnTo>
                        <a:pt x="0" y="353"/>
                      </a:lnTo>
                      <a:lnTo>
                        <a:pt x="3" y="298"/>
                      </a:lnTo>
                      <a:lnTo>
                        <a:pt x="13" y="237"/>
                      </a:lnTo>
                      <a:lnTo>
                        <a:pt x="30" y="173"/>
                      </a:lnTo>
                      <a:lnTo>
                        <a:pt x="30" y="174"/>
                      </a:lnTo>
                      <a:lnTo>
                        <a:pt x="34" y="180"/>
                      </a:lnTo>
                      <a:lnTo>
                        <a:pt x="38" y="188"/>
                      </a:lnTo>
                      <a:lnTo>
                        <a:pt x="43" y="199"/>
                      </a:lnTo>
                      <a:lnTo>
                        <a:pt x="51" y="212"/>
                      </a:lnTo>
                      <a:lnTo>
                        <a:pt x="62" y="230"/>
                      </a:lnTo>
                      <a:lnTo>
                        <a:pt x="72" y="245"/>
                      </a:lnTo>
                      <a:lnTo>
                        <a:pt x="85" y="264"/>
                      </a:lnTo>
                      <a:lnTo>
                        <a:pt x="97" y="281"/>
                      </a:lnTo>
                      <a:lnTo>
                        <a:pt x="110" y="298"/>
                      </a:lnTo>
                      <a:lnTo>
                        <a:pt x="121" y="315"/>
                      </a:lnTo>
                      <a:lnTo>
                        <a:pt x="136" y="330"/>
                      </a:lnTo>
                      <a:lnTo>
                        <a:pt x="150" y="344"/>
                      </a:lnTo>
                      <a:lnTo>
                        <a:pt x="163" y="355"/>
                      </a:lnTo>
                      <a:lnTo>
                        <a:pt x="176" y="363"/>
                      </a:lnTo>
                      <a:lnTo>
                        <a:pt x="190" y="370"/>
                      </a:lnTo>
                      <a:lnTo>
                        <a:pt x="190" y="367"/>
                      </a:lnTo>
                      <a:lnTo>
                        <a:pt x="192" y="357"/>
                      </a:lnTo>
                      <a:lnTo>
                        <a:pt x="193" y="342"/>
                      </a:lnTo>
                      <a:lnTo>
                        <a:pt x="199" y="323"/>
                      </a:lnTo>
                      <a:lnTo>
                        <a:pt x="207" y="298"/>
                      </a:lnTo>
                      <a:lnTo>
                        <a:pt x="214" y="271"/>
                      </a:lnTo>
                      <a:lnTo>
                        <a:pt x="226" y="241"/>
                      </a:lnTo>
                      <a:lnTo>
                        <a:pt x="237" y="212"/>
                      </a:lnTo>
                      <a:lnTo>
                        <a:pt x="250" y="180"/>
                      </a:lnTo>
                      <a:lnTo>
                        <a:pt x="268" y="150"/>
                      </a:lnTo>
                      <a:lnTo>
                        <a:pt x="283" y="117"/>
                      </a:lnTo>
                      <a:lnTo>
                        <a:pt x="304" y="87"/>
                      </a:lnTo>
                      <a:lnTo>
                        <a:pt x="325" y="60"/>
                      </a:lnTo>
                      <a:lnTo>
                        <a:pt x="349" y="38"/>
                      </a:lnTo>
                      <a:lnTo>
                        <a:pt x="376" y="15"/>
                      </a:lnTo>
                      <a:lnTo>
                        <a:pt x="404" y="0"/>
                      </a:lnTo>
                      <a:lnTo>
                        <a:pt x="406" y="5"/>
                      </a:lnTo>
                      <a:lnTo>
                        <a:pt x="408" y="15"/>
                      </a:lnTo>
                      <a:lnTo>
                        <a:pt x="412" y="24"/>
                      </a:lnTo>
                      <a:lnTo>
                        <a:pt x="414" y="38"/>
                      </a:lnTo>
                      <a:lnTo>
                        <a:pt x="416" y="51"/>
                      </a:lnTo>
                      <a:lnTo>
                        <a:pt x="418" y="68"/>
                      </a:lnTo>
                      <a:lnTo>
                        <a:pt x="420" y="83"/>
                      </a:lnTo>
                      <a:lnTo>
                        <a:pt x="422" y="102"/>
                      </a:lnTo>
                      <a:lnTo>
                        <a:pt x="422" y="119"/>
                      </a:lnTo>
                      <a:lnTo>
                        <a:pt x="425" y="136"/>
                      </a:lnTo>
                      <a:lnTo>
                        <a:pt x="425" y="154"/>
                      </a:lnTo>
                      <a:lnTo>
                        <a:pt x="429" y="173"/>
                      </a:lnTo>
                      <a:lnTo>
                        <a:pt x="433" y="186"/>
                      </a:lnTo>
                      <a:lnTo>
                        <a:pt x="437" y="203"/>
                      </a:lnTo>
                      <a:lnTo>
                        <a:pt x="439" y="214"/>
                      </a:lnTo>
                      <a:lnTo>
                        <a:pt x="446" y="226"/>
                      </a:lnTo>
                      <a:lnTo>
                        <a:pt x="446" y="222"/>
                      </a:lnTo>
                      <a:lnTo>
                        <a:pt x="452" y="212"/>
                      </a:lnTo>
                      <a:lnTo>
                        <a:pt x="454" y="207"/>
                      </a:lnTo>
                      <a:lnTo>
                        <a:pt x="460" y="199"/>
                      </a:lnTo>
                      <a:lnTo>
                        <a:pt x="465" y="190"/>
                      </a:lnTo>
                      <a:lnTo>
                        <a:pt x="473" y="182"/>
                      </a:lnTo>
                      <a:lnTo>
                        <a:pt x="480" y="173"/>
                      </a:lnTo>
                      <a:lnTo>
                        <a:pt x="490" y="165"/>
                      </a:lnTo>
                      <a:lnTo>
                        <a:pt x="501" y="155"/>
                      </a:lnTo>
                      <a:lnTo>
                        <a:pt x="513" y="148"/>
                      </a:lnTo>
                      <a:lnTo>
                        <a:pt x="524" y="138"/>
                      </a:lnTo>
                      <a:lnTo>
                        <a:pt x="541" y="131"/>
                      </a:lnTo>
                      <a:lnTo>
                        <a:pt x="556" y="123"/>
                      </a:lnTo>
                      <a:lnTo>
                        <a:pt x="575" y="119"/>
                      </a:lnTo>
                      <a:lnTo>
                        <a:pt x="572" y="121"/>
                      </a:lnTo>
                      <a:lnTo>
                        <a:pt x="568" y="125"/>
                      </a:lnTo>
                      <a:lnTo>
                        <a:pt x="562" y="133"/>
                      </a:lnTo>
                      <a:lnTo>
                        <a:pt x="553" y="146"/>
                      </a:lnTo>
                      <a:lnTo>
                        <a:pt x="541" y="157"/>
                      </a:lnTo>
                      <a:lnTo>
                        <a:pt x="530" y="173"/>
                      </a:lnTo>
                      <a:lnTo>
                        <a:pt x="518" y="190"/>
                      </a:lnTo>
                      <a:lnTo>
                        <a:pt x="505" y="209"/>
                      </a:lnTo>
                      <a:lnTo>
                        <a:pt x="490" y="226"/>
                      </a:lnTo>
                      <a:lnTo>
                        <a:pt x="477" y="247"/>
                      </a:lnTo>
                      <a:lnTo>
                        <a:pt x="465" y="264"/>
                      </a:lnTo>
                      <a:lnTo>
                        <a:pt x="454" y="285"/>
                      </a:lnTo>
                      <a:lnTo>
                        <a:pt x="442" y="302"/>
                      </a:lnTo>
                      <a:lnTo>
                        <a:pt x="435" y="319"/>
                      </a:lnTo>
                      <a:lnTo>
                        <a:pt x="427" y="336"/>
                      </a:lnTo>
                      <a:lnTo>
                        <a:pt x="425" y="349"/>
                      </a:lnTo>
                      <a:lnTo>
                        <a:pt x="423" y="347"/>
                      </a:lnTo>
                      <a:lnTo>
                        <a:pt x="422" y="342"/>
                      </a:lnTo>
                      <a:lnTo>
                        <a:pt x="420" y="330"/>
                      </a:lnTo>
                      <a:lnTo>
                        <a:pt x="416" y="319"/>
                      </a:lnTo>
                      <a:lnTo>
                        <a:pt x="412" y="304"/>
                      </a:lnTo>
                      <a:lnTo>
                        <a:pt x="408" y="289"/>
                      </a:lnTo>
                      <a:lnTo>
                        <a:pt x="403" y="268"/>
                      </a:lnTo>
                      <a:lnTo>
                        <a:pt x="399" y="249"/>
                      </a:lnTo>
                      <a:lnTo>
                        <a:pt x="395" y="226"/>
                      </a:lnTo>
                      <a:lnTo>
                        <a:pt x="391" y="203"/>
                      </a:lnTo>
                      <a:lnTo>
                        <a:pt x="387" y="180"/>
                      </a:lnTo>
                      <a:lnTo>
                        <a:pt x="385" y="157"/>
                      </a:lnTo>
                      <a:lnTo>
                        <a:pt x="382" y="135"/>
                      </a:lnTo>
                      <a:lnTo>
                        <a:pt x="382" y="112"/>
                      </a:lnTo>
                      <a:lnTo>
                        <a:pt x="382" y="91"/>
                      </a:lnTo>
                      <a:lnTo>
                        <a:pt x="385" y="72"/>
                      </a:lnTo>
                      <a:lnTo>
                        <a:pt x="384" y="74"/>
                      </a:lnTo>
                      <a:lnTo>
                        <a:pt x="378" y="81"/>
                      </a:lnTo>
                      <a:lnTo>
                        <a:pt x="368" y="91"/>
                      </a:lnTo>
                      <a:lnTo>
                        <a:pt x="359" y="106"/>
                      </a:lnTo>
                      <a:lnTo>
                        <a:pt x="345" y="123"/>
                      </a:lnTo>
                      <a:lnTo>
                        <a:pt x="332" y="146"/>
                      </a:lnTo>
                      <a:lnTo>
                        <a:pt x="315" y="169"/>
                      </a:lnTo>
                      <a:lnTo>
                        <a:pt x="300" y="199"/>
                      </a:lnTo>
                      <a:lnTo>
                        <a:pt x="283" y="228"/>
                      </a:lnTo>
                      <a:lnTo>
                        <a:pt x="268" y="262"/>
                      </a:lnTo>
                      <a:lnTo>
                        <a:pt x="250" y="296"/>
                      </a:lnTo>
                      <a:lnTo>
                        <a:pt x="237" y="334"/>
                      </a:lnTo>
                      <a:lnTo>
                        <a:pt x="224" y="372"/>
                      </a:lnTo>
                      <a:lnTo>
                        <a:pt x="212" y="414"/>
                      </a:lnTo>
                      <a:lnTo>
                        <a:pt x="205" y="456"/>
                      </a:lnTo>
                      <a:lnTo>
                        <a:pt x="199" y="500"/>
                      </a:lnTo>
                      <a:lnTo>
                        <a:pt x="197" y="498"/>
                      </a:lnTo>
                      <a:lnTo>
                        <a:pt x="193" y="492"/>
                      </a:lnTo>
                      <a:lnTo>
                        <a:pt x="186" y="484"/>
                      </a:lnTo>
                      <a:lnTo>
                        <a:pt x="176" y="475"/>
                      </a:lnTo>
                      <a:lnTo>
                        <a:pt x="163" y="462"/>
                      </a:lnTo>
                      <a:lnTo>
                        <a:pt x="152" y="448"/>
                      </a:lnTo>
                      <a:lnTo>
                        <a:pt x="136" y="431"/>
                      </a:lnTo>
                      <a:lnTo>
                        <a:pt x="123" y="416"/>
                      </a:lnTo>
                      <a:lnTo>
                        <a:pt x="108" y="397"/>
                      </a:lnTo>
                      <a:lnTo>
                        <a:pt x="95" y="376"/>
                      </a:lnTo>
                      <a:lnTo>
                        <a:pt x="79" y="355"/>
                      </a:lnTo>
                      <a:lnTo>
                        <a:pt x="68" y="336"/>
                      </a:lnTo>
                      <a:lnTo>
                        <a:pt x="57" y="315"/>
                      </a:lnTo>
                      <a:lnTo>
                        <a:pt x="49" y="296"/>
                      </a:lnTo>
                      <a:lnTo>
                        <a:pt x="41" y="277"/>
                      </a:lnTo>
                      <a:lnTo>
                        <a:pt x="40" y="260"/>
                      </a:lnTo>
                      <a:lnTo>
                        <a:pt x="40" y="262"/>
                      </a:lnTo>
                      <a:lnTo>
                        <a:pt x="40" y="271"/>
                      </a:lnTo>
                      <a:lnTo>
                        <a:pt x="40" y="285"/>
                      </a:lnTo>
                      <a:lnTo>
                        <a:pt x="41" y="302"/>
                      </a:lnTo>
                      <a:lnTo>
                        <a:pt x="43" y="323"/>
                      </a:lnTo>
                      <a:lnTo>
                        <a:pt x="47" y="347"/>
                      </a:lnTo>
                      <a:lnTo>
                        <a:pt x="51" y="374"/>
                      </a:lnTo>
                      <a:lnTo>
                        <a:pt x="57" y="405"/>
                      </a:lnTo>
                      <a:lnTo>
                        <a:pt x="62" y="435"/>
                      </a:lnTo>
                      <a:lnTo>
                        <a:pt x="70" y="465"/>
                      </a:lnTo>
                      <a:lnTo>
                        <a:pt x="79" y="494"/>
                      </a:lnTo>
                      <a:lnTo>
                        <a:pt x="91" y="524"/>
                      </a:lnTo>
                      <a:lnTo>
                        <a:pt x="102" y="553"/>
                      </a:lnTo>
                      <a:lnTo>
                        <a:pt x="117" y="579"/>
                      </a:lnTo>
                      <a:lnTo>
                        <a:pt x="133" y="602"/>
                      </a:lnTo>
                      <a:lnTo>
                        <a:pt x="152" y="623"/>
                      </a:lnTo>
                      <a:lnTo>
                        <a:pt x="169" y="638"/>
                      </a:lnTo>
                      <a:lnTo>
                        <a:pt x="180" y="650"/>
                      </a:lnTo>
                      <a:lnTo>
                        <a:pt x="188" y="659"/>
                      </a:lnTo>
                      <a:lnTo>
                        <a:pt x="193" y="667"/>
                      </a:lnTo>
                      <a:lnTo>
                        <a:pt x="190" y="673"/>
                      </a:lnTo>
                      <a:lnTo>
                        <a:pt x="182" y="675"/>
                      </a:lnTo>
                      <a:lnTo>
                        <a:pt x="173" y="671"/>
                      </a:lnTo>
                      <a:lnTo>
                        <a:pt x="165" y="669"/>
                      </a:lnTo>
                      <a:lnTo>
                        <a:pt x="157" y="665"/>
                      </a:lnTo>
                      <a:lnTo>
                        <a:pt x="150" y="663"/>
                      </a:lnTo>
                      <a:lnTo>
                        <a:pt x="138" y="657"/>
                      </a:lnTo>
                      <a:lnTo>
                        <a:pt x="135" y="6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59" name="Freeform 83"/>
                <p:cNvSpPr>
                  <a:spLocks/>
                </p:cNvSpPr>
                <p:nvPr/>
              </p:nvSpPr>
              <p:spPr bwMode="auto">
                <a:xfrm>
                  <a:off x="4332" y="1806"/>
                  <a:ext cx="132" cy="273"/>
                </a:xfrm>
                <a:custGeom>
                  <a:avLst/>
                  <a:gdLst>
                    <a:gd name="T0" fmla="*/ 0 w 265"/>
                    <a:gd name="T1" fmla="*/ 1 h 546"/>
                    <a:gd name="T2" fmla="*/ 0 w 265"/>
                    <a:gd name="T3" fmla="*/ 1 h 546"/>
                    <a:gd name="T4" fmla="*/ 0 w 265"/>
                    <a:gd name="T5" fmla="*/ 1 h 546"/>
                    <a:gd name="T6" fmla="*/ 0 w 265"/>
                    <a:gd name="T7" fmla="*/ 1 h 546"/>
                    <a:gd name="T8" fmla="*/ 0 w 265"/>
                    <a:gd name="T9" fmla="*/ 1 h 546"/>
                    <a:gd name="T10" fmla="*/ 0 w 265"/>
                    <a:gd name="T11" fmla="*/ 1 h 546"/>
                    <a:gd name="T12" fmla="*/ 0 w 265"/>
                    <a:gd name="T13" fmla="*/ 1 h 546"/>
                    <a:gd name="T14" fmla="*/ 0 w 265"/>
                    <a:gd name="T15" fmla="*/ 1 h 546"/>
                    <a:gd name="T16" fmla="*/ 0 w 265"/>
                    <a:gd name="T17" fmla="*/ 1 h 546"/>
                    <a:gd name="T18" fmla="*/ 0 w 265"/>
                    <a:gd name="T19" fmla="*/ 1 h 546"/>
                    <a:gd name="T20" fmla="*/ 0 w 265"/>
                    <a:gd name="T21" fmla="*/ 1 h 546"/>
                    <a:gd name="T22" fmla="*/ 0 w 265"/>
                    <a:gd name="T23" fmla="*/ 1 h 546"/>
                    <a:gd name="T24" fmla="*/ 0 w 265"/>
                    <a:gd name="T25" fmla="*/ 1 h 546"/>
                    <a:gd name="T26" fmla="*/ 0 w 265"/>
                    <a:gd name="T27" fmla="*/ 1 h 546"/>
                    <a:gd name="T28" fmla="*/ 0 w 265"/>
                    <a:gd name="T29" fmla="*/ 1 h 546"/>
                    <a:gd name="T30" fmla="*/ 0 w 265"/>
                    <a:gd name="T31" fmla="*/ 1 h 546"/>
                    <a:gd name="T32" fmla="*/ 0 w 265"/>
                    <a:gd name="T33" fmla="*/ 1 h 546"/>
                    <a:gd name="T34" fmla="*/ 0 w 265"/>
                    <a:gd name="T35" fmla="*/ 1 h 546"/>
                    <a:gd name="T36" fmla="*/ 0 w 265"/>
                    <a:gd name="T37" fmla="*/ 1 h 546"/>
                    <a:gd name="T38" fmla="*/ 0 w 265"/>
                    <a:gd name="T39" fmla="*/ 1 h 546"/>
                    <a:gd name="T40" fmla="*/ 0 w 265"/>
                    <a:gd name="T41" fmla="*/ 1 h 546"/>
                    <a:gd name="T42" fmla="*/ 0 w 265"/>
                    <a:gd name="T43" fmla="*/ 1 h 546"/>
                    <a:gd name="T44" fmla="*/ 0 w 265"/>
                    <a:gd name="T45" fmla="*/ 1 h 546"/>
                    <a:gd name="T46" fmla="*/ 0 w 265"/>
                    <a:gd name="T47" fmla="*/ 1 h 546"/>
                    <a:gd name="T48" fmla="*/ 0 w 265"/>
                    <a:gd name="T49" fmla="*/ 1 h 546"/>
                    <a:gd name="T50" fmla="*/ 0 w 265"/>
                    <a:gd name="T51" fmla="*/ 1 h 546"/>
                    <a:gd name="T52" fmla="*/ 0 w 265"/>
                    <a:gd name="T53" fmla="*/ 1 h 546"/>
                    <a:gd name="T54" fmla="*/ 0 w 265"/>
                    <a:gd name="T55" fmla="*/ 1 h 546"/>
                    <a:gd name="T56" fmla="*/ 0 w 265"/>
                    <a:gd name="T57" fmla="*/ 1 h 546"/>
                    <a:gd name="T58" fmla="*/ 0 w 265"/>
                    <a:gd name="T59" fmla="*/ 1 h 546"/>
                    <a:gd name="T60" fmla="*/ 0 w 265"/>
                    <a:gd name="T61" fmla="*/ 1 h 546"/>
                    <a:gd name="T62" fmla="*/ 0 w 265"/>
                    <a:gd name="T63" fmla="*/ 1 h 546"/>
                    <a:gd name="T64" fmla="*/ 0 w 265"/>
                    <a:gd name="T65" fmla="*/ 1 h 546"/>
                    <a:gd name="T66" fmla="*/ 0 w 265"/>
                    <a:gd name="T67" fmla="*/ 1 h 546"/>
                    <a:gd name="T68" fmla="*/ 0 w 265"/>
                    <a:gd name="T69" fmla="*/ 1 h 546"/>
                    <a:gd name="T70" fmla="*/ 0 w 265"/>
                    <a:gd name="T71" fmla="*/ 1 h 546"/>
                    <a:gd name="T72" fmla="*/ 0 w 265"/>
                    <a:gd name="T73" fmla="*/ 1 h 546"/>
                    <a:gd name="T74" fmla="*/ 0 w 265"/>
                    <a:gd name="T75" fmla="*/ 1 h 546"/>
                    <a:gd name="T76" fmla="*/ 0 w 265"/>
                    <a:gd name="T77" fmla="*/ 1 h 546"/>
                    <a:gd name="T78" fmla="*/ 0 w 265"/>
                    <a:gd name="T79" fmla="*/ 1 h 546"/>
                    <a:gd name="T80" fmla="*/ 0 w 265"/>
                    <a:gd name="T81" fmla="*/ 1 h 546"/>
                    <a:gd name="T82" fmla="*/ 0 w 265"/>
                    <a:gd name="T83" fmla="*/ 1 h 546"/>
                    <a:gd name="T84" fmla="*/ 0 w 265"/>
                    <a:gd name="T85" fmla="*/ 1 h 546"/>
                    <a:gd name="T86" fmla="*/ 0 w 265"/>
                    <a:gd name="T87" fmla="*/ 1 h 546"/>
                    <a:gd name="T88" fmla="*/ 0 w 265"/>
                    <a:gd name="T89" fmla="*/ 1 h 546"/>
                    <a:gd name="T90" fmla="*/ 0 w 265"/>
                    <a:gd name="T91" fmla="*/ 1 h 546"/>
                    <a:gd name="T92" fmla="*/ 0 w 265"/>
                    <a:gd name="T93" fmla="*/ 1 h 546"/>
                    <a:gd name="T94" fmla="*/ 0 w 265"/>
                    <a:gd name="T95" fmla="*/ 1 h 546"/>
                    <a:gd name="T96" fmla="*/ 0 w 265"/>
                    <a:gd name="T97" fmla="*/ 1 h 546"/>
                    <a:gd name="T98" fmla="*/ 0 w 265"/>
                    <a:gd name="T99" fmla="*/ 1 h 546"/>
                    <a:gd name="T100" fmla="*/ 0 w 265"/>
                    <a:gd name="T101" fmla="*/ 1 h 546"/>
                    <a:gd name="T102" fmla="*/ 0 w 265"/>
                    <a:gd name="T103" fmla="*/ 1 h 546"/>
                    <a:gd name="T104" fmla="*/ 0 w 265"/>
                    <a:gd name="T105" fmla="*/ 1 h 546"/>
                    <a:gd name="T106" fmla="*/ 0 w 265"/>
                    <a:gd name="T107" fmla="*/ 0 h 54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5"/>
                    <a:gd name="T163" fmla="*/ 0 h 546"/>
                    <a:gd name="T164" fmla="*/ 265 w 265"/>
                    <a:gd name="T165" fmla="*/ 546 h 54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5" h="546">
                      <a:moveTo>
                        <a:pt x="40" y="0"/>
                      </a:moveTo>
                      <a:lnTo>
                        <a:pt x="38" y="2"/>
                      </a:lnTo>
                      <a:lnTo>
                        <a:pt x="37" y="10"/>
                      </a:lnTo>
                      <a:lnTo>
                        <a:pt x="35" y="19"/>
                      </a:lnTo>
                      <a:lnTo>
                        <a:pt x="31" y="36"/>
                      </a:lnTo>
                      <a:lnTo>
                        <a:pt x="27" y="54"/>
                      </a:lnTo>
                      <a:lnTo>
                        <a:pt x="27" y="76"/>
                      </a:lnTo>
                      <a:lnTo>
                        <a:pt x="25" y="105"/>
                      </a:lnTo>
                      <a:lnTo>
                        <a:pt x="25" y="135"/>
                      </a:lnTo>
                      <a:lnTo>
                        <a:pt x="25" y="166"/>
                      </a:lnTo>
                      <a:lnTo>
                        <a:pt x="31" y="202"/>
                      </a:lnTo>
                      <a:lnTo>
                        <a:pt x="37" y="238"/>
                      </a:lnTo>
                      <a:lnTo>
                        <a:pt x="48" y="278"/>
                      </a:lnTo>
                      <a:lnTo>
                        <a:pt x="59" y="320"/>
                      </a:lnTo>
                      <a:lnTo>
                        <a:pt x="76" y="363"/>
                      </a:lnTo>
                      <a:lnTo>
                        <a:pt x="97" y="407"/>
                      </a:lnTo>
                      <a:lnTo>
                        <a:pt x="124" y="455"/>
                      </a:lnTo>
                      <a:lnTo>
                        <a:pt x="124" y="453"/>
                      </a:lnTo>
                      <a:lnTo>
                        <a:pt x="126" y="447"/>
                      </a:lnTo>
                      <a:lnTo>
                        <a:pt x="126" y="440"/>
                      </a:lnTo>
                      <a:lnTo>
                        <a:pt x="130" y="430"/>
                      </a:lnTo>
                      <a:lnTo>
                        <a:pt x="133" y="417"/>
                      </a:lnTo>
                      <a:lnTo>
                        <a:pt x="137" y="402"/>
                      </a:lnTo>
                      <a:lnTo>
                        <a:pt x="143" y="386"/>
                      </a:lnTo>
                      <a:lnTo>
                        <a:pt x="152" y="371"/>
                      </a:lnTo>
                      <a:lnTo>
                        <a:pt x="160" y="354"/>
                      </a:lnTo>
                      <a:lnTo>
                        <a:pt x="170" y="337"/>
                      </a:lnTo>
                      <a:lnTo>
                        <a:pt x="181" y="318"/>
                      </a:lnTo>
                      <a:lnTo>
                        <a:pt x="194" y="305"/>
                      </a:lnTo>
                      <a:lnTo>
                        <a:pt x="208" y="287"/>
                      </a:lnTo>
                      <a:lnTo>
                        <a:pt x="221" y="276"/>
                      </a:lnTo>
                      <a:lnTo>
                        <a:pt x="238" y="265"/>
                      </a:lnTo>
                      <a:lnTo>
                        <a:pt x="257" y="255"/>
                      </a:lnTo>
                      <a:lnTo>
                        <a:pt x="257" y="257"/>
                      </a:lnTo>
                      <a:lnTo>
                        <a:pt x="255" y="265"/>
                      </a:lnTo>
                      <a:lnTo>
                        <a:pt x="255" y="274"/>
                      </a:lnTo>
                      <a:lnTo>
                        <a:pt x="255" y="287"/>
                      </a:lnTo>
                      <a:lnTo>
                        <a:pt x="251" y="303"/>
                      </a:lnTo>
                      <a:lnTo>
                        <a:pt x="251" y="322"/>
                      </a:lnTo>
                      <a:lnTo>
                        <a:pt x="251" y="343"/>
                      </a:lnTo>
                      <a:lnTo>
                        <a:pt x="251" y="365"/>
                      </a:lnTo>
                      <a:lnTo>
                        <a:pt x="249" y="386"/>
                      </a:lnTo>
                      <a:lnTo>
                        <a:pt x="249" y="411"/>
                      </a:lnTo>
                      <a:lnTo>
                        <a:pt x="249" y="432"/>
                      </a:lnTo>
                      <a:lnTo>
                        <a:pt x="251" y="455"/>
                      </a:lnTo>
                      <a:lnTo>
                        <a:pt x="251" y="476"/>
                      </a:lnTo>
                      <a:lnTo>
                        <a:pt x="255" y="495"/>
                      </a:lnTo>
                      <a:lnTo>
                        <a:pt x="257" y="512"/>
                      </a:lnTo>
                      <a:lnTo>
                        <a:pt x="265" y="527"/>
                      </a:lnTo>
                      <a:lnTo>
                        <a:pt x="261" y="523"/>
                      </a:lnTo>
                      <a:lnTo>
                        <a:pt x="251" y="514"/>
                      </a:lnTo>
                      <a:lnTo>
                        <a:pt x="246" y="506"/>
                      </a:lnTo>
                      <a:lnTo>
                        <a:pt x="240" y="498"/>
                      </a:lnTo>
                      <a:lnTo>
                        <a:pt x="234" y="487"/>
                      </a:lnTo>
                      <a:lnTo>
                        <a:pt x="227" y="478"/>
                      </a:lnTo>
                      <a:lnTo>
                        <a:pt x="221" y="464"/>
                      </a:lnTo>
                      <a:lnTo>
                        <a:pt x="215" y="451"/>
                      </a:lnTo>
                      <a:lnTo>
                        <a:pt x="211" y="434"/>
                      </a:lnTo>
                      <a:lnTo>
                        <a:pt x="210" y="421"/>
                      </a:lnTo>
                      <a:lnTo>
                        <a:pt x="208" y="402"/>
                      </a:lnTo>
                      <a:lnTo>
                        <a:pt x="208" y="384"/>
                      </a:lnTo>
                      <a:lnTo>
                        <a:pt x="210" y="365"/>
                      </a:lnTo>
                      <a:lnTo>
                        <a:pt x="213" y="346"/>
                      </a:lnTo>
                      <a:lnTo>
                        <a:pt x="211" y="348"/>
                      </a:lnTo>
                      <a:lnTo>
                        <a:pt x="204" y="360"/>
                      </a:lnTo>
                      <a:lnTo>
                        <a:pt x="196" y="365"/>
                      </a:lnTo>
                      <a:lnTo>
                        <a:pt x="192" y="377"/>
                      </a:lnTo>
                      <a:lnTo>
                        <a:pt x="187" y="386"/>
                      </a:lnTo>
                      <a:lnTo>
                        <a:pt x="181" y="400"/>
                      </a:lnTo>
                      <a:lnTo>
                        <a:pt x="173" y="413"/>
                      </a:lnTo>
                      <a:lnTo>
                        <a:pt x="166" y="428"/>
                      </a:lnTo>
                      <a:lnTo>
                        <a:pt x="158" y="445"/>
                      </a:lnTo>
                      <a:lnTo>
                        <a:pt x="152" y="464"/>
                      </a:lnTo>
                      <a:lnTo>
                        <a:pt x="145" y="481"/>
                      </a:lnTo>
                      <a:lnTo>
                        <a:pt x="139" y="502"/>
                      </a:lnTo>
                      <a:lnTo>
                        <a:pt x="135" y="523"/>
                      </a:lnTo>
                      <a:lnTo>
                        <a:pt x="133" y="546"/>
                      </a:lnTo>
                      <a:lnTo>
                        <a:pt x="122" y="540"/>
                      </a:lnTo>
                      <a:lnTo>
                        <a:pt x="113" y="533"/>
                      </a:lnTo>
                      <a:lnTo>
                        <a:pt x="103" y="521"/>
                      </a:lnTo>
                      <a:lnTo>
                        <a:pt x="94" y="510"/>
                      </a:lnTo>
                      <a:lnTo>
                        <a:pt x="84" y="495"/>
                      </a:lnTo>
                      <a:lnTo>
                        <a:pt x="75" y="479"/>
                      </a:lnTo>
                      <a:lnTo>
                        <a:pt x="65" y="460"/>
                      </a:lnTo>
                      <a:lnTo>
                        <a:pt x="56" y="441"/>
                      </a:lnTo>
                      <a:lnTo>
                        <a:pt x="44" y="419"/>
                      </a:lnTo>
                      <a:lnTo>
                        <a:pt x="37" y="394"/>
                      </a:lnTo>
                      <a:lnTo>
                        <a:pt x="29" y="369"/>
                      </a:lnTo>
                      <a:lnTo>
                        <a:pt x="21" y="344"/>
                      </a:lnTo>
                      <a:lnTo>
                        <a:pt x="14" y="316"/>
                      </a:lnTo>
                      <a:lnTo>
                        <a:pt x="12" y="287"/>
                      </a:lnTo>
                      <a:lnTo>
                        <a:pt x="6" y="257"/>
                      </a:lnTo>
                      <a:lnTo>
                        <a:pt x="4" y="228"/>
                      </a:lnTo>
                      <a:lnTo>
                        <a:pt x="0" y="196"/>
                      </a:lnTo>
                      <a:lnTo>
                        <a:pt x="0" y="170"/>
                      </a:lnTo>
                      <a:lnTo>
                        <a:pt x="0" y="143"/>
                      </a:lnTo>
                      <a:lnTo>
                        <a:pt x="2" y="122"/>
                      </a:lnTo>
                      <a:lnTo>
                        <a:pt x="4" y="99"/>
                      </a:lnTo>
                      <a:lnTo>
                        <a:pt x="8" y="80"/>
                      </a:lnTo>
                      <a:lnTo>
                        <a:pt x="12" y="63"/>
                      </a:lnTo>
                      <a:lnTo>
                        <a:pt x="16" y="50"/>
                      </a:lnTo>
                      <a:lnTo>
                        <a:pt x="19" y="36"/>
                      </a:lnTo>
                      <a:lnTo>
                        <a:pt x="23" y="27"/>
                      </a:lnTo>
                      <a:lnTo>
                        <a:pt x="27" y="17"/>
                      </a:lnTo>
                      <a:lnTo>
                        <a:pt x="31" y="12"/>
                      </a:lnTo>
                      <a:lnTo>
                        <a:pt x="38" y="2"/>
                      </a:lnTo>
                      <a:lnTo>
                        <a:pt x="4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60" name="Freeform 84"/>
                <p:cNvSpPr>
                  <a:spLocks/>
                </p:cNvSpPr>
                <p:nvPr/>
              </p:nvSpPr>
              <p:spPr bwMode="auto">
                <a:xfrm>
                  <a:off x="4375" y="2058"/>
                  <a:ext cx="189" cy="152"/>
                </a:xfrm>
                <a:custGeom>
                  <a:avLst/>
                  <a:gdLst>
                    <a:gd name="T0" fmla="*/ 1 w 378"/>
                    <a:gd name="T1" fmla="*/ 1 h 304"/>
                    <a:gd name="T2" fmla="*/ 1 w 378"/>
                    <a:gd name="T3" fmla="*/ 1 h 304"/>
                    <a:gd name="T4" fmla="*/ 1 w 378"/>
                    <a:gd name="T5" fmla="*/ 1 h 304"/>
                    <a:gd name="T6" fmla="*/ 1 w 378"/>
                    <a:gd name="T7" fmla="*/ 1 h 304"/>
                    <a:gd name="T8" fmla="*/ 1 w 378"/>
                    <a:gd name="T9" fmla="*/ 1 h 304"/>
                    <a:gd name="T10" fmla="*/ 1 w 378"/>
                    <a:gd name="T11" fmla="*/ 1 h 304"/>
                    <a:gd name="T12" fmla="*/ 1 w 378"/>
                    <a:gd name="T13" fmla="*/ 1 h 304"/>
                    <a:gd name="T14" fmla="*/ 1 w 378"/>
                    <a:gd name="T15" fmla="*/ 1 h 304"/>
                    <a:gd name="T16" fmla="*/ 1 w 378"/>
                    <a:gd name="T17" fmla="*/ 0 h 304"/>
                    <a:gd name="T18" fmla="*/ 1 w 378"/>
                    <a:gd name="T19" fmla="*/ 1 h 304"/>
                    <a:gd name="T20" fmla="*/ 1 w 378"/>
                    <a:gd name="T21" fmla="*/ 1 h 304"/>
                    <a:gd name="T22" fmla="*/ 1 w 378"/>
                    <a:gd name="T23" fmla="*/ 1 h 304"/>
                    <a:gd name="T24" fmla="*/ 1 w 378"/>
                    <a:gd name="T25" fmla="*/ 1 h 304"/>
                    <a:gd name="T26" fmla="*/ 1 w 378"/>
                    <a:gd name="T27" fmla="*/ 1 h 304"/>
                    <a:gd name="T28" fmla="*/ 1 w 378"/>
                    <a:gd name="T29" fmla="*/ 1 h 304"/>
                    <a:gd name="T30" fmla="*/ 1 w 378"/>
                    <a:gd name="T31" fmla="*/ 1 h 304"/>
                    <a:gd name="T32" fmla="*/ 0 w 378"/>
                    <a:gd name="T33" fmla="*/ 1 h 304"/>
                    <a:gd name="T34" fmla="*/ 1 w 378"/>
                    <a:gd name="T35" fmla="*/ 1 h 304"/>
                    <a:gd name="T36" fmla="*/ 1 w 378"/>
                    <a:gd name="T37" fmla="*/ 1 h 304"/>
                    <a:gd name="T38" fmla="*/ 1 w 378"/>
                    <a:gd name="T39" fmla="*/ 1 h 304"/>
                    <a:gd name="T40" fmla="*/ 1 w 378"/>
                    <a:gd name="T41" fmla="*/ 1 h 304"/>
                    <a:gd name="T42" fmla="*/ 1 w 378"/>
                    <a:gd name="T43" fmla="*/ 1 h 304"/>
                    <a:gd name="T44" fmla="*/ 1 w 378"/>
                    <a:gd name="T45" fmla="*/ 1 h 304"/>
                    <a:gd name="T46" fmla="*/ 1 w 378"/>
                    <a:gd name="T47" fmla="*/ 1 h 304"/>
                    <a:gd name="T48" fmla="*/ 1 w 378"/>
                    <a:gd name="T49" fmla="*/ 1 h 304"/>
                    <a:gd name="T50" fmla="*/ 1 w 378"/>
                    <a:gd name="T51" fmla="*/ 1 h 304"/>
                    <a:gd name="T52" fmla="*/ 1 w 378"/>
                    <a:gd name="T53" fmla="*/ 1 h 304"/>
                    <a:gd name="T54" fmla="*/ 1 w 378"/>
                    <a:gd name="T55" fmla="*/ 1 h 304"/>
                    <a:gd name="T56" fmla="*/ 1 w 378"/>
                    <a:gd name="T57" fmla="*/ 1 h 304"/>
                    <a:gd name="T58" fmla="*/ 1 w 378"/>
                    <a:gd name="T59" fmla="*/ 1 h 304"/>
                    <a:gd name="T60" fmla="*/ 1 w 378"/>
                    <a:gd name="T61" fmla="*/ 1 h 304"/>
                    <a:gd name="T62" fmla="*/ 1 w 378"/>
                    <a:gd name="T63" fmla="*/ 1 h 304"/>
                    <a:gd name="T64" fmla="*/ 1 w 378"/>
                    <a:gd name="T65" fmla="*/ 1 h 304"/>
                    <a:gd name="T66" fmla="*/ 1 w 378"/>
                    <a:gd name="T67" fmla="*/ 1 h 304"/>
                    <a:gd name="T68" fmla="*/ 1 w 378"/>
                    <a:gd name="T69" fmla="*/ 1 h 304"/>
                    <a:gd name="T70" fmla="*/ 1 w 378"/>
                    <a:gd name="T71" fmla="*/ 1 h 304"/>
                    <a:gd name="T72" fmla="*/ 1 w 378"/>
                    <a:gd name="T73" fmla="*/ 1 h 30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78"/>
                    <a:gd name="T112" fmla="*/ 0 h 304"/>
                    <a:gd name="T113" fmla="*/ 378 w 378"/>
                    <a:gd name="T114" fmla="*/ 304 h 30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78" h="304">
                      <a:moveTo>
                        <a:pt x="346" y="240"/>
                      </a:moveTo>
                      <a:lnTo>
                        <a:pt x="344" y="236"/>
                      </a:lnTo>
                      <a:lnTo>
                        <a:pt x="344" y="232"/>
                      </a:lnTo>
                      <a:lnTo>
                        <a:pt x="344" y="223"/>
                      </a:lnTo>
                      <a:lnTo>
                        <a:pt x="344" y="211"/>
                      </a:lnTo>
                      <a:lnTo>
                        <a:pt x="342" y="198"/>
                      </a:lnTo>
                      <a:lnTo>
                        <a:pt x="342" y="185"/>
                      </a:lnTo>
                      <a:lnTo>
                        <a:pt x="342" y="168"/>
                      </a:lnTo>
                      <a:lnTo>
                        <a:pt x="344" y="150"/>
                      </a:lnTo>
                      <a:lnTo>
                        <a:pt x="344" y="131"/>
                      </a:lnTo>
                      <a:lnTo>
                        <a:pt x="346" y="110"/>
                      </a:lnTo>
                      <a:lnTo>
                        <a:pt x="348" y="90"/>
                      </a:lnTo>
                      <a:lnTo>
                        <a:pt x="352" y="72"/>
                      </a:lnTo>
                      <a:lnTo>
                        <a:pt x="355" y="52"/>
                      </a:lnTo>
                      <a:lnTo>
                        <a:pt x="363" y="33"/>
                      </a:lnTo>
                      <a:lnTo>
                        <a:pt x="369" y="15"/>
                      </a:lnTo>
                      <a:lnTo>
                        <a:pt x="378" y="0"/>
                      </a:lnTo>
                      <a:lnTo>
                        <a:pt x="374" y="0"/>
                      </a:lnTo>
                      <a:lnTo>
                        <a:pt x="367" y="0"/>
                      </a:lnTo>
                      <a:lnTo>
                        <a:pt x="352" y="2"/>
                      </a:lnTo>
                      <a:lnTo>
                        <a:pt x="334" y="4"/>
                      </a:lnTo>
                      <a:lnTo>
                        <a:pt x="310" y="8"/>
                      </a:lnTo>
                      <a:lnTo>
                        <a:pt x="287" y="15"/>
                      </a:lnTo>
                      <a:lnTo>
                        <a:pt x="257" y="25"/>
                      </a:lnTo>
                      <a:lnTo>
                        <a:pt x="230" y="38"/>
                      </a:lnTo>
                      <a:lnTo>
                        <a:pt x="198" y="55"/>
                      </a:lnTo>
                      <a:lnTo>
                        <a:pt x="165" y="76"/>
                      </a:lnTo>
                      <a:lnTo>
                        <a:pt x="133" y="99"/>
                      </a:lnTo>
                      <a:lnTo>
                        <a:pt x="103" y="131"/>
                      </a:lnTo>
                      <a:lnTo>
                        <a:pt x="72" y="164"/>
                      </a:lnTo>
                      <a:lnTo>
                        <a:pt x="46" y="206"/>
                      </a:lnTo>
                      <a:lnTo>
                        <a:pt x="19" y="253"/>
                      </a:lnTo>
                      <a:lnTo>
                        <a:pt x="4" y="293"/>
                      </a:lnTo>
                      <a:lnTo>
                        <a:pt x="0" y="304"/>
                      </a:lnTo>
                      <a:lnTo>
                        <a:pt x="4" y="299"/>
                      </a:lnTo>
                      <a:lnTo>
                        <a:pt x="9" y="287"/>
                      </a:lnTo>
                      <a:lnTo>
                        <a:pt x="21" y="274"/>
                      </a:lnTo>
                      <a:lnTo>
                        <a:pt x="32" y="257"/>
                      </a:lnTo>
                      <a:lnTo>
                        <a:pt x="47" y="240"/>
                      </a:lnTo>
                      <a:lnTo>
                        <a:pt x="65" y="219"/>
                      </a:lnTo>
                      <a:lnTo>
                        <a:pt x="84" y="198"/>
                      </a:lnTo>
                      <a:lnTo>
                        <a:pt x="105" y="177"/>
                      </a:lnTo>
                      <a:lnTo>
                        <a:pt x="127" y="154"/>
                      </a:lnTo>
                      <a:lnTo>
                        <a:pt x="152" y="133"/>
                      </a:lnTo>
                      <a:lnTo>
                        <a:pt x="181" y="116"/>
                      </a:lnTo>
                      <a:lnTo>
                        <a:pt x="209" y="97"/>
                      </a:lnTo>
                      <a:lnTo>
                        <a:pt x="239" y="82"/>
                      </a:lnTo>
                      <a:lnTo>
                        <a:pt x="272" y="69"/>
                      </a:lnTo>
                      <a:lnTo>
                        <a:pt x="308" y="59"/>
                      </a:lnTo>
                      <a:lnTo>
                        <a:pt x="306" y="63"/>
                      </a:lnTo>
                      <a:lnTo>
                        <a:pt x="304" y="71"/>
                      </a:lnTo>
                      <a:lnTo>
                        <a:pt x="304" y="76"/>
                      </a:lnTo>
                      <a:lnTo>
                        <a:pt x="304" y="86"/>
                      </a:lnTo>
                      <a:lnTo>
                        <a:pt x="302" y="93"/>
                      </a:lnTo>
                      <a:lnTo>
                        <a:pt x="300" y="101"/>
                      </a:lnTo>
                      <a:lnTo>
                        <a:pt x="300" y="110"/>
                      </a:lnTo>
                      <a:lnTo>
                        <a:pt x="300" y="122"/>
                      </a:lnTo>
                      <a:lnTo>
                        <a:pt x="300" y="131"/>
                      </a:lnTo>
                      <a:lnTo>
                        <a:pt x="300" y="143"/>
                      </a:lnTo>
                      <a:lnTo>
                        <a:pt x="300" y="152"/>
                      </a:lnTo>
                      <a:lnTo>
                        <a:pt x="300" y="164"/>
                      </a:lnTo>
                      <a:lnTo>
                        <a:pt x="300" y="173"/>
                      </a:lnTo>
                      <a:lnTo>
                        <a:pt x="302" y="185"/>
                      </a:lnTo>
                      <a:lnTo>
                        <a:pt x="304" y="194"/>
                      </a:lnTo>
                      <a:lnTo>
                        <a:pt x="308" y="204"/>
                      </a:lnTo>
                      <a:lnTo>
                        <a:pt x="310" y="209"/>
                      </a:lnTo>
                      <a:lnTo>
                        <a:pt x="312" y="217"/>
                      </a:lnTo>
                      <a:lnTo>
                        <a:pt x="315" y="223"/>
                      </a:lnTo>
                      <a:lnTo>
                        <a:pt x="319" y="228"/>
                      </a:lnTo>
                      <a:lnTo>
                        <a:pt x="325" y="234"/>
                      </a:lnTo>
                      <a:lnTo>
                        <a:pt x="331" y="240"/>
                      </a:lnTo>
                      <a:lnTo>
                        <a:pt x="340" y="240"/>
                      </a:lnTo>
                      <a:lnTo>
                        <a:pt x="346" y="2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61" name="Freeform 85"/>
                <p:cNvSpPr>
                  <a:spLocks/>
                </p:cNvSpPr>
                <p:nvPr/>
              </p:nvSpPr>
              <p:spPr bwMode="auto">
                <a:xfrm>
                  <a:off x="4540" y="2139"/>
                  <a:ext cx="126" cy="99"/>
                </a:xfrm>
                <a:custGeom>
                  <a:avLst/>
                  <a:gdLst>
                    <a:gd name="T0" fmla="*/ 1 w 251"/>
                    <a:gd name="T1" fmla="*/ 1 h 197"/>
                    <a:gd name="T2" fmla="*/ 1 w 251"/>
                    <a:gd name="T3" fmla="*/ 1 h 197"/>
                    <a:gd name="T4" fmla="*/ 1 w 251"/>
                    <a:gd name="T5" fmla="*/ 1 h 197"/>
                    <a:gd name="T6" fmla="*/ 1 w 251"/>
                    <a:gd name="T7" fmla="*/ 1 h 197"/>
                    <a:gd name="T8" fmla="*/ 1 w 251"/>
                    <a:gd name="T9" fmla="*/ 1 h 197"/>
                    <a:gd name="T10" fmla="*/ 1 w 251"/>
                    <a:gd name="T11" fmla="*/ 1 h 197"/>
                    <a:gd name="T12" fmla="*/ 1 w 251"/>
                    <a:gd name="T13" fmla="*/ 0 h 197"/>
                    <a:gd name="T14" fmla="*/ 1 w 251"/>
                    <a:gd name="T15" fmla="*/ 1 h 197"/>
                    <a:gd name="T16" fmla="*/ 1 w 251"/>
                    <a:gd name="T17" fmla="*/ 1 h 197"/>
                    <a:gd name="T18" fmla="*/ 1 w 251"/>
                    <a:gd name="T19" fmla="*/ 1 h 197"/>
                    <a:gd name="T20" fmla="*/ 1 w 251"/>
                    <a:gd name="T21" fmla="*/ 1 h 197"/>
                    <a:gd name="T22" fmla="*/ 1 w 251"/>
                    <a:gd name="T23" fmla="*/ 1 h 197"/>
                    <a:gd name="T24" fmla="*/ 1 w 251"/>
                    <a:gd name="T25" fmla="*/ 1 h 197"/>
                    <a:gd name="T26" fmla="*/ 1 w 251"/>
                    <a:gd name="T27" fmla="*/ 1 h 197"/>
                    <a:gd name="T28" fmla="*/ 1 w 251"/>
                    <a:gd name="T29" fmla="*/ 1 h 197"/>
                    <a:gd name="T30" fmla="*/ 1 w 251"/>
                    <a:gd name="T31" fmla="*/ 1 h 197"/>
                    <a:gd name="T32" fmla="*/ 1 w 251"/>
                    <a:gd name="T33" fmla="*/ 1 h 197"/>
                    <a:gd name="T34" fmla="*/ 1 w 251"/>
                    <a:gd name="T35" fmla="*/ 1 h 197"/>
                    <a:gd name="T36" fmla="*/ 1 w 251"/>
                    <a:gd name="T37" fmla="*/ 1 h 197"/>
                    <a:gd name="T38" fmla="*/ 1 w 251"/>
                    <a:gd name="T39" fmla="*/ 1 h 197"/>
                    <a:gd name="T40" fmla="*/ 1 w 251"/>
                    <a:gd name="T41" fmla="*/ 1 h 197"/>
                    <a:gd name="T42" fmla="*/ 1 w 251"/>
                    <a:gd name="T43" fmla="*/ 1 h 197"/>
                    <a:gd name="T44" fmla="*/ 1 w 251"/>
                    <a:gd name="T45" fmla="*/ 1 h 197"/>
                    <a:gd name="T46" fmla="*/ 1 w 251"/>
                    <a:gd name="T47" fmla="*/ 1 h 197"/>
                    <a:gd name="T48" fmla="*/ 1 w 251"/>
                    <a:gd name="T49" fmla="*/ 1 h 197"/>
                    <a:gd name="T50" fmla="*/ 1 w 251"/>
                    <a:gd name="T51" fmla="*/ 1 h 197"/>
                    <a:gd name="T52" fmla="*/ 1 w 251"/>
                    <a:gd name="T53" fmla="*/ 1 h 197"/>
                    <a:gd name="T54" fmla="*/ 1 w 251"/>
                    <a:gd name="T55" fmla="*/ 1 h 197"/>
                    <a:gd name="T56" fmla="*/ 1 w 251"/>
                    <a:gd name="T57" fmla="*/ 1 h 197"/>
                    <a:gd name="T58" fmla="*/ 1 w 251"/>
                    <a:gd name="T59" fmla="*/ 1 h 197"/>
                    <a:gd name="T60" fmla="*/ 1 w 251"/>
                    <a:gd name="T61" fmla="*/ 1 h 197"/>
                    <a:gd name="T62" fmla="*/ 1 w 251"/>
                    <a:gd name="T63" fmla="*/ 1 h 197"/>
                    <a:gd name="T64" fmla="*/ 1 w 251"/>
                    <a:gd name="T65" fmla="*/ 1 h 197"/>
                    <a:gd name="T66" fmla="*/ 1 w 251"/>
                    <a:gd name="T67" fmla="*/ 1 h 197"/>
                    <a:gd name="T68" fmla="*/ 0 w 251"/>
                    <a:gd name="T69" fmla="*/ 1 h 197"/>
                    <a:gd name="T70" fmla="*/ 1 w 251"/>
                    <a:gd name="T71" fmla="*/ 1 h 197"/>
                    <a:gd name="T72" fmla="*/ 1 w 251"/>
                    <a:gd name="T73" fmla="*/ 1 h 197"/>
                    <a:gd name="T74" fmla="*/ 1 w 251"/>
                    <a:gd name="T75" fmla="*/ 1 h 1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51"/>
                    <a:gd name="T115" fmla="*/ 0 h 197"/>
                    <a:gd name="T116" fmla="*/ 251 w 251"/>
                    <a:gd name="T117" fmla="*/ 197 h 1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51" h="197">
                      <a:moveTo>
                        <a:pt x="11" y="72"/>
                      </a:moveTo>
                      <a:lnTo>
                        <a:pt x="11" y="70"/>
                      </a:lnTo>
                      <a:lnTo>
                        <a:pt x="15" y="68"/>
                      </a:lnTo>
                      <a:lnTo>
                        <a:pt x="19" y="62"/>
                      </a:lnTo>
                      <a:lnTo>
                        <a:pt x="26" y="57"/>
                      </a:lnTo>
                      <a:lnTo>
                        <a:pt x="34" y="49"/>
                      </a:lnTo>
                      <a:lnTo>
                        <a:pt x="45" y="42"/>
                      </a:lnTo>
                      <a:lnTo>
                        <a:pt x="57" y="34"/>
                      </a:lnTo>
                      <a:lnTo>
                        <a:pt x="74" y="28"/>
                      </a:lnTo>
                      <a:lnTo>
                        <a:pt x="89" y="21"/>
                      </a:lnTo>
                      <a:lnTo>
                        <a:pt x="106" y="13"/>
                      </a:lnTo>
                      <a:lnTo>
                        <a:pt x="125" y="7"/>
                      </a:lnTo>
                      <a:lnTo>
                        <a:pt x="146" y="4"/>
                      </a:lnTo>
                      <a:lnTo>
                        <a:pt x="169" y="0"/>
                      </a:lnTo>
                      <a:lnTo>
                        <a:pt x="194" y="0"/>
                      </a:lnTo>
                      <a:lnTo>
                        <a:pt x="216" y="4"/>
                      </a:lnTo>
                      <a:lnTo>
                        <a:pt x="245" y="9"/>
                      </a:lnTo>
                      <a:lnTo>
                        <a:pt x="251" y="34"/>
                      </a:lnTo>
                      <a:lnTo>
                        <a:pt x="249" y="34"/>
                      </a:lnTo>
                      <a:lnTo>
                        <a:pt x="245" y="38"/>
                      </a:lnTo>
                      <a:lnTo>
                        <a:pt x="239" y="42"/>
                      </a:lnTo>
                      <a:lnTo>
                        <a:pt x="233" y="49"/>
                      </a:lnTo>
                      <a:lnTo>
                        <a:pt x="224" y="57"/>
                      </a:lnTo>
                      <a:lnTo>
                        <a:pt x="214" y="66"/>
                      </a:lnTo>
                      <a:lnTo>
                        <a:pt x="203" y="78"/>
                      </a:lnTo>
                      <a:lnTo>
                        <a:pt x="194" y="91"/>
                      </a:lnTo>
                      <a:lnTo>
                        <a:pt x="182" y="102"/>
                      </a:lnTo>
                      <a:lnTo>
                        <a:pt x="171" y="116"/>
                      </a:lnTo>
                      <a:lnTo>
                        <a:pt x="159" y="129"/>
                      </a:lnTo>
                      <a:lnTo>
                        <a:pt x="150" y="144"/>
                      </a:lnTo>
                      <a:lnTo>
                        <a:pt x="138" y="158"/>
                      </a:lnTo>
                      <a:lnTo>
                        <a:pt x="133" y="171"/>
                      </a:lnTo>
                      <a:lnTo>
                        <a:pt x="125" y="184"/>
                      </a:lnTo>
                      <a:lnTo>
                        <a:pt x="119" y="197"/>
                      </a:lnTo>
                      <a:lnTo>
                        <a:pt x="119" y="196"/>
                      </a:lnTo>
                      <a:lnTo>
                        <a:pt x="119" y="194"/>
                      </a:lnTo>
                      <a:lnTo>
                        <a:pt x="118" y="188"/>
                      </a:lnTo>
                      <a:lnTo>
                        <a:pt x="118" y="180"/>
                      </a:lnTo>
                      <a:lnTo>
                        <a:pt x="116" y="171"/>
                      </a:lnTo>
                      <a:lnTo>
                        <a:pt x="116" y="163"/>
                      </a:lnTo>
                      <a:lnTo>
                        <a:pt x="116" y="152"/>
                      </a:lnTo>
                      <a:lnTo>
                        <a:pt x="119" y="140"/>
                      </a:lnTo>
                      <a:lnTo>
                        <a:pt x="119" y="127"/>
                      </a:lnTo>
                      <a:lnTo>
                        <a:pt x="123" y="116"/>
                      </a:lnTo>
                      <a:lnTo>
                        <a:pt x="127" y="102"/>
                      </a:lnTo>
                      <a:lnTo>
                        <a:pt x="133" y="91"/>
                      </a:lnTo>
                      <a:lnTo>
                        <a:pt x="138" y="78"/>
                      </a:lnTo>
                      <a:lnTo>
                        <a:pt x="148" y="66"/>
                      </a:lnTo>
                      <a:lnTo>
                        <a:pt x="157" y="55"/>
                      </a:lnTo>
                      <a:lnTo>
                        <a:pt x="171" y="45"/>
                      </a:lnTo>
                      <a:lnTo>
                        <a:pt x="167" y="45"/>
                      </a:lnTo>
                      <a:lnTo>
                        <a:pt x="159" y="45"/>
                      </a:lnTo>
                      <a:lnTo>
                        <a:pt x="152" y="45"/>
                      </a:lnTo>
                      <a:lnTo>
                        <a:pt x="146" y="45"/>
                      </a:lnTo>
                      <a:lnTo>
                        <a:pt x="138" y="45"/>
                      </a:lnTo>
                      <a:lnTo>
                        <a:pt x="133" y="47"/>
                      </a:lnTo>
                      <a:lnTo>
                        <a:pt x="121" y="49"/>
                      </a:lnTo>
                      <a:lnTo>
                        <a:pt x="112" y="53"/>
                      </a:lnTo>
                      <a:lnTo>
                        <a:pt x="102" y="57"/>
                      </a:lnTo>
                      <a:lnTo>
                        <a:pt x="91" y="64"/>
                      </a:lnTo>
                      <a:lnTo>
                        <a:pt x="78" y="70"/>
                      </a:lnTo>
                      <a:lnTo>
                        <a:pt x="66" y="78"/>
                      </a:lnTo>
                      <a:lnTo>
                        <a:pt x="55" y="87"/>
                      </a:lnTo>
                      <a:lnTo>
                        <a:pt x="41" y="99"/>
                      </a:lnTo>
                      <a:lnTo>
                        <a:pt x="30" y="110"/>
                      </a:lnTo>
                      <a:lnTo>
                        <a:pt x="21" y="116"/>
                      </a:lnTo>
                      <a:lnTo>
                        <a:pt x="13" y="120"/>
                      </a:lnTo>
                      <a:lnTo>
                        <a:pt x="7" y="123"/>
                      </a:lnTo>
                      <a:lnTo>
                        <a:pt x="0" y="120"/>
                      </a:lnTo>
                      <a:lnTo>
                        <a:pt x="0" y="110"/>
                      </a:lnTo>
                      <a:lnTo>
                        <a:pt x="0" y="104"/>
                      </a:lnTo>
                      <a:lnTo>
                        <a:pt x="2" y="99"/>
                      </a:lnTo>
                      <a:lnTo>
                        <a:pt x="3" y="91"/>
                      </a:lnTo>
                      <a:lnTo>
                        <a:pt x="5" y="85"/>
                      </a:lnTo>
                      <a:lnTo>
                        <a:pt x="9" y="76"/>
                      </a:lnTo>
                      <a:lnTo>
                        <a:pt x="11"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62" name="Freeform 86"/>
                <p:cNvSpPr>
                  <a:spLocks/>
                </p:cNvSpPr>
                <p:nvPr/>
              </p:nvSpPr>
              <p:spPr bwMode="auto">
                <a:xfrm>
                  <a:off x="4289" y="2150"/>
                  <a:ext cx="199" cy="286"/>
                </a:xfrm>
                <a:custGeom>
                  <a:avLst/>
                  <a:gdLst>
                    <a:gd name="T0" fmla="*/ 1 w 397"/>
                    <a:gd name="T1" fmla="*/ 1 h 572"/>
                    <a:gd name="T2" fmla="*/ 1 w 397"/>
                    <a:gd name="T3" fmla="*/ 1 h 572"/>
                    <a:gd name="T4" fmla="*/ 1 w 397"/>
                    <a:gd name="T5" fmla="*/ 1 h 572"/>
                    <a:gd name="T6" fmla="*/ 1 w 397"/>
                    <a:gd name="T7" fmla="*/ 1 h 572"/>
                    <a:gd name="T8" fmla="*/ 1 w 397"/>
                    <a:gd name="T9" fmla="*/ 1 h 572"/>
                    <a:gd name="T10" fmla="*/ 1 w 397"/>
                    <a:gd name="T11" fmla="*/ 1 h 572"/>
                    <a:gd name="T12" fmla="*/ 1 w 397"/>
                    <a:gd name="T13" fmla="*/ 1 h 572"/>
                    <a:gd name="T14" fmla="*/ 1 w 397"/>
                    <a:gd name="T15" fmla="*/ 1 h 572"/>
                    <a:gd name="T16" fmla="*/ 1 w 397"/>
                    <a:gd name="T17" fmla="*/ 1 h 572"/>
                    <a:gd name="T18" fmla="*/ 1 w 397"/>
                    <a:gd name="T19" fmla="*/ 1 h 572"/>
                    <a:gd name="T20" fmla="*/ 1 w 397"/>
                    <a:gd name="T21" fmla="*/ 1 h 572"/>
                    <a:gd name="T22" fmla="*/ 1 w 397"/>
                    <a:gd name="T23" fmla="*/ 1 h 572"/>
                    <a:gd name="T24" fmla="*/ 1 w 397"/>
                    <a:gd name="T25" fmla="*/ 1 h 572"/>
                    <a:gd name="T26" fmla="*/ 1 w 397"/>
                    <a:gd name="T27" fmla="*/ 1 h 572"/>
                    <a:gd name="T28" fmla="*/ 1 w 397"/>
                    <a:gd name="T29" fmla="*/ 1 h 572"/>
                    <a:gd name="T30" fmla="*/ 1 w 397"/>
                    <a:gd name="T31" fmla="*/ 1 h 572"/>
                    <a:gd name="T32" fmla="*/ 1 w 397"/>
                    <a:gd name="T33" fmla="*/ 1 h 572"/>
                    <a:gd name="T34" fmla="*/ 1 w 397"/>
                    <a:gd name="T35" fmla="*/ 1 h 572"/>
                    <a:gd name="T36" fmla="*/ 1 w 397"/>
                    <a:gd name="T37" fmla="*/ 1 h 572"/>
                    <a:gd name="T38" fmla="*/ 1 w 397"/>
                    <a:gd name="T39" fmla="*/ 1 h 572"/>
                    <a:gd name="T40" fmla="*/ 1 w 397"/>
                    <a:gd name="T41" fmla="*/ 1 h 572"/>
                    <a:gd name="T42" fmla="*/ 1 w 397"/>
                    <a:gd name="T43" fmla="*/ 1 h 572"/>
                    <a:gd name="T44" fmla="*/ 1 w 397"/>
                    <a:gd name="T45" fmla="*/ 1 h 572"/>
                    <a:gd name="T46" fmla="*/ 1 w 397"/>
                    <a:gd name="T47" fmla="*/ 1 h 572"/>
                    <a:gd name="T48" fmla="*/ 1 w 397"/>
                    <a:gd name="T49" fmla="*/ 1 h 572"/>
                    <a:gd name="T50" fmla="*/ 1 w 397"/>
                    <a:gd name="T51" fmla="*/ 1 h 572"/>
                    <a:gd name="T52" fmla="*/ 1 w 397"/>
                    <a:gd name="T53" fmla="*/ 1 h 572"/>
                    <a:gd name="T54" fmla="*/ 1 w 397"/>
                    <a:gd name="T55" fmla="*/ 1 h 572"/>
                    <a:gd name="T56" fmla="*/ 1 w 397"/>
                    <a:gd name="T57" fmla="*/ 1 h 572"/>
                    <a:gd name="T58" fmla="*/ 1 w 397"/>
                    <a:gd name="T59" fmla="*/ 1 h 572"/>
                    <a:gd name="T60" fmla="*/ 1 w 397"/>
                    <a:gd name="T61" fmla="*/ 1 h 572"/>
                    <a:gd name="T62" fmla="*/ 1 w 397"/>
                    <a:gd name="T63" fmla="*/ 1 h 572"/>
                    <a:gd name="T64" fmla="*/ 1 w 397"/>
                    <a:gd name="T65" fmla="*/ 1 h 572"/>
                    <a:gd name="T66" fmla="*/ 1 w 397"/>
                    <a:gd name="T67" fmla="*/ 1 h 572"/>
                    <a:gd name="T68" fmla="*/ 1 w 397"/>
                    <a:gd name="T69" fmla="*/ 1 h 572"/>
                    <a:gd name="T70" fmla="*/ 1 w 397"/>
                    <a:gd name="T71" fmla="*/ 1 h 572"/>
                    <a:gd name="T72" fmla="*/ 1 w 397"/>
                    <a:gd name="T73" fmla="*/ 1 h 572"/>
                    <a:gd name="T74" fmla="*/ 1 w 397"/>
                    <a:gd name="T75" fmla="*/ 1 h 572"/>
                    <a:gd name="T76" fmla="*/ 1 w 397"/>
                    <a:gd name="T77" fmla="*/ 1 h 572"/>
                    <a:gd name="T78" fmla="*/ 1 w 397"/>
                    <a:gd name="T79" fmla="*/ 1 h 572"/>
                    <a:gd name="T80" fmla="*/ 1 w 397"/>
                    <a:gd name="T81" fmla="*/ 1 h 572"/>
                    <a:gd name="T82" fmla="*/ 1 w 397"/>
                    <a:gd name="T83" fmla="*/ 1 h 572"/>
                    <a:gd name="T84" fmla="*/ 1 w 397"/>
                    <a:gd name="T85" fmla="*/ 1 h 572"/>
                    <a:gd name="T86" fmla="*/ 1 w 397"/>
                    <a:gd name="T87" fmla="*/ 1 h 572"/>
                    <a:gd name="T88" fmla="*/ 1 w 397"/>
                    <a:gd name="T89" fmla="*/ 1 h 572"/>
                    <a:gd name="T90" fmla="*/ 1 w 397"/>
                    <a:gd name="T91" fmla="*/ 1 h 572"/>
                    <a:gd name="T92" fmla="*/ 1 w 397"/>
                    <a:gd name="T93" fmla="*/ 1 h 572"/>
                    <a:gd name="T94" fmla="*/ 1 w 397"/>
                    <a:gd name="T95" fmla="*/ 1 h 572"/>
                    <a:gd name="T96" fmla="*/ 1 w 397"/>
                    <a:gd name="T97" fmla="*/ 1 h 572"/>
                    <a:gd name="T98" fmla="*/ 1 w 397"/>
                    <a:gd name="T99" fmla="*/ 1 h 572"/>
                    <a:gd name="T100" fmla="*/ 1 w 397"/>
                    <a:gd name="T101" fmla="*/ 1 h 572"/>
                    <a:gd name="T102" fmla="*/ 1 w 397"/>
                    <a:gd name="T103" fmla="*/ 1 h 5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97"/>
                    <a:gd name="T157" fmla="*/ 0 h 572"/>
                    <a:gd name="T158" fmla="*/ 397 w 397"/>
                    <a:gd name="T159" fmla="*/ 572 h 5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97" h="572">
                      <a:moveTo>
                        <a:pt x="182" y="144"/>
                      </a:moveTo>
                      <a:lnTo>
                        <a:pt x="179" y="142"/>
                      </a:lnTo>
                      <a:lnTo>
                        <a:pt x="173" y="137"/>
                      </a:lnTo>
                      <a:lnTo>
                        <a:pt x="167" y="133"/>
                      </a:lnTo>
                      <a:lnTo>
                        <a:pt x="163" y="129"/>
                      </a:lnTo>
                      <a:lnTo>
                        <a:pt x="158" y="123"/>
                      </a:lnTo>
                      <a:lnTo>
                        <a:pt x="154" y="116"/>
                      </a:lnTo>
                      <a:lnTo>
                        <a:pt x="146" y="106"/>
                      </a:lnTo>
                      <a:lnTo>
                        <a:pt x="141" y="99"/>
                      </a:lnTo>
                      <a:lnTo>
                        <a:pt x="135" y="87"/>
                      </a:lnTo>
                      <a:lnTo>
                        <a:pt x="131" y="76"/>
                      </a:lnTo>
                      <a:lnTo>
                        <a:pt x="125" y="62"/>
                      </a:lnTo>
                      <a:lnTo>
                        <a:pt x="122" y="49"/>
                      </a:lnTo>
                      <a:lnTo>
                        <a:pt x="118" y="34"/>
                      </a:lnTo>
                      <a:lnTo>
                        <a:pt x="116" y="19"/>
                      </a:lnTo>
                      <a:lnTo>
                        <a:pt x="110" y="5"/>
                      </a:lnTo>
                      <a:lnTo>
                        <a:pt x="104" y="0"/>
                      </a:lnTo>
                      <a:lnTo>
                        <a:pt x="97" y="3"/>
                      </a:lnTo>
                      <a:lnTo>
                        <a:pt x="85" y="13"/>
                      </a:lnTo>
                      <a:lnTo>
                        <a:pt x="74" y="26"/>
                      </a:lnTo>
                      <a:lnTo>
                        <a:pt x="63" y="47"/>
                      </a:lnTo>
                      <a:lnTo>
                        <a:pt x="51" y="72"/>
                      </a:lnTo>
                      <a:lnTo>
                        <a:pt x="42" y="99"/>
                      </a:lnTo>
                      <a:lnTo>
                        <a:pt x="30" y="127"/>
                      </a:lnTo>
                      <a:lnTo>
                        <a:pt x="21" y="159"/>
                      </a:lnTo>
                      <a:lnTo>
                        <a:pt x="11" y="190"/>
                      </a:lnTo>
                      <a:lnTo>
                        <a:pt x="6" y="222"/>
                      </a:lnTo>
                      <a:lnTo>
                        <a:pt x="2" y="251"/>
                      </a:lnTo>
                      <a:lnTo>
                        <a:pt x="0" y="279"/>
                      </a:lnTo>
                      <a:lnTo>
                        <a:pt x="2" y="306"/>
                      </a:lnTo>
                      <a:lnTo>
                        <a:pt x="8" y="327"/>
                      </a:lnTo>
                      <a:lnTo>
                        <a:pt x="15" y="346"/>
                      </a:lnTo>
                      <a:lnTo>
                        <a:pt x="27" y="363"/>
                      </a:lnTo>
                      <a:lnTo>
                        <a:pt x="38" y="384"/>
                      </a:lnTo>
                      <a:lnTo>
                        <a:pt x="55" y="403"/>
                      </a:lnTo>
                      <a:lnTo>
                        <a:pt x="72" y="422"/>
                      </a:lnTo>
                      <a:lnTo>
                        <a:pt x="93" y="439"/>
                      </a:lnTo>
                      <a:lnTo>
                        <a:pt x="114" y="458"/>
                      </a:lnTo>
                      <a:lnTo>
                        <a:pt x="141" y="475"/>
                      </a:lnTo>
                      <a:lnTo>
                        <a:pt x="165" y="490"/>
                      </a:lnTo>
                      <a:lnTo>
                        <a:pt x="194" y="505"/>
                      </a:lnTo>
                      <a:lnTo>
                        <a:pt x="222" y="521"/>
                      </a:lnTo>
                      <a:lnTo>
                        <a:pt x="255" y="534"/>
                      </a:lnTo>
                      <a:lnTo>
                        <a:pt x="289" y="545"/>
                      </a:lnTo>
                      <a:lnTo>
                        <a:pt x="323" y="557"/>
                      </a:lnTo>
                      <a:lnTo>
                        <a:pt x="359" y="564"/>
                      </a:lnTo>
                      <a:lnTo>
                        <a:pt x="397" y="572"/>
                      </a:lnTo>
                      <a:lnTo>
                        <a:pt x="393" y="570"/>
                      </a:lnTo>
                      <a:lnTo>
                        <a:pt x="384" y="564"/>
                      </a:lnTo>
                      <a:lnTo>
                        <a:pt x="369" y="557"/>
                      </a:lnTo>
                      <a:lnTo>
                        <a:pt x="350" y="547"/>
                      </a:lnTo>
                      <a:lnTo>
                        <a:pt x="325" y="532"/>
                      </a:lnTo>
                      <a:lnTo>
                        <a:pt x="298" y="519"/>
                      </a:lnTo>
                      <a:lnTo>
                        <a:pt x="268" y="500"/>
                      </a:lnTo>
                      <a:lnTo>
                        <a:pt x="239" y="483"/>
                      </a:lnTo>
                      <a:lnTo>
                        <a:pt x="207" y="462"/>
                      </a:lnTo>
                      <a:lnTo>
                        <a:pt x="177" y="441"/>
                      </a:lnTo>
                      <a:lnTo>
                        <a:pt x="148" y="418"/>
                      </a:lnTo>
                      <a:lnTo>
                        <a:pt x="123" y="395"/>
                      </a:lnTo>
                      <a:lnTo>
                        <a:pt x="99" y="370"/>
                      </a:lnTo>
                      <a:lnTo>
                        <a:pt x="80" y="348"/>
                      </a:lnTo>
                      <a:lnTo>
                        <a:pt x="63" y="323"/>
                      </a:lnTo>
                      <a:lnTo>
                        <a:pt x="53" y="300"/>
                      </a:lnTo>
                      <a:lnTo>
                        <a:pt x="46" y="275"/>
                      </a:lnTo>
                      <a:lnTo>
                        <a:pt x="44" y="253"/>
                      </a:lnTo>
                      <a:lnTo>
                        <a:pt x="42" y="232"/>
                      </a:lnTo>
                      <a:lnTo>
                        <a:pt x="46" y="211"/>
                      </a:lnTo>
                      <a:lnTo>
                        <a:pt x="47" y="192"/>
                      </a:lnTo>
                      <a:lnTo>
                        <a:pt x="51" y="175"/>
                      </a:lnTo>
                      <a:lnTo>
                        <a:pt x="55" y="157"/>
                      </a:lnTo>
                      <a:lnTo>
                        <a:pt x="63" y="144"/>
                      </a:lnTo>
                      <a:lnTo>
                        <a:pt x="68" y="129"/>
                      </a:lnTo>
                      <a:lnTo>
                        <a:pt x="76" y="119"/>
                      </a:lnTo>
                      <a:lnTo>
                        <a:pt x="82" y="108"/>
                      </a:lnTo>
                      <a:lnTo>
                        <a:pt x="87" y="102"/>
                      </a:lnTo>
                      <a:lnTo>
                        <a:pt x="91" y="95"/>
                      </a:lnTo>
                      <a:lnTo>
                        <a:pt x="97" y="91"/>
                      </a:lnTo>
                      <a:lnTo>
                        <a:pt x="99" y="87"/>
                      </a:lnTo>
                      <a:lnTo>
                        <a:pt x="101" y="87"/>
                      </a:lnTo>
                      <a:lnTo>
                        <a:pt x="101" y="89"/>
                      </a:lnTo>
                      <a:lnTo>
                        <a:pt x="103" y="99"/>
                      </a:lnTo>
                      <a:lnTo>
                        <a:pt x="104" y="102"/>
                      </a:lnTo>
                      <a:lnTo>
                        <a:pt x="106" y="110"/>
                      </a:lnTo>
                      <a:lnTo>
                        <a:pt x="110" y="118"/>
                      </a:lnTo>
                      <a:lnTo>
                        <a:pt x="112" y="125"/>
                      </a:lnTo>
                      <a:lnTo>
                        <a:pt x="116" y="133"/>
                      </a:lnTo>
                      <a:lnTo>
                        <a:pt x="120" y="142"/>
                      </a:lnTo>
                      <a:lnTo>
                        <a:pt x="125" y="150"/>
                      </a:lnTo>
                      <a:lnTo>
                        <a:pt x="131" y="157"/>
                      </a:lnTo>
                      <a:lnTo>
                        <a:pt x="137" y="163"/>
                      </a:lnTo>
                      <a:lnTo>
                        <a:pt x="142" y="171"/>
                      </a:lnTo>
                      <a:lnTo>
                        <a:pt x="150" y="176"/>
                      </a:lnTo>
                      <a:lnTo>
                        <a:pt x="158" y="180"/>
                      </a:lnTo>
                      <a:lnTo>
                        <a:pt x="163" y="184"/>
                      </a:lnTo>
                      <a:lnTo>
                        <a:pt x="169" y="184"/>
                      </a:lnTo>
                      <a:lnTo>
                        <a:pt x="173" y="184"/>
                      </a:lnTo>
                      <a:lnTo>
                        <a:pt x="177" y="184"/>
                      </a:lnTo>
                      <a:lnTo>
                        <a:pt x="182" y="176"/>
                      </a:lnTo>
                      <a:lnTo>
                        <a:pt x="184" y="169"/>
                      </a:lnTo>
                      <a:lnTo>
                        <a:pt x="184" y="159"/>
                      </a:lnTo>
                      <a:lnTo>
                        <a:pt x="184" y="152"/>
                      </a:lnTo>
                      <a:lnTo>
                        <a:pt x="182" y="146"/>
                      </a:lnTo>
                      <a:lnTo>
                        <a:pt x="182"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63" name="Freeform 87"/>
                <p:cNvSpPr>
                  <a:spLocks/>
                </p:cNvSpPr>
                <p:nvPr/>
              </p:nvSpPr>
              <p:spPr bwMode="auto">
                <a:xfrm>
                  <a:off x="4051" y="2307"/>
                  <a:ext cx="280" cy="212"/>
                </a:xfrm>
                <a:custGeom>
                  <a:avLst/>
                  <a:gdLst>
                    <a:gd name="T0" fmla="*/ 0 w 561"/>
                    <a:gd name="T1" fmla="*/ 0 h 424"/>
                    <a:gd name="T2" fmla="*/ 0 w 561"/>
                    <a:gd name="T3" fmla="*/ 0 h 424"/>
                    <a:gd name="T4" fmla="*/ 0 w 561"/>
                    <a:gd name="T5" fmla="*/ 0 h 424"/>
                    <a:gd name="T6" fmla="*/ 0 w 561"/>
                    <a:gd name="T7" fmla="*/ 1 h 424"/>
                    <a:gd name="T8" fmla="*/ 0 w 561"/>
                    <a:gd name="T9" fmla="*/ 1 h 424"/>
                    <a:gd name="T10" fmla="*/ 0 w 561"/>
                    <a:gd name="T11" fmla="*/ 1 h 424"/>
                    <a:gd name="T12" fmla="*/ 0 w 561"/>
                    <a:gd name="T13" fmla="*/ 1 h 424"/>
                    <a:gd name="T14" fmla="*/ 0 w 561"/>
                    <a:gd name="T15" fmla="*/ 1 h 424"/>
                    <a:gd name="T16" fmla="*/ 0 w 561"/>
                    <a:gd name="T17" fmla="*/ 1 h 424"/>
                    <a:gd name="T18" fmla="*/ 0 w 561"/>
                    <a:gd name="T19" fmla="*/ 1 h 424"/>
                    <a:gd name="T20" fmla="*/ 0 w 561"/>
                    <a:gd name="T21" fmla="*/ 1 h 424"/>
                    <a:gd name="T22" fmla="*/ 0 w 561"/>
                    <a:gd name="T23" fmla="*/ 1 h 424"/>
                    <a:gd name="T24" fmla="*/ 0 w 561"/>
                    <a:gd name="T25" fmla="*/ 1 h 424"/>
                    <a:gd name="T26" fmla="*/ 0 w 561"/>
                    <a:gd name="T27" fmla="*/ 1 h 424"/>
                    <a:gd name="T28" fmla="*/ 0 w 561"/>
                    <a:gd name="T29" fmla="*/ 1 h 424"/>
                    <a:gd name="T30" fmla="*/ 0 w 561"/>
                    <a:gd name="T31" fmla="*/ 1 h 424"/>
                    <a:gd name="T32" fmla="*/ 0 w 561"/>
                    <a:gd name="T33" fmla="*/ 1 h 424"/>
                    <a:gd name="T34" fmla="*/ 0 w 561"/>
                    <a:gd name="T35" fmla="*/ 1 h 424"/>
                    <a:gd name="T36" fmla="*/ 0 w 561"/>
                    <a:gd name="T37" fmla="*/ 1 h 424"/>
                    <a:gd name="T38" fmla="*/ 0 w 561"/>
                    <a:gd name="T39" fmla="*/ 1 h 424"/>
                    <a:gd name="T40" fmla="*/ 0 w 561"/>
                    <a:gd name="T41" fmla="*/ 1 h 424"/>
                    <a:gd name="T42" fmla="*/ 0 w 561"/>
                    <a:gd name="T43" fmla="*/ 1 h 424"/>
                    <a:gd name="T44" fmla="*/ 0 w 561"/>
                    <a:gd name="T45" fmla="*/ 1 h 424"/>
                    <a:gd name="T46" fmla="*/ 0 w 561"/>
                    <a:gd name="T47" fmla="*/ 1 h 424"/>
                    <a:gd name="T48" fmla="*/ 0 w 561"/>
                    <a:gd name="T49" fmla="*/ 1 h 424"/>
                    <a:gd name="T50" fmla="*/ 0 w 561"/>
                    <a:gd name="T51" fmla="*/ 1 h 424"/>
                    <a:gd name="T52" fmla="*/ 0 w 561"/>
                    <a:gd name="T53" fmla="*/ 1 h 424"/>
                    <a:gd name="T54" fmla="*/ 0 w 561"/>
                    <a:gd name="T55" fmla="*/ 1 h 424"/>
                    <a:gd name="T56" fmla="*/ 0 w 561"/>
                    <a:gd name="T57" fmla="*/ 1 h 424"/>
                    <a:gd name="T58" fmla="*/ 0 w 561"/>
                    <a:gd name="T59" fmla="*/ 1 h 424"/>
                    <a:gd name="T60" fmla="*/ 0 w 561"/>
                    <a:gd name="T61" fmla="*/ 1 h 424"/>
                    <a:gd name="T62" fmla="*/ 0 w 561"/>
                    <a:gd name="T63" fmla="*/ 1 h 424"/>
                    <a:gd name="T64" fmla="*/ 0 w 561"/>
                    <a:gd name="T65" fmla="*/ 1 h 424"/>
                    <a:gd name="T66" fmla="*/ 0 w 561"/>
                    <a:gd name="T67" fmla="*/ 1 h 424"/>
                    <a:gd name="T68" fmla="*/ 0 w 561"/>
                    <a:gd name="T69" fmla="*/ 1 h 424"/>
                    <a:gd name="T70" fmla="*/ 0 w 561"/>
                    <a:gd name="T71" fmla="*/ 1 h 424"/>
                    <a:gd name="T72" fmla="*/ 0 w 561"/>
                    <a:gd name="T73" fmla="*/ 1 h 424"/>
                    <a:gd name="T74" fmla="*/ 0 w 561"/>
                    <a:gd name="T75" fmla="*/ 1 h 424"/>
                    <a:gd name="T76" fmla="*/ 0 w 561"/>
                    <a:gd name="T77" fmla="*/ 1 h 424"/>
                    <a:gd name="T78" fmla="*/ 0 w 561"/>
                    <a:gd name="T79" fmla="*/ 1 h 424"/>
                    <a:gd name="T80" fmla="*/ 0 w 561"/>
                    <a:gd name="T81" fmla="*/ 1 h 424"/>
                    <a:gd name="T82" fmla="*/ 0 w 561"/>
                    <a:gd name="T83" fmla="*/ 1 h 424"/>
                    <a:gd name="T84" fmla="*/ 0 w 561"/>
                    <a:gd name="T85" fmla="*/ 1 h 424"/>
                    <a:gd name="T86" fmla="*/ 0 w 561"/>
                    <a:gd name="T87" fmla="*/ 1 h 424"/>
                    <a:gd name="T88" fmla="*/ 0 w 561"/>
                    <a:gd name="T89" fmla="*/ 1 h 424"/>
                    <a:gd name="T90" fmla="*/ 0 w 561"/>
                    <a:gd name="T91" fmla="*/ 1 h 424"/>
                    <a:gd name="T92" fmla="*/ 0 w 561"/>
                    <a:gd name="T93" fmla="*/ 1 h 424"/>
                    <a:gd name="T94" fmla="*/ 0 w 561"/>
                    <a:gd name="T95" fmla="*/ 1 h 42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61"/>
                    <a:gd name="T145" fmla="*/ 0 h 424"/>
                    <a:gd name="T146" fmla="*/ 561 w 561"/>
                    <a:gd name="T147" fmla="*/ 424 h 42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61" h="424">
                      <a:moveTo>
                        <a:pt x="479" y="2"/>
                      </a:moveTo>
                      <a:lnTo>
                        <a:pt x="475" y="0"/>
                      </a:lnTo>
                      <a:lnTo>
                        <a:pt x="467" y="0"/>
                      </a:lnTo>
                      <a:lnTo>
                        <a:pt x="456" y="0"/>
                      </a:lnTo>
                      <a:lnTo>
                        <a:pt x="441" y="0"/>
                      </a:lnTo>
                      <a:lnTo>
                        <a:pt x="424" y="0"/>
                      </a:lnTo>
                      <a:lnTo>
                        <a:pt x="401" y="2"/>
                      </a:lnTo>
                      <a:lnTo>
                        <a:pt x="376" y="4"/>
                      </a:lnTo>
                      <a:lnTo>
                        <a:pt x="353" y="10"/>
                      </a:lnTo>
                      <a:lnTo>
                        <a:pt x="325" y="14"/>
                      </a:lnTo>
                      <a:lnTo>
                        <a:pt x="296" y="19"/>
                      </a:lnTo>
                      <a:lnTo>
                        <a:pt x="268" y="27"/>
                      </a:lnTo>
                      <a:lnTo>
                        <a:pt x="241" y="40"/>
                      </a:lnTo>
                      <a:lnTo>
                        <a:pt x="211" y="50"/>
                      </a:lnTo>
                      <a:lnTo>
                        <a:pt x="186" y="67"/>
                      </a:lnTo>
                      <a:lnTo>
                        <a:pt x="160" y="84"/>
                      </a:lnTo>
                      <a:lnTo>
                        <a:pt x="139" y="107"/>
                      </a:lnTo>
                      <a:lnTo>
                        <a:pt x="116" y="128"/>
                      </a:lnTo>
                      <a:lnTo>
                        <a:pt x="97" y="154"/>
                      </a:lnTo>
                      <a:lnTo>
                        <a:pt x="80" y="179"/>
                      </a:lnTo>
                      <a:lnTo>
                        <a:pt x="65" y="208"/>
                      </a:lnTo>
                      <a:lnTo>
                        <a:pt x="51" y="232"/>
                      </a:lnTo>
                      <a:lnTo>
                        <a:pt x="42" y="259"/>
                      </a:lnTo>
                      <a:lnTo>
                        <a:pt x="32" y="286"/>
                      </a:lnTo>
                      <a:lnTo>
                        <a:pt x="25" y="310"/>
                      </a:lnTo>
                      <a:lnTo>
                        <a:pt x="17" y="333"/>
                      </a:lnTo>
                      <a:lnTo>
                        <a:pt x="11" y="354"/>
                      </a:lnTo>
                      <a:lnTo>
                        <a:pt x="7" y="373"/>
                      </a:lnTo>
                      <a:lnTo>
                        <a:pt x="4" y="390"/>
                      </a:lnTo>
                      <a:lnTo>
                        <a:pt x="0" y="403"/>
                      </a:lnTo>
                      <a:lnTo>
                        <a:pt x="0" y="415"/>
                      </a:lnTo>
                      <a:lnTo>
                        <a:pt x="0" y="421"/>
                      </a:lnTo>
                      <a:lnTo>
                        <a:pt x="0" y="424"/>
                      </a:lnTo>
                      <a:lnTo>
                        <a:pt x="2" y="422"/>
                      </a:lnTo>
                      <a:lnTo>
                        <a:pt x="7" y="421"/>
                      </a:lnTo>
                      <a:lnTo>
                        <a:pt x="13" y="415"/>
                      </a:lnTo>
                      <a:lnTo>
                        <a:pt x="25" y="407"/>
                      </a:lnTo>
                      <a:lnTo>
                        <a:pt x="36" y="400"/>
                      </a:lnTo>
                      <a:lnTo>
                        <a:pt x="51" y="390"/>
                      </a:lnTo>
                      <a:lnTo>
                        <a:pt x="70" y="381"/>
                      </a:lnTo>
                      <a:lnTo>
                        <a:pt x="91" y="373"/>
                      </a:lnTo>
                      <a:lnTo>
                        <a:pt x="112" y="364"/>
                      </a:lnTo>
                      <a:lnTo>
                        <a:pt x="137" y="354"/>
                      </a:lnTo>
                      <a:lnTo>
                        <a:pt x="161" y="346"/>
                      </a:lnTo>
                      <a:lnTo>
                        <a:pt x="190" y="339"/>
                      </a:lnTo>
                      <a:lnTo>
                        <a:pt x="218" y="333"/>
                      </a:lnTo>
                      <a:lnTo>
                        <a:pt x="249" y="329"/>
                      </a:lnTo>
                      <a:lnTo>
                        <a:pt x="281" y="327"/>
                      </a:lnTo>
                      <a:lnTo>
                        <a:pt x="315" y="329"/>
                      </a:lnTo>
                      <a:lnTo>
                        <a:pt x="312" y="326"/>
                      </a:lnTo>
                      <a:lnTo>
                        <a:pt x="302" y="318"/>
                      </a:lnTo>
                      <a:lnTo>
                        <a:pt x="293" y="312"/>
                      </a:lnTo>
                      <a:lnTo>
                        <a:pt x="283" y="308"/>
                      </a:lnTo>
                      <a:lnTo>
                        <a:pt x="272" y="305"/>
                      </a:lnTo>
                      <a:lnTo>
                        <a:pt x="260" y="301"/>
                      </a:lnTo>
                      <a:lnTo>
                        <a:pt x="245" y="295"/>
                      </a:lnTo>
                      <a:lnTo>
                        <a:pt x="228" y="293"/>
                      </a:lnTo>
                      <a:lnTo>
                        <a:pt x="209" y="291"/>
                      </a:lnTo>
                      <a:lnTo>
                        <a:pt x="190" y="293"/>
                      </a:lnTo>
                      <a:lnTo>
                        <a:pt x="167" y="295"/>
                      </a:lnTo>
                      <a:lnTo>
                        <a:pt x="142" y="301"/>
                      </a:lnTo>
                      <a:lnTo>
                        <a:pt x="116" y="308"/>
                      </a:lnTo>
                      <a:lnTo>
                        <a:pt x="87" y="320"/>
                      </a:lnTo>
                      <a:lnTo>
                        <a:pt x="87" y="318"/>
                      </a:lnTo>
                      <a:lnTo>
                        <a:pt x="89" y="312"/>
                      </a:lnTo>
                      <a:lnTo>
                        <a:pt x="89" y="303"/>
                      </a:lnTo>
                      <a:lnTo>
                        <a:pt x="95" y="291"/>
                      </a:lnTo>
                      <a:lnTo>
                        <a:pt x="99" y="278"/>
                      </a:lnTo>
                      <a:lnTo>
                        <a:pt x="104" y="263"/>
                      </a:lnTo>
                      <a:lnTo>
                        <a:pt x="110" y="246"/>
                      </a:lnTo>
                      <a:lnTo>
                        <a:pt x="120" y="229"/>
                      </a:lnTo>
                      <a:lnTo>
                        <a:pt x="129" y="208"/>
                      </a:lnTo>
                      <a:lnTo>
                        <a:pt x="141" y="191"/>
                      </a:lnTo>
                      <a:lnTo>
                        <a:pt x="154" y="170"/>
                      </a:lnTo>
                      <a:lnTo>
                        <a:pt x="167" y="152"/>
                      </a:lnTo>
                      <a:lnTo>
                        <a:pt x="182" y="135"/>
                      </a:lnTo>
                      <a:lnTo>
                        <a:pt x="201" y="118"/>
                      </a:lnTo>
                      <a:lnTo>
                        <a:pt x="220" y="105"/>
                      </a:lnTo>
                      <a:lnTo>
                        <a:pt x="243" y="95"/>
                      </a:lnTo>
                      <a:lnTo>
                        <a:pt x="264" y="84"/>
                      </a:lnTo>
                      <a:lnTo>
                        <a:pt x="291" y="78"/>
                      </a:lnTo>
                      <a:lnTo>
                        <a:pt x="315" y="71"/>
                      </a:lnTo>
                      <a:lnTo>
                        <a:pt x="342" y="69"/>
                      </a:lnTo>
                      <a:lnTo>
                        <a:pt x="369" y="65"/>
                      </a:lnTo>
                      <a:lnTo>
                        <a:pt x="395" y="65"/>
                      </a:lnTo>
                      <a:lnTo>
                        <a:pt x="420" y="65"/>
                      </a:lnTo>
                      <a:lnTo>
                        <a:pt x="447" y="67"/>
                      </a:lnTo>
                      <a:lnTo>
                        <a:pt x="467" y="67"/>
                      </a:lnTo>
                      <a:lnTo>
                        <a:pt x="490" y="69"/>
                      </a:lnTo>
                      <a:lnTo>
                        <a:pt x="509" y="71"/>
                      </a:lnTo>
                      <a:lnTo>
                        <a:pt x="526" y="75"/>
                      </a:lnTo>
                      <a:lnTo>
                        <a:pt x="540" y="75"/>
                      </a:lnTo>
                      <a:lnTo>
                        <a:pt x="551" y="78"/>
                      </a:lnTo>
                      <a:lnTo>
                        <a:pt x="557" y="78"/>
                      </a:lnTo>
                      <a:lnTo>
                        <a:pt x="561" y="80"/>
                      </a:lnTo>
                      <a:lnTo>
                        <a:pt x="479"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64" name="Freeform 88"/>
                <p:cNvSpPr>
                  <a:spLocks/>
                </p:cNvSpPr>
                <p:nvPr/>
              </p:nvSpPr>
              <p:spPr bwMode="auto">
                <a:xfrm>
                  <a:off x="4155" y="2465"/>
                  <a:ext cx="216" cy="223"/>
                </a:xfrm>
                <a:custGeom>
                  <a:avLst/>
                  <a:gdLst>
                    <a:gd name="T0" fmla="*/ 0 w 433"/>
                    <a:gd name="T1" fmla="*/ 0 h 447"/>
                    <a:gd name="T2" fmla="*/ 0 w 433"/>
                    <a:gd name="T3" fmla="*/ 0 h 447"/>
                    <a:gd name="T4" fmla="*/ 0 w 433"/>
                    <a:gd name="T5" fmla="*/ 0 h 447"/>
                    <a:gd name="T6" fmla="*/ 0 w 433"/>
                    <a:gd name="T7" fmla="*/ 0 h 447"/>
                    <a:gd name="T8" fmla="*/ 0 w 433"/>
                    <a:gd name="T9" fmla="*/ 0 h 447"/>
                    <a:gd name="T10" fmla="*/ 0 w 433"/>
                    <a:gd name="T11" fmla="*/ 0 h 447"/>
                    <a:gd name="T12" fmla="*/ 0 w 433"/>
                    <a:gd name="T13" fmla="*/ 0 h 447"/>
                    <a:gd name="T14" fmla="*/ 0 w 433"/>
                    <a:gd name="T15" fmla="*/ 0 h 447"/>
                    <a:gd name="T16" fmla="*/ 0 w 433"/>
                    <a:gd name="T17" fmla="*/ 0 h 447"/>
                    <a:gd name="T18" fmla="*/ 0 w 433"/>
                    <a:gd name="T19" fmla="*/ 0 h 447"/>
                    <a:gd name="T20" fmla="*/ 0 w 433"/>
                    <a:gd name="T21" fmla="*/ 0 h 447"/>
                    <a:gd name="T22" fmla="*/ 0 w 433"/>
                    <a:gd name="T23" fmla="*/ 0 h 447"/>
                    <a:gd name="T24" fmla="*/ 0 w 433"/>
                    <a:gd name="T25" fmla="*/ 0 h 447"/>
                    <a:gd name="T26" fmla="*/ 0 w 433"/>
                    <a:gd name="T27" fmla="*/ 0 h 447"/>
                    <a:gd name="T28" fmla="*/ 0 w 433"/>
                    <a:gd name="T29" fmla="*/ 0 h 447"/>
                    <a:gd name="T30" fmla="*/ 0 w 433"/>
                    <a:gd name="T31" fmla="*/ 0 h 447"/>
                    <a:gd name="T32" fmla="*/ 0 w 433"/>
                    <a:gd name="T33" fmla="*/ 0 h 447"/>
                    <a:gd name="T34" fmla="*/ 0 w 433"/>
                    <a:gd name="T35" fmla="*/ 0 h 447"/>
                    <a:gd name="T36" fmla="*/ 0 w 433"/>
                    <a:gd name="T37" fmla="*/ 0 h 447"/>
                    <a:gd name="T38" fmla="*/ 0 w 433"/>
                    <a:gd name="T39" fmla="*/ 0 h 447"/>
                    <a:gd name="T40" fmla="*/ 0 w 433"/>
                    <a:gd name="T41" fmla="*/ 0 h 447"/>
                    <a:gd name="T42" fmla="*/ 0 w 433"/>
                    <a:gd name="T43" fmla="*/ 0 h 447"/>
                    <a:gd name="T44" fmla="*/ 0 w 433"/>
                    <a:gd name="T45" fmla="*/ 0 h 447"/>
                    <a:gd name="T46" fmla="*/ 0 w 433"/>
                    <a:gd name="T47" fmla="*/ 0 h 447"/>
                    <a:gd name="T48" fmla="*/ 0 w 433"/>
                    <a:gd name="T49" fmla="*/ 0 h 447"/>
                    <a:gd name="T50" fmla="*/ 0 w 433"/>
                    <a:gd name="T51" fmla="*/ 0 h 447"/>
                    <a:gd name="T52" fmla="*/ 0 w 433"/>
                    <a:gd name="T53" fmla="*/ 0 h 447"/>
                    <a:gd name="T54" fmla="*/ 0 w 433"/>
                    <a:gd name="T55" fmla="*/ 0 h 447"/>
                    <a:gd name="T56" fmla="*/ 0 w 433"/>
                    <a:gd name="T57" fmla="*/ 0 h 447"/>
                    <a:gd name="T58" fmla="*/ 0 w 433"/>
                    <a:gd name="T59" fmla="*/ 0 h 447"/>
                    <a:gd name="T60" fmla="*/ 0 w 433"/>
                    <a:gd name="T61" fmla="*/ 0 h 447"/>
                    <a:gd name="T62" fmla="*/ 0 w 433"/>
                    <a:gd name="T63" fmla="*/ 0 h 447"/>
                    <a:gd name="T64" fmla="*/ 0 w 433"/>
                    <a:gd name="T65" fmla="*/ 0 h 447"/>
                    <a:gd name="T66" fmla="*/ 0 w 433"/>
                    <a:gd name="T67" fmla="*/ 0 h 447"/>
                    <a:gd name="T68" fmla="*/ 0 w 433"/>
                    <a:gd name="T69" fmla="*/ 0 h 447"/>
                    <a:gd name="T70" fmla="*/ 0 w 433"/>
                    <a:gd name="T71" fmla="*/ 0 h 447"/>
                    <a:gd name="T72" fmla="*/ 0 w 433"/>
                    <a:gd name="T73" fmla="*/ 0 h 447"/>
                    <a:gd name="T74" fmla="*/ 0 w 433"/>
                    <a:gd name="T75" fmla="*/ 0 h 447"/>
                    <a:gd name="T76" fmla="*/ 0 w 433"/>
                    <a:gd name="T77" fmla="*/ 0 h 447"/>
                    <a:gd name="T78" fmla="*/ 0 w 433"/>
                    <a:gd name="T79" fmla="*/ 0 h 447"/>
                    <a:gd name="T80" fmla="*/ 0 w 433"/>
                    <a:gd name="T81" fmla="*/ 0 h 447"/>
                    <a:gd name="T82" fmla="*/ 0 w 433"/>
                    <a:gd name="T83" fmla="*/ 0 h 447"/>
                    <a:gd name="T84" fmla="*/ 0 w 433"/>
                    <a:gd name="T85" fmla="*/ 0 h 447"/>
                    <a:gd name="T86" fmla="*/ 0 w 433"/>
                    <a:gd name="T87" fmla="*/ 0 h 447"/>
                    <a:gd name="T88" fmla="*/ 0 w 433"/>
                    <a:gd name="T89" fmla="*/ 0 h 447"/>
                    <a:gd name="T90" fmla="*/ 0 w 433"/>
                    <a:gd name="T91" fmla="*/ 0 h 447"/>
                    <a:gd name="T92" fmla="*/ 0 w 433"/>
                    <a:gd name="T93" fmla="*/ 0 h 447"/>
                    <a:gd name="T94" fmla="*/ 0 w 433"/>
                    <a:gd name="T95" fmla="*/ 0 h 447"/>
                    <a:gd name="T96" fmla="*/ 0 w 433"/>
                    <a:gd name="T97" fmla="*/ 0 h 44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33"/>
                    <a:gd name="T148" fmla="*/ 0 h 447"/>
                    <a:gd name="T149" fmla="*/ 433 w 433"/>
                    <a:gd name="T150" fmla="*/ 447 h 44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33" h="447">
                      <a:moveTo>
                        <a:pt x="13" y="53"/>
                      </a:moveTo>
                      <a:lnTo>
                        <a:pt x="11" y="57"/>
                      </a:lnTo>
                      <a:lnTo>
                        <a:pt x="11" y="65"/>
                      </a:lnTo>
                      <a:lnTo>
                        <a:pt x="8" y="76"/>
                      </a:lnTo>
                      <a:lnTo>
                        <a:pt x="8" y="93"/>
                      </a:lnTo>
                      <a:lnTo>
                        <a:pt x="4" y="112"/>
                      </a:lnTo>
                      <a:lnTo>
                        <a:pt x="2" y="137"/>
                      </a:lnTo>
                      <a:lnTo>
                        <a:pt x="0" y="162"/>
                      </a:lnTo>
                      <a:lnTo>
                        <a:pt x="0" y="192"/>
                      </a:lnTo>
                      <a:lnTo>
                        <a:pt x="0" y="222"/>
                      </a:lnTo>
                      <a:lnTo>
                        <a:pt x="4" y="255"/>
                      </a:lnTo>
                      <a:lnTo>
                        <a:pt x="8" y="287"/>
                      </a:lnTo>
                      <a:lnTo>
                        <a:pt x="15" y="319"/>
                      </a:lnTo>
                      <a:lnTo>
                        <a:pt x="23" y="352"/>
                      </a:lnTo>
                      <a:lnTo>
                        <a:pt x="34" y="384"/>
                      </a:lnTo>
                      <a:lnTo>
                        <a:pt x="49" y="416"/>
                      </a:lnTo>
                      <a:lnTo>
                        <a:pt x="68" y="447"/>
                      </a:lnTo>
                      <a:lnTo>
                        <a:pt x="118" y="395"/>
                      </a:lnTo>
                      <a:lnTo>
                        <a:pt x="116" y="394"/>
                      </a:lnTo>
                      <a:lnTo>
                        <a:pt x="116" y="388"/>
                      </a:lnTo>
                      <a:lnTo>
                        <a:pt x="116" y="380"/>
                      </a:lnTo>
                      <a:lnTo>
                        <a:pt x="116" y="371"/>
                      </a:lnTo>
                      <a:lnTo>
                        <a:pt x="116" y="356"/>
                      </a:lnTo>
                      <a:lnTo>
                        <a:pt x="116" y="342"/>
                      </a:lnTo>
                      <a:lnTo>
                        <a:pt x="116" y="327"/>
                      </a:lnTo>
                      <a:lnTo>
                        <a:pt x="118" y="312"/>
                      </a:lnTo>
                      <a:lnTo>
                        <a:pt x="118" y="293"/>
                      </a:lnTo>
                      <a:lnTo>
                        <a:pt x="120" y="276"/>
                      </a:lnTo>
                      <a:lnTo>
                        <a:pt x="124" y="257"/>
                      </a:lnTo>
                      <a:lnTo>
                        <a:pt x="127" y="238"/>
                      </a:lnTo>
                      <a:lnTo>
                        <a:pt x="131" y="221"/>
                      </a:lnTo>
                      <a:lnTo>
                        <a:pt x="137" y="203"/>
                      </a:lnTo>
                      <a:lnTo>
                        <a:pt x="144" y="188"/>
                      </a:lnTo>
                      <a:lnTo>
                        <a:pt x="152" y="175"/>
                      </a:lnTo>
                      <a:lnTo>
                        <a:pt x="152" y="177"/>
                      </a:lnTo>
                      <a:lnTo>
                        <a:pt x="158" y="186"/>
                      </a:lnTo>
                      <a:lnTo>
                        <a:pt x="162" y="192"/>
                      </a:lnTo>
                      <a:lnTo>
                        <a:pt x="165" y="200"/>
                      </a:lnTo>
                      <a:lnTo>
                        <a:pt x="169" y="207"/>
                      </a:lnTo>
                      <a:lnTo>
                        <a:pt x="177" y="217"/>
                      </a:lnTo>
                      <a:lnTo>
                        <a:pt x="183" y="224"/>
                      </a:lnTo>
                      <a:lnTo>
                        <a:pt x="192" y="234"/>
                      </a:lnTo>
                      <a:lnTo>
                        <a:pt x="200" y="241"/>
                      </a:lnTo>
                      <a:lnTo>
                        <a:pt x="211" y="251"/>
                      </a:lnTo>
                      <a:lnTo>
                        <a:pt x="222" y="259"/>
                      </a:lnTo>
                      <a:lnTo>
                        <a:pt x="234" y="264"/>
                      </a:lnTo>
                      <a:lnTo>
                        <a:pt x="247" y="270"/>
                      </a:lnTo>
                      <a:lnTo>
                        <a:pt x="264" y="276"/>
                      </a:lnTo>
                      <a:lnTo>
                        <a:pt x="264" y="272"/>
                      </a:lnTo>
                      <a:lnTo>
                        <a:pt x="264" y="266"/>
                      </a:lnTo>
                      <a:lnTo>
                        <a:pt x="268" y="255"/>
                      </a:lnTo>
                      <a:lnTo>
                        <a:pt x="272" y="241"/>
                      </a:lnTo>
                      <a:lnTo>
                        <a:pt x="276" y="224"/>
                      </a:lnTo>
                      <a:lnTo>
                        <a:pt x="283" y="205"/>
                      </a:lnTo>
                      <a:lnTo>
                        <a:pt x="291" y="183"/>
                      </a:lnTo>
                      <a:lnTo>
                        <a:pt x="302" y="162"/>
                      </a:lnTo>
                      <a:lnTo>
                        <a:pt x="312" y="139"/>
                      </a:lnTo>
                      <a:lnTo>
                        <a:pt x="323" y="116"/>
                      </a:lnTo>
                      <a:lnTo>
                        <a:pt x="338" y="91"/>
                      </a:lnTo>
                      <a:lnTo>
                        <a:pt x="354" y="70"/>
                      </a:lnTo>
                      <a:lnTo>
                        <a:pt x="371" y="48"/>
                      </a:lnTo>
                      <a:lnTo>
                        <a:pt x="390" y="30"/>
                      </a:lnTo>
                      <a:lnTo>
                        <a:pt x="411" y="13"/>
                      </a:lnTo>
                      <a:lnTo>
                        <a:pt x="433" y="0"/>
                      </a:lnTo>
                      <a:lnTo>
                        <a:pt x="431" y="0"/>
                      </a:lnTo>
                      <a:lnTo>
                        <a:pt x="428" y="0"/>
                      </a:lnTo>
                      <a:lnTo>
                        <a:pt x="420" y="0"/>
                      </a:lnTo>
                      <a:lnTo>
                        <a:pt x="412" y="0"/>
                      </a:lnTo>
                      <a:lnTo>
                        <a:pt x="401" y="2"/>
                      </a:lnTo>
                      <a:lnTo>
                        <a:pt x="390" y="6"/>
                      </a:lnTo>
                      <a:lnTo>
                        <a:pt x="376" y="10"/>
                      </a:lnTo>
                      <a:lnTo>
                        <a:pt x="363" y="19"/>
                      </a:lnTo>
                      <a:lnTo>
                        <a:pt x="346" y="27"/>
                      </a:lnTo>
                      <a:lnTo>
                        <a:pt x="329" y="40"/>
                      </a:lnTo>
                      <a:lnTo>
                        <a:pt x="314" y="55"/>
                      </a:lnTo>
                      <a:lnTo>
                        <a:pt x="298" y="74"/>
                      </a:lnTo>
                      <a:lnTo>
                        <a:pt x="281" y="97"/>
                      </a:lnTo>
                      <a:lnTo>
                        <a:pt x="264" y="124"/>
                      </a:lnTo>
                      <a:lnTo>
                        <a:pt x="251" y="156"/>
                      </a:lnTo>
                      <a:lnTo>
                        <a:pt x="238" y="192"/>
                      </a:lnTo>
                      <a:lnTo>
                        <a:pt x="234" y="190"/>
                      </a:lnTo>
                      <a:lnTo>
                        <a:pt x="224" y="183"/>
                      </a:lnTo>
                      <a:lnTo>
                        <a:pt x="217" y="179"/>
                      </a:lnTo>
                      <a:lnTo>
                        <a:pt x="211" y="175"/>
                      </a:lnTo>
                      <a:lnTo>
                        <a:pt x="203" y="169"/>
                      </a:lnTo>
                      <a:lnTo>
                        <a:pt x="198" y="164"/>
                      </a:lnTo>
                      <a:lnTo>
                        <a:pt x="190" y="156"/>
                      </a:lnTo>
                      <a:lnTo>
                        <a:pt x="183" y="148"/>
                      </a:lnTo>
                      <a:lnTo>
                        <a:pt x="177" y="143"/>
                      </a:lnTo>
                      <a:lnTo>
                        <a:pt x="171" y="135"/>
                      </a:lnTo>
                      <a:lnTo>
                        <a:pt x="165" y="125"/>
                      </a:lnTo>
                      <a:lnTo>
                        <a:pt x="162" y="116"/>
                      </a:lnTo>
                      <a:lnTo>
                        <a:pt x="160" y="108"/>
                      </a:lnTo>
                      <a:lnTo>
                        <a:pt x="160" y="99"/>
                      </a:lnTo>
                      <a:lnTo>
                        <a:pt x="158" y="89"/>
                      </a:lnTo>
                      <a:lnTo>
                        <a:pt x="156" y="84"/>
                      </a:lnTo>
                      <a:lnTo>
                        <a:pt x="152" y="82"/>
                      </a:lnTo>
                      <a:lnTo>
                        <a:pt x="148" y="82"/>
                      </a:lnTo>
                      <a:lnTo>
                        <a:pt x="143" y="82"/>
                      </a:lnTo>
                      <a:lnTo>
                        <a:pt x="137" y="84"/>
                      </a:lnTo>
                      <a:lnTo>
                        <a:pt x="131" y="87"/>
                      </a:lnTo>
                      <a:lnTo>
                        <a:pt x="125" y="95"/>
                      </a:lnTo>
                      <a:lnTo>
                        <a:pt x="118" y="101"/>
                      </a:lnTo>
                      <a:lnTo>
                        <a:pt x="112" y="110"/>
                      </a:lnTo>
                      <a:lnTo>
                        <a:pt x="105" y="118"/>
                      </a:lnTo>
                      <a:lnTo>
                        <a:pt x="99" y="129"/>
                      </a:lnTo>
                      <a:lnTo>
                        <a:pt x="93" y="139"/>
                      </a:lnTo>
                      <a:lnTo>
                        <a:pt x="89" y="148"/>
                      </a:lnTo>
                      <a:lnTo>
                        <a:pt x="86" y="158"/>
                      </a:lnTo>
                      <a:lnTo>
                        <a:pt x="86" y="169"/>
                      </a:lnTo>
                      <a:lnTo>
                        <a:pt x="82" y="177"/>
                      </a:lnTo>
                      <a:lnTo>
                        <a:pt x="78" y="186"/>
                      </a:lnTo>
                      <a:lnTo>
                        <a:pt x="76" y="198"/>
                      </a:lnTo>
                      <a:lnTo>
                        <a:pt x="74" y="209"/>
                      </a:lnTo>
                      <a:lnTo>
                        <a:pt x="72" y="221"/>
                      </a:lnTo>
                      <a:lnTo>
                        <a:pt x="70" y="230"/>
                      </a:lnTo>
                      <a:lnTo>
                        <a:pt x="70" y="241"/>
                      </a:lnTo>
                      <a:lnTo>
                        <a:pt x="70" y="253"/>
                      </a:lnTo>
                      <a:lnTo>
                        <a:pt x="68" y="260"/>
                      </a:lnTo>
                      <a:lnTo>
                        <a:pt x="68" y="272"/>
                      </a:lnTo>
                      <a:lnTo>
                        <a:pt x="68" y="278"/>
                      </a:lnTo>
                      <a:lnTo>
                        <a:pt x="68" y="285"/>
                      </a:lnTo>
                      <a:lnTo>
                        <a:pt x="68" y="295"/>
                      </a:lnTo>
                      <a:lnTo>
                        <a:pt x="68" y="300"/>
                      </a:lnTo>
                      <a:lnTo>
                        <a:pt x="68" y="299"/>
                      </a:lnTo>
                      <a:lnTo>
                        <a:pt x="65" y="293"/>
                      </a:lnTo>
                      <a:lnTo>
                        <a:pt x="61" y="285"/>
                      </a:lnTo>
                      <a:lnTo>
                        <a:pt x="59" y="276"/>
                      </a:lnTo>
                      <a:lnTo>
                        <a:pt x="55" y="260"/>
                      </a:lnTo>
                      <a:lnTo>
                        <a:pt x="49" y="247"/>
                      </a:lnTo>
                      <a:lnTo>
                        <a:pt x="44" y="232"/>
                      </a:lnTo>
                      <a:lnTo>
                        <a:pt x="42" y="217"/>
                      </a:lnTo>
                      <a:lnTo>
                        <a:pt x="36" y="200"/>
                      </a:lnTo>
                      <a:lnTo>
                        <a:pt x="30" y="183"/>
                      </a:lnTo>
                      <a:lnTo>
                        <a:pt x="29" y="165"/>
                      </a:lnTo>
                      <a:lnTo>
                        <a:pt x="27" y="148"/>
                      </a:lnTo>
                      <a:lnTo>
                        <a:pt x="25" y="131"/>
                      </a:lnTo>
                      <a:lnTo>
                        <a:pt x="25" y="118"/>
                      </a:lnTo>
                      <a:lnTo>
                        <a:pt x="25" y="103"/>
                      </a:lnTo>
                      <a:lnTo>
                        <a:pt x="30" y="93"/>
                      </a:lnTo>
                      <a:lnTo>
                        <a:pt x="30" y="82"/>
                      </a:lnTo>
                      <a:lnTo>
                        <a:pt x="34" y="74"/>
                      </a:lnTo>
                      <a:lnTo>
                        <a:pt x="34" y="67"/>
                      </a:lnTo>
                      <a:lnTo>
                        <a:pt x="34" y="63"/>
                      </a:lnTo>
                      <a:lnTo>
                        <a:pt x="30" y="55"/>
                      </a:lnTo>
                      <a:lnTo>
                        <a:pt x="29" y="51"/>
                      </a:lnTo>
                      <a:lnTo>
                        <a:pt x="17" y="51"/>
                      </a:lnTo>
                      <a:lnTo>
                        <a:pt x="13"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65" name="Freeform 89"/>
                <p:cNvSpPr>
                  <a:spLocks/>
                </p:cNvSpPr>
                <p:nvPr/>
              </p:nvSpPr>
              <p:spPr bwMode="auto">
                <a:xfrm>
                  <a:off x="4351" y="2464"/>
                  <a:ext cx="181" cy="155"/>
                </a:xfrm>
                <a:custGeom>
                  <a:avLst/>
                  <a:gdLst>
                    <a:gd name="T0" fmla="*/ 0 w 362"/>
                    <a:gd name="T1" fmla="*/ 1 h 310"/>
                    <a:gd name="T2" fmla="*/ 1 w 362"/>
                    <a:gd name="T3" fmla="*/ 1 h 310"/>
                    <a:gd name="T4" fmla="*/ 1 w 362"/>
                    <a:gd name="T5" fmla="*/ 1 h 310"/>
                    <a:gd name="T6" fmla="*/ 1 w 362"/>
                    <a:gd name="T7" fmla="*/ 1 h 310"/>
                    <a:gd name="T8" fmla="*/ 1 w 362"/>
                    <a:gd name="T9" fmla="*/ 1 h 310"/>
                    <a:gd name="T10" fmla="*/ 1 w 362"/>
                    <a:gd name="T11" fmla="*/ 1 h 310"/>
                    <a:gd name="T12" fmla="*/ 1 w 362"/>
                    <a:gd name="T13" fmla="*/ 1 h 310"/>
                    <a:gd name="T14" fmla="*/ 1 w 362"/>
                    <a:gd name="T15" fmla="*/ 1 h 310"/>
                    <a:gd name="T16" fmla="*/ 1 w 362"/>
                    <a:gd name="T17" fmla="*/ 1 h 310"/>
                    <a:gd name="T18" fmla="*/ 1 w 362"/>
                    <a:gd name="T19" fmla="*/ 1 h 310"/>
                    <a:gd name="T20" fmla="*/ 1 w 362"/>
                    <a:gd name="T21" fmla="*/ 1 h 310"/>
                    <a:gd name="T22" fmla="*/ 1 w 362"/>
                    <a:gd name="T23" fmla="*/ 1 h 310"/>
                    <a:gd name="T24" fmla="*/ 1 w 362"/>
                    <a:gd name="T25" fmla="*/ 1 h 310"/>
                    <a:gd name="T26" fmla="*/ 1 w 362"/>
                    <a:gd name="T27" fmla="*/ 1 h 310"/>
                    <a:gd name="T28" fmla="*/ 1 w 362"/>
                    <a:gd name="T29" fmla="*/ 1 h 310"/>
                    <a:gd name="T30" fmla="*/ 1 w 362"/>
                    <a:gd name="T31" fmla="*/ 1 h 310"/>
                    <a:gd name="T32" fmla="*/ 1 w 362"/>
                    <a:gd name="T33" fmla="*/ 1 h 310"/>
                    <a:gd name="T34" fmla="*/ 1 w 362"/>
                    <a:gd name="T35" fmla="*/ 1 h 310"/>
                    <a:gd name="T36" fmla="*/ 1 w 362"/>
                    <a:gd name="T37" fmla="*/ 1 h 310"/>
                    <a:gd name="T38" fmla="*/ 1 w 362"/>
                    <a:gd name="T39" fmla="*/ 1 h 310"/>
                    <a:gd name="T40" fmla="*/ 1 w 362"/>
                    <a:gd name="T41" fmla="*/ 1 h 310"/>
                    <a:gd name="T42" fmla="*/ 1 w 362"/>
                    <a:gd name="T43" fmla="*/ 1 h 310"/>
                    <a:gd name="T44" fmla="*/ 1 w 362"/>
                    <a:gd name="T45" fmla="*/ 1 h 310"/>
                    <a:gd name="T46" fmla="*/ 1 w 362"/>
                    <a:gd name="T47" fmla="*/ 1 h 310"/>
                    <a:gd name="T48" fmla="*/ 1 w 362"/>
                    <a:gd name="T49" fmla="*/ 1 h 310"/>
                    <a:gd name="T50" fmla="*/ 1 w 362"/>
                    <a:gd name="T51" fmla="*/ 1 h 310"/>
                    <a:gd name="T52" fmla="*/ 1 w 362"/>
                    <a:gd name="T53" fmla="*/ 1 h 310"/>
                    <a:gd name="T54" fmla="*/ 1 w 362"/>
                    <a:gd name="T55" fmla="*/ 1 h 310"/>
                    <a:gd name="T56" fmla="*/ 1 w 362"/>
                    <a:gd name="T57" fmla="*/ 1 h 310"/>
                    <a:gd name="T58" fmla="*/ 1 w 362"/>
                    <a:gd name="T59" fmla="*/ 1 h 310"/>
                    <a:gd name="T60" fmla="*/ 1 w 362"/>
                    <a:gd name="T61" fmla="*/ 1 h 310"/>
                    <a:gd name="T62" fmla="*/ 1 w 362"/>
                    <a:gd name="T63" fmla="*/ 1 h 310"/>
                    <a:gd name="T64" fmla="*/ 1 w 362"/>
                    <a:gd name="T65" fmla="*/ 1 h 310"/>
                    <a:gd name="T66" fmla="*/ 0 w 362"/>
                    <a:gd name="T67" fmla="*/ 1 h 3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62"/>
                    <a:gd name="T103" fmla="*/ 0 h 310"/>
                    <a:gd name="T104" fmla="*/ 362 w 362"/>
                    <a:gd name="T105" fmla="*/ 310 h 31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62" h="310">
                      <a:moveTo>
                        <a:pt x="0" y="23"/>
                      </a:moveTo>
                      <a:lnTo>
                        <a:pt x="0" y="25"/>
                      </a:lnTo>
                      <a:lnTo>
                        <a:pt x="2" y="32"/>
                      </a:lnTo>
                      <a:lnTo>
                        <a:pt x="6" y="42"/>
                      </a:lnTo>
                      <a:lnTo>
                        <a:pt x="14" y="55"/>
                      </a:lnTo>
                      <a:lnTo>
                        <a:pt x="19" y="72"/>
                      </a:lnTo>
                      <a:lnTo>
                        <a:pt x="31" y="91"/>
                      </a:lnTo>
                      <a:lnTo>
                        <a:pt x="40" y="112"/>
                      </a:lnTo>
                      <a:lnTo>
                        <a:pt x="54" y="137"/>
                      </a:lnTo>
                      <a:lnTo>
                        <a:pt x="67" y="158"/>
                      </a:lnTo>
                      <a:lnTo>
                        <a:pt x="84" y="185"/>
                      </a:lnTo>
                      <a:lnTo>
                        <a:pt x="103" y="207"/>
                      </a:lnTo>
                      <a:lnTo>
                        <a:pt x="124" y="232"/>
                      </a:lnTo>
                      <a:lnTo>
                        <a:pt x="145" y="253"/>
                      </a:lnTo>
                      <a:lnTo>
                        <a:pt x="170" y="274"/>
                      </a:lnTo>
                      <a:lnTo>
                        <a:pt x="196" y="293"/>
                      </a:lnTo>
                      <a:lnTo>
                        <a:pt x="223" y="310"/>
                      </a:lnTo>
                      <a:lnTo>
                        <a:pt x="362" y="278"/>
                      </a:lnTo>
                      <a:lnTo>
                        <a:pt x="360" y="276"/>
                      </a:lnTo>
                      <a:lnTo>
                        <a:pt x="358" y="270"/>
                      </a:lnTo>
                      <a:lnTo>
                        <a:pt x="356" y="259"/>
                      </a:lnTo>
                      <a:lnTo>
                        <a:pt x="352" y="247"/>
                      </a:lnTo>
                      <a:lnTo>
                        <a:pt x="348" y="232"/>
                      </a:lnTo>
                      <a:lnTo>
                        <a:pt x="344" y="215"/>
                      </a:lnTo>
                      <a:lnTo>
                        <a:pt x="343" y="194"/>
                      </a:lnTo>
                      <a:lnTo>
                        <a:pt x="339" y="175"/>
                      </a:lnTo>
                      <a:lnTo>
                        <a:pt x="333" y="154"/>
                      </a:lnTo>
                      <a:lnTo>
                        <a:pt x="329" y="131"/>
                      </a:lnTo>
                      <a:lnTo>
                        <a:pt x="325" y="110"/>
                      </a:lnTo>
                      <a:lnTo>
                        <a:pt x="324" y="89"/>
                      </a:lnTo>
                      <a:lnTo>
                        <a:pt x="322" y="67"/>
                      </a:lnTo>
                      <a:lnTo>
                        <a:pt x="322" y="50"/>
                      </a:lnTo>
                      <a:lnTo>
                        <a:pt x="320" y="31"/>
                      </a:lnTo>
                      <a:lnTo>
                        <a:pt x="322" y="17"/>
                      </a:lnTo>
                      <a:lnTo>
                        <a:pt x="320" y="21"/>
                      </a:lnTo>
                      <a:lnTo>
                        <a:pt x="318" y="25"/>
                      </a:lnTo>
                      <a:lnTo>
                        <a:pt x="314" y="34"/>
                      </a:lnTo>
                      <a:lnTo>
                        <a:pt x="312" y="42"/>
                      </a:lnTo>
                      <a:lnTo>
                        <a:pt x="308" y="53"/>
                      </a:lnTo>
                      <a:lnTo>
                        <a:pt x="305" y="67"/>
                      </a:lnTo>
                      <a:lnTo>
                        <a:pt x="301" y="82"/>
                      </a:lnTo>
                      <a:lnTo>
                        <a:pt x="297" y="97"/>
                      </a:lnTo>
                      <a:lnTo>
                        <a:pt x="293" y="114"/>
                      </a:lnTo>
                      <a:lnTo>
                        <a:pt x="289" y="133"/>
                      </a:lnTo>
                      <a:lnTo>
                        <a:pt x="287" y="154"/>
                      </a:lnTo>
                      <a:lnTo>
                        <a:pt x="287" y="175"/>
                      </a:lnTo>
                      <a:lnTo>
                        <a:pt x="287" y="198"/>
                      </a:lnTo>
                      <a:lnTo>
                        <a:pt x="287" y="219"/>
                      </a:lnTo>
                      <a:lnTo>
                        <a:pt x="291" y="245"/>
                      </a:lnTo>
                      <a:lnTo>
                        <a:pt x="242" y="266"/>
                      </a:lnTo>
                      <a:lnTo>
                        <a:pt x="240" y="262"/>
                      </a:lnTo>
                      <a:lnTo>
                        <a:pt x="234" y="261"/>
                      </a:lnTo>
                      <a:lnTo>
                        <a:pt x="227" y="253"/>
                      </a:lnTo>
                      <a:lnTo>
                        <a:pt x="217" y="243"/>
                      </a:lnTo>
                      <a:lnTo>
                        <a:pt x="206" y="232"/>
                      </a:lnTo>
                      <a:lnTo>
                        <a:pt x="192" y="219"/>
                      </a:lnTo>
                      <a:lnTo>
                        <a:pt x="177" y="202"/>
                      </a:lnTo>
                      <a:lnTo>
                        <a:pt x="162" y="185"/>
                      </a:lnTo>
                      <a:lnTo>
                        <a:pt x="145" y="166"/>
                      </a:lnTo>
                      <a:lnTo>
                        <a:pt x="132" y="145"/>
                      </a:lnTo>
                      <a:lnTo>
                        <a:pt x="114" y="122"/>
                      </a:lnTo>
                      <a:lnTo>
                        <a:pt x="101" y="101"/>
                      </a:lnTo>
                      <a:lnTo>
                        <a:pt x="88" y="74"/>
                      </a:lnTo>
                      <a:lnTo>
                        <a:pt x="78" y="50"/>
                      </a:lnTo>
                      <a:lnTo>
                        <a:pt x="67" y="25"/>
                      </a:lnTo>
                      <a:lnTo>
                        <a:pt x="61" y="0"/>
                      </a:lnTo>
                      <a:lnTo>
                        <a:pt x="0"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66" name="Freeform 90"/>
                <p:cNvSpPr>
                  <a:spLocks/>
                </p:cNvSpPr>
                <p:nvPr/>
              </p:nvSpPr>
              <p:spPr bwMode="auto">
                <a:xfrm>
                  <a:off x="4509" y="2259"/>
                  <a:ext cx="181" cy="241"/>
                </a:xfrm>
                <a:custGeom>
                  <a:avLst/>
                  <a:gdLst>
                    <a:gd name="T0" fmla="*/ 1 w 361"/>
                    <a:gd name="T1" fmla="*/ 1 h 481"/>
                    <a:gd name="T2" fmla="*/ 1 w 361"/>
                    <a:gd name="T3" fmla="*/ 1 h 481"/>
                    <a:gd name="T4" fmla="*/ 1 w 361"/>
                    <a:gd name="T5" fmla="*/ 1 h 481"/>
                    <a:gd name="T6" fmla="*/ 1 w 361"/>
                    <a:gd name="T7" fmla="*/ 1 h 481"/>
                    <a:gd name="T8" fmla="*/ 1 w 361"/>
                    <a:gd name="T9" fmla="*/ 1 h 481"/>
                    <a:gd name="T10" fmla="*/ 1 w 361"/>
                    <a:gd name="T11" fmla="*/ 1 h 481"/>
                    <a:gd name="T12" fmla="*/ 1 w 361"/>
                    <a:gd name="T13" fmla="*/ 1 h 481"/>
                    <a:gd name="T14" fmla="*/ 1 w 361"/>
                    <a:gd name="T15" fmla="*/ 1 h 481"/>
                    <a:gd name="T16" fmla="*/ 1 w 361"/>
                    <a:gd name="T17" fmla="*/ 1 h 481"/>
                    <a:gd name="T18" fmla="*/ 1 w 361"/>
                    <a:gd name="T19" fmla="*/ 1 h 481"/>
                    <a:gd name="T20" fmla="*/ 1 w 361"/>
                    <a:gd name="T21" fmla="*/ 1 h 481"/>
                    <a:gd name="T22" fmla="*/ 1 w 361"/>
                    <a:gd name="T23" fmla="*/ 1 h 481"/>
                    <a:gd name="T24" fmla="*/ 1 w 361"/>
                    <a:gd name="T25" fmla="*/ 1 h 481"/>
                    <a:gd name="T26" fmla="*/ 1 w 361"/>
                    <a:gd name="T27" fmla="*/ 1 h 481"/>
                    <a:gd name="T28" fmla="*/ 1 w 361"/>
                    <a:gd name="T29" fmla="*/ 1 h 481"/>
                    <a:gd name="T30" fmla="*/ 1 w 361"/>
                    <a:gd name="T31" fmla="*/ 1 h 481"/>
                    <a:gd name="T32" fmla="*/ 1 w 361"/>
                    <a:gd name="T33" fmla="*/ 1 h 481"/>
                    <a:gd name="T34" fmla="*/ 1 w 361"/>
                    <a:gd name="T35" fmla="*/ 1 h 481"/>
                    <a:gd name="T36" fmla="*/ 1 w 361"/>
                    <a:gd name="T37" fmla="*/ 1 h 481"/>
                    <a:gd name="T38" fmla="*/ 1 w 361"/>
                    <a:gd name="T39" fmla="*/ 1 h 481"/>
                    <a:gd name="T40" fmla="*/ 1 w 361"/>
                    <a:gd name="T41" fmla="*/ 1 h 481"/>
                    <a:gd name="T42" fmla="*/ 1 w 361"/>
                    <a:gd name="T43" fmla="*/ 1 h 481"/>
                    <a:gd name="T44" fmla="*/ 1 w 361"/>
                    <a:gd name="T45" fmla="*/ 1 h 481"/>
                    <a:gd name="T46" fmla="*/ 1 w 361"/>
                    <a:gd name="T47" fmla="*/ 1 h 481"/>
                    <a:gd name="T48" fmla="*/ 1 w 361"/>
                    <a:gd name="T49" fmla="*/ 1 h 481"/>
                    <a:gd name="T50" fmla="*/ 1 w 361"/>
                    <a:gd name="T51" fmla="*/ 1 h 481"/>
                    <a:gd name="T52" fmla="*/ 1 w 361"/>
                    <a:gd name="T53" fmla="*/ 1 h 481"/>
                    <a:gd name="T54" fmla="*/ 1 w 361"/>
                    <a:gd name="T55" fmla="*/ 1 h 481"/>
                    <a:gd name="T56" fmla="*/ 1 w 361"/>
                    <a:gd name="T57" fmla="*/ 1 h 481"/>
                    <a:gd name="T58" fmla="*/ 1 w 361"/>
                    <a:gd name="T59" fmla="*/ 1 h 481"/>
                    <a:gd name="T60" fmla="*/ 1 w 361"/>
                    <a:gd name="T61" fmla="*/ 1 h 481"/>
                    <a:gd name="T62" fmla="*/ 1 w 361"/>
                    <a:gd name="T63" fmla="*/ 0 h 481"/>
                    <a:gd name="T64" fmla="*/ 1 w 361"/>
                    <a:gd name="T65" fmla="*/ 1 h 481"/>
                    <a:gd name="T66" fmla="*/ 1 w 361"/>
                    <a:gd name="T67" fmla="*/ 1 h 481"/>
                    <a:gd name="T68" fmla="*/ 1 w 361"/>
                    <a:gd name="T69" fmla="*/ 1 h 481"/>
                    <a:gd name="T70" fmla="*/ 1 w 361"/>
                    <a:gd name="T71" fmla="*/ 1 h 481"/>
                    <a:gd name="T72" fmla="*/ 1 w 361"/>
                    <a:gd name="T73" fmla="*/ 1 h 481"/>
                    <a:gd name="T74" fmla="*/ 1 w 361"/>
                    <a:gd name="T75" fmla="*/ 1 h 481"/>
                    <a:gd name="T76" fmla="*/ 1 w 361"/>
                    <a:gd name="T77" fmla="*/ 1 h 481"/>
                    <a:gd name="T78" fmla="*/ 1 w 361"/>
                    <a:gd name="T79" fmla="*/ 1 h 481"/>
                    <a:gd name="T80" fmla="*/ 1 w 361"/>
                    <a:gd name="T81" fmla="*/ 1 h 481"/>
                    <a:gd name="T82" fmla="*/ 1 w 361"/>
                    <a:gd name="T83" fmla="*/ 1 h 481"/>
                    <a:gd name="T84" fmla="*/ 1 w 361"/>
                    <a:gd name="T85" fmla="*/ 1 h 481"/>
                    <a:gd name="T86" fmla="*/ 1 w 361"/>
                    <a:gd name="T87" fmla="*/ 1 h 481"/>
                    <a:gd name="T88" fmla="*/ 1 w 361"/>
                    <a:gd name="T89" fmla="*/ 1 h 481"/>
                    <a:gd name="T90" fmla="*/ 1 w 361"/>
                    <a:gd name="T91" fmla="*/ 1 h 481"/>
                    <a:gd name="T92" fmla="*/ 1 w 361"/>
                    <a:gd name="T93" fmla="*/ 1 h 481"/>
                    <a:gd name="T94" fmla="*/ 1 w 361"/>
                    <a:gd name="T95" fmla="*/ 1 h 481"/>
                    <a:gd name="T96" fmla="*/ 1 w 361"/>
                    <a:gd name="T97" fmla="*/ 1 h 481"/>
                    <a:gd name="T98" fmla="*/ 1 w 361"/>
                    <a:gd name="T99" fmla="*/ 1 h 481"/>
                    <a:gd name="T100" fmla="*/ 1 w 361"/>
                    <a:gd name="T101" fmla="*/ 1 h 481"/>
                    <a:gd name="T102" fmla="*/ 1 w 361"/>
                    <a:gd name="T103" fmla="*/ 1 h 481"/>
                    <a:gd name="T104" fmla="*/ 1 w 361"/>
                    <a:gd name="T105" fmla="*/ 1 h 481"/>
                    <a:gd name="T106" fmla="*/ 1 w 361"/>
                    <a:gd name="T107" fmla="*/ 1 h 481"/>
                    <a:gd name="T108" fmla="*/ 1 w 361"/>
                    <a:gd name="T109" fmla="*/ 1 h 481"/>
                    <a:gd name="T110" fmla="*/ 1 w 361"/>
                    <a:gd name="T111" fmla="*/ 1 h 481"/>
                    <a:gd name="T112" fmla="*/ 1 w 361"/>
                    <a:gd name="T113" fmla="*/ 1 h 481"/>
                    <a:gd name="T114" fmla="*/ 1 w 361"/>
                    <a:gd name="T115" fmla="*/ 1 h 481"/>
                    <a:gd name="T116" fmla="*/ 1 w 361"/>
                    <a:gd name="T117" fmla="*/ 1 h 481"/>
                    <a:gd name="T118" fmla="*/ 1 w 361"/>
                    <a:gd name="T119" fmla="*/ 1 h 481"/>
                    <a:gd name="T120" fmla="*/ 1 w 361"/>
                    <a:gd name="T121" fmla="*/ 1 h 481"/>
                    <a:gd name="T122" fmla="*/ 1 w 361"/>
                    <a:gd name="T123" fmla="*/ 1 h 481"/>
                    <a:gd name="T124" fmla="*/ 0 w 361"/>
                    <a:gd name="T125" fmla="*/ 1 h 48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61"/>
                    <a:gd name="T190" fmla="*/ 0 h 481"/>
                    <a:gd name="T191" fmla="*/ 361 w 361"/>
                    <a:gd name="T192" fmla="*/ 481 h 48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61" h="481">
                      <a:moveTo>
                        <a:pt x="0" y="436"/>
                      </a:moveTo>
                      <a:lnTo>
                        <a:pt x="4" y="438"/>
                      </a:lnTo>
                      <a:lnTo>
                        <a:pt x="9" y="441"/>
                      </a:lnTo>
                      <a:lnTo>
                        <a:pt x="19" y="445"/>
                      </a:lnTo>
                      <a:lnTo>
                        <a:pt x="30" y="449"/>
                      </a:lnTo>
                      <a:lnTo>
                        <a:pt x="46" y="455"/>
                      </a:lnTo>
                      <a:lnTo>
                        <a:pt x="63" y="460"/>
                      </a:lnTo>
                      <a:lnTo>
                        <a:pt x="84" y="466"/>
                      </a:lnTo>
                      <a:lnTo>
                        <a:pt x="106" y="470"/>
                      </a:lnTo>
                      <a:lnTo>
                        <a:pt x="133" y="476"/>
                      </a:lnTo>
                      <a:lnTo>
                        <a:pt x="162" y="478"/>
                      </a:lnTo>
                      <a:lnTo>
                        <a:pt x="196" y="481"/>
                      </a:lnTo>
                      <a:lnTo>
                        <a:pt x="232" y="481"/>
                      </a:lnTo>
                      <a:lnTo>
                        <a:pt x="272" y="481"/>
                      </a:lnTo>
                      <a:lnTo>
                        <a:pt x="314" y="479"/>
                      </a:lnTo>
                      <a:lnTo>
                        <a:pt x="361" y="478"/>
                      </a:lnTo>
                      <a:lnTo>
                        <a:pt x="359" y="474"/>
                      </a:lnTo>
                      <a:lnTo>
                        <a:pt x="353" y="466"/>
                      </a:lnTo>
                      <a:lnTo>
                        <a:pt x="346" y="455"/>
                      </a:lnTo>
                      <a:lnTo>
                        <a:pt x="336" y="441"/>
                      </a:lnTo>
                      <a:lnTo>
                        <a:pt x="323" y="422"/>
                      </a:lnTo>
                      <a:lnTo>
                        <a:pt x="310" y="401"/>
                      </a:lnTo>
                      <a:lnTo>
                        <a:pt x="293" y="381"/>
                      </a:lnTo>
                      <a:lnTo>
                        <a:pt x="279" y="356"/>
                      </a:lnTo>
                      <a:lnTo>
                        <a:pt x="262" y="329"/>
                      </a:lnTo>
                      <a:lnTo>
                        <a:pt x="245" y="305"/>
                      </a:lnTo>
                      <a:lnTo>
                        <a:pt x="230" y="278"/>
                      </a:lnTo>
                      <a:lnTo>
                        <a:pt x="217" y="251"/>
                      </a:lnTo>
                      <a:lnTo>
                        <a:pt x="203" y="227"/>
                      </a:lnTo>
                      <a:lnTo>
                        <a:pt x="192" y="202"/>
                      </a:lnTo>
                      <a:lnTo>
                        <a:pt x="184" y="179"/>
                      </a:lnTo>
                      <a:lnTo>
                        <a:pt x="179" y="160"/>
                      </a:lnTo>
                      <a:lnTo>
                        <a:pt x="182" y="160"/>
                      </a:lnTo>
                      <a:lnTo>
                        <a:pt x="188" y="158"/>
                      </a:lnTo>
                      <a:lnTo>
                        <a:pt x="196" y="158"/>
                      </a:lnTo>
                      <a:lnTo>
                        <a:pt x="203" y="156"/>
                      </a:lnTo>
                      <a:lnTo>
                        <a:pt x="215" y="154"/>
                      </a:lnTo>
                      <a:lnTo>
                        <a:pt x="226" y="152"/>
                      </a:lnTo>
                      <a:lnTo>
                        <a:pt x="239" y="151"/>
                      </a:lnTo>
                      <a:lnTo>
                        <a:pt x="253" y="145"/>
                      </a:lnTo>
                      <a:lnTo>
                        <a:pt x="266" y="143"/>
                      </a:lnTo>
                      <a:lnTo>
                        <a:pt x="281" y="135"/>
                      </a:lnTo>
                      <a:lnTo>
                        <a:pt x="296" y="131"/>
                      </a:lnTo>
                      <a:lnTo>
                        <a:pt x="312" y="122"/>
                      </a:lnTo>
                      <a:lnTo>
                        <a:pt x="327" y="114"/>
                      </a:lnTo>
                      <a:lnTo>
                        <a:pt x="340" y="107"/>
                      </a:lnTo>
                      <a:lnTo>
                        <a:pt x="355" y="97"/>
                      </a:lnTo>
                      <a:lnTo>
                        <a:pt x="353" y="95"/>
                      </a:lnTo>
                      <a:lnTo>
                        <a:pt x="348" y="93"/>
                      </a:lnTo>
                      <a:lnTo>
                        <a:pt x="340" y="90"/>
                      </a:lnTo>
                      <a:lnTo>
                        <a:pt x="331" y="88"/>
                      </a:lnTo>
                      <a:lnTo>
                        <a:pt x="319" y="82"/>
                      </a:lnTo>
                      <a:lnTo>
                        <a:pt x="306" y="76"/>
                      </a:lnTo>
                      <a:lnTo>
                        <a:pt x="293" y="71"/>
                      </a:lnTo>
                      <a:lnTo>
                        <a:pt x="279" y="65"/>
                      </a:lnTo>
                      <a:lnTo>
                        <a:pt x="262" y="57"/>
                      </a:lnTo>
                      <a:lnTo>
                        <a:pt x="247" y="50"/>
                      </a:lnTo>
                      <a:lnTo>
                        <a:pt x="232" y="40"/>
                      </a:lnTo>
                      <a:lnTo>
                        <a:pt x="219" y="33"/>
                      </a:lnTo>
                      <a:lnTo>
                        <a:pt x="203" y="25"/>
                      </a:lnTo>
                      <a:lnTo>
                        <a:pt x="194" y="16"/>
                      </a:lnTo>
                      <a:lnTo>
                        <a:pt x="182" y="8"/>
                      </a:lnTo>
                      <a:lnTo>
                        <a:pt x="177" y="0"/>
                      </a:lnTo>
                      <a:lnTo>
                        <a:pt x="177" y="2"/>
                      </a:lnTo>
                      <a:lnTo>
                        <a:pt x="179" y="12"/>
                      </a:lnTo>
                      <a:lnTo>
                        <a:pt x="179" y="16"/>
                      </a:lnTo>
                      <a:lnTo>
                        <a:pt x="181" y="23"/>
                      </a:lnTo>
                      <a:lnTo>
                        <a:pt x="184" y="33"/>
                      </a:lnTo>
                      <a:lnTo>
                        <a:pt x="188" y="40"/>
                      </a:lnTo>
                      <a:lnTo>
                        <a:pt x="192" y="48"/>
                      </a:lnTo>
                      <a:lnTo>
                        <a:pt x="196" y="57"/>
                      </a:lnTo>
                      <a:lnTo>
                        <a:pt x="201" y="65"/>
                      </a:lnTo>
                      <a:lnTo>
                        <a:pt x="209" y="74"/>
                      </a:lnTo>
                      <a:lnTo>
                        <a:pt x="217" y="80"/>
                      </a:lnTo>
                      <a:lnTo>
                        <a:pt x="228" y="88"/>
                      </a:lnTo>
                      <a:lnTo>
                        <a:pt x="238" y="93"/>
                      </a:lnTo>
                      <a:lnTo>
                        <a:pt x="251" y="101"/>
                      </a:lnTo>
                      <a:lnTo>
                        <a:pt x="249" y="101"/>
                      </a:lnTo>
                      <a:lnTo>
                        <a:pt x="245" y="101"/>
                      </a:lnTo>
                      <a:lnTo>
                        <a:pt x="241" y="101"/>
                      </a:lnTo>
                      <a:lnTo>
                        <a:pt x="236" y="105"/>
                      </a:lnTo>
                      <a:lnTo>
                        <a:pt x="226" y="107"/>
                      </a:lnTo>
                      <a:lnTo>
                        <a:pt x="219" y="109"/>
                      </a:lnTo>
                      <a:lnTo>
                        <a:pt x="207" y="112"/>
                      </a:lnTo>
                      <a:lnTo>
                        <a:pt x="198" y="116"/>
                      </a:lnTo>
                      <a:lnTo>
                        <a:pt x="184" y="118"/>
                      </a:lnTo>
                      <a:lnTo>
                        <a:pt x="173" y="122"/>
                      </a:lnTo>
                      <a:lnTo>
                        <a:pt x="160" y="124"/>
                      </a:lnTo>
                      <a:lnTo>
                        <a:pt x="148" y="128"/>
                      </a:lnTo>
                      <a:lnTo>
                        <a:pt x="135" y="128"/>
                      </a:lnTo>
                      <a:lnTo>
                        <a:pt x="123" y="131"/>
                      </a:lnTo>
                      <a:lnTo>
                        <a:pt x="112" y="131"/>
                      </a:lnTo>
                      <a:lnTo>
                        <a:pt x="103" y="133"/>
                      </a:lnTo>
                      <a:lnTo>
                        <a:pt x="93" y="135"/>
                      </a:lnTo>
                      <a:lnTo>
                        <a:pt x="89" y="143"/>
                      </a:lnTo>
                      <a:lnTo>
                        <a:pt x="87" y="154"/>
                      </a:lnTo>
                      <a:lnTo>
                        <a:pt x="91" y="171"/>
                      </a:lnTo>
                      <a:lnTo>
                        <a:pt x="97" y="190"/>
                      </a:lnTo>
                      <a:lnTo>
                        <a:pt x="104" y="213"/>
                      </a:lnTo>
                      <a:lnTo>
                        <a:pt x="116" y="236"/>
                      </a:lnTo>
                      <a:lnTo>
                        <a:pt x="129" y="261"/>
                      </a:lnTo>
                      <a:lnTo>
                        <a:pt x="143" y="286"/>
                      </a:lnTo>
                      <a:lnTo>
                        <a:pt x="158" y="312"/>
                      </a:lnTo>
                      <a:lnTo>
                        <a:pt x="175" y="335"/>
                      </a:lnTo>
                      <a:lnTo>
                        <a:pt x="192" y="358"/>
                      </a:lnTo>
                      <a:lnTo>
                        <a:pt x="207" y="377"/>
                      </a:lnTo>
                      <a:lnTo>
                        <a:pt x="224" y="396"/>
                      </a:lnTo>
                      <a:lnTo>
                        <a:pt x="239" y="409"/>
                      </a:lnTo>
                      <a:lnTo>
                        <a:pt x="255" y="421"/>
                      </a:lnTo>
                      <a:lnTo>
                        <a:pt x="262" y="424"/>
                      </a:lnTo>
                      <a:lnTo>
                        <a:pt x="262" y="430"/>
                      </a:lnTo>
                      <a:lnTo>
                        <a:pt x="257" y="434"/>
                      </a:lnTo>
                      <a:lnTo>
                        <a:pt x="243" y="438"/>
                      </a:lnTo>
                      <a:lnTo>
                        <a:pt x="226" y="438"/>
                      </a:lnTo>
                      <a:lnTo>
                        <a:pt x="205" y="440"/>
                      </a:lnTo>
                      <a:lnTo>
                        <a:pt x="179" y="440"/>
                      </a:lnTo>
                      <a:lnTo>
                        <a:pt x="154" y="441"/>
                      </a:lnTo>
                      <a:lnTo>
                        <a:pt x="125" y="440"/>
                      </a:lnTo>
                      <a:lnTo>
                        <a:pt x="99" y="440"/>
                      </a:lnTo>
                      <a:lnTo>
                        <a:pt x="72" y="438"/>
                      </a:lnTo>
                      <a:lnTo>
                        <a:pt x="49" y="438"/>
                      </a:lnTo>
                      <a:lnTo>
                        <a:pt x="28" y="438"/>
                      </a:lnTo>
                      <a:lnTo>
                        <a:pt x="13" y="436"/>
                      </a:lnTo>
                      <a:lnTo>
                        <a:pt x="2" y="436"/>
                      </a:lnTo>
                      <a:lnTo>
                        <a:pt x="0" y="4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67" name="Freeform 91"/>
                <p:cNvSpPr>
                  <a:spLocks/>
                </p:cNvSpPr>
                <p:nvPr/>
              </p:nvSpPr>
              <p:spPr bwMode="auto">
                <a:xfrm>
                  <a:off x="4576" y="2508"/>
                  <a:ext cx="102" cy="132"/>
                </a:xfrm>
                <a:custGeom>
                  <a:avLst/>
                  <a:gdLst>
                    <a:gd name="T0" fmla="*/ 1 w 203"/>
                    <a:gd name="T1" fmla="*/ 0 h 265"/>
                    <a:gd name="T2" fmla="*/ 1 w 203"/>
                    <a:gd name="T3" fmla="*/ 0 h 265"/>
                    <a:gd name="T4" fmla="*/ 1 w 203"/>
                    <a:gd name="T5" fmla="*/ 0 h 265"/>
                    <a:gd name="T6" fmla="*/ 1 w 203"/>
                    <a:gd name="T7" fmla="*/ 0 h 265"/>
                    <a:gd name="T8" fmla="*/ 1 w 203"/>
                    <a:gd name="T9" fmla="*/ 0 h 265"/>
                    <a:gd name="T10" fmla="*/ 1 w 203"/>
                    <a:gd name="T11" fmla="*/ 0 h 265"/>
                    <a:gd name="T12" fmla="*/ 1 w 203"/>
                    <a:gd name="T13" fmla="*/ 0 h 265"/>
                    <a:gd name="T14" fmla="*/ 1 w 203"/>
                    <a:gd name="T15" fmla="*/ 0 h 265"/>
                    <a:gd name="T16" fmla="*/ 1 w 203"/>
                    <a:gd name="T17" fmla="*/ 0 h 265"/>
                    <a:gd name="T18" fmla="*/ 1 w 203"/>
                    <a:gd name="T19" fmla="*/ 0 h 265"/>
                    <a:gd name="T20" fmla="*/ 1 w 203"/>
                    <a:gd name="T21" fmla="*/ 0 h 265"/>
                    <a:gd name="T22" fmla="*/ 1 w 203"/>
                    <a:gd name="T23" fmla="*/ 0 h 265"/>
                    <a:gd name="T24" fmla="*/ 1 w 203"/>
                    <a:gd name="T25" fmla="*/ 0 h 265"/>
                    <a:gd name="T26" fmla="*/ 1 w 203"/>
                    <a:gd name="T27" fmla="*/ 0 h 265"/>
                    <a:gd name="T28" fmla="*/ 1 w 203"/>
                    <a:gd name="T29" fmla="*/ 0 h 265"/>
                    <a:gd name="T30" fmla="*/ 1 w 203"/>
                    <a:gd name="T31" fmla="*/ 0 h 265"/>
                    <a:gd name="T32" fmla="*/ 1 w 203"/>
                    <a:gd name="T33" fmla="*/ 0 h 265"/>
                    <a:gd name="T34" fmla="*/ 1 w 203"/>
                    <a:gd name="T35" fmla="*/ 0 h 265"/>
                    <a:gd name="T36" fmla="*/ 1 w 203"/>
                    <a:gd name="T37" fmla="*/ 0 h 265"/>
                    <a:gd name="T38" fmla="*/ 1 w 203"/>
                    <a:gd name="T39" fmla="*/ 0 h 265"/>
                    <a:gd name="T40" fmla="*/ 0 w 203"/>
                    <a:gd name="T41" fmla="*/ 0 h 265"/>
                    <a:gd name="T42" fmla="*/ 0 w 203"/>
                    <a:gd name="T43" fmla="*/ 0 h 265"/>
                    <a:gd name="T44" fmla="*/ 0 w 203"/>
                    <a:gd name="T45" fmla="*/ 0 h 265"/>
                    <a:gd name="T46" fmla="*/ 1 w 203"/>
                    <a:gd name="T47" fmla="*/ 0 h 265"/>
                    <a:gd name="T48" fmla="*/ 1 w 203"/>
                    <a:gd name="T49" fmla="*/ 0 h 265"/>
                    <a:gd name="T50" fmla="*/ 1 w 203"/>
                    <a:gd name="T51" fmla="*/ 0 h 265"/>
                    <a:gd name="T52" fmla="*/ 1 w 203"/>
                    <a:gd name="T53" fmla="*/ 0 h 265"/>
                    <a:gd name="T54" fmla="*/ 1 w 203"/>
                    <a:gd name="T55" fmla="*/ 0 h 265"/>
                    <a:gd name="T56" fmla="*/ 1 w 203"/>
                    <a:gd name="T57" fmla="*/ 0 h 265"/>
                    <a:gd name="T58" fmla="*/ 1 w 203"/>
                    <a:gd name="T59" fmla="*/ 0 h 265"/>
                    <a:gd name="T60" fmla="*/ 1 w 203"/>
                    <a:gd name="T61" fmla="*/ 0 h 265"/>
                    <a:gd name="T62" fmla="*/ 1 w 203"/>
                    <a:gd name="T63" fmla="*/ 0 h 265"/>
                    <a:gd name="T64" fmla="*/ 1 w 203"/>
                    <a:gd name="T65" fmla="*/ 0 h 265"/>
                    <a:gd name="T66" fmla="*/ 1 w 203"/>
                    <a:gd name="T67" fmla="*/ 0 h 265"/>
                    <a:gd name="T68" fmla="*/ 1 w 203"/>
                    <a:gd name="T69" fmla="*/ 0 h 265"/>
                    <a:gd name="T70" fmla="*/ 1 w 203"/>
                    <a:gd name="T71" fmla="*/ 0 h 265"/>
                    <a:gd name="T72" fmla="*/ 1 w 203"/>
                    <a:gd name="T73" fmla="*/ 0 h 265"/>
                    <a:gd name="T74" fmla="*/ 1 w 203"/>
                    <a:gd name="T75" fmla="*/ 0 h 265"/>
                    <a:gd name="T76" fmla="*/ 1 w 203"/>
                    <a:gd name="T77" fmla="*/ 0 h 265"/>
                    <a:gd name="T78" fmla="*/ 1 w 203"/>
                    <a:gd name="T79" fmla="*/ 0 h 265"/>
                    <a:gd name="T80" fmla="*/ 1 w 203"/>
                    <a:gd name="T81" fmla="*/ 0 h 265"/>
                    <a:gd name="T82" fmla="*/ 1 w 203"/>
                    <a:gd name="T83" fmla="*/ 0 h 265"/>
                    <a:gd name="T84" fmla="*/ 1 w 203"/>
                    <a:gd name="T85" fmla="*/ 0 h 265"/>
                    <a:gd name="T86" fmla="*/ 1 w 203"/>
                    <a:gd name="T87" fmla="*/ 0 h 265"/>
                    <a:gd name="T88" fmla="*/ 1 w 203"/>
                    <a:gd name="T89" fmla="*/ 0 h 265"/>
                    <a:gd name="T90" fmla="*/ 1 w 203"/>
                    <a:gd name="T91" fmla="*/ 0 h 265"/>
                    <a:gd name="T92" fmla="*/ 1 w 203"/>
                    <a:gd name="T93" fmla="*/ 0 h 265"/>
                    <a:gd name="T94" fmla="*/ 1 w 203"/>
                    <a:gd name="T95" fmla="*/ 0 h 265"/>
                    <a:gd name="T96" fmla="*/ 1 w 203"/>
                    <a:gd name="T97" fmla="*/ 0 h 26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03"/>
                    <a:gd name="T148" fmla="*/ 0 h 265"/>
                    <a:gd name="T149" fmla="*/ 203 w 203"/>
                    <a:gd name="T150" fmla="*/ 265 h 26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03" h="265">
                      <a:moveTo>
                        <a:pt x="21" y="59"/>
                      </a:moveTo>
                      <a:lnTo>
                        <a:pt x="21" y="58"/>
                      </a:lnTo>
                      <a:lnTo>
                        <a:pt x="27" y="52"/>
                      </a:lnTo>
                      <a:lnTo>
                        <a:pt x="34" y="44"/>
                      </a:lnTo>
                      <a:lnTo>
                        <a:pt x="44" y="38"/>
                      </a:lnTo>
                      <a:lnTo>
                        <a:pt x="49" y="35"/>
                      </a:lnTo>
                      <a:lnTo>
                        <a:pt x="57" y="35"/>
                      </a:lnTo>
                      <a:lnTo>
                        <a:pt x="63" y="33"/>
                      </a:lnTo>
                      <a:lnTo>
                        <a:pt x="74" y="35"/>
                      </a:lnTo>
                      <a:lnTo>
                        <a:pt x="84" y="38"/>
                      </a:lnTo>
                      <a:lnTo>
                        <a:pt x="93" y="42"/>
                      </a:lnTo>
                      <a:lnTo>
                        <a:pt x="104" y="48"/>
                      </a:lnTo>
                      <a:lnTo>
                        <a:pt x="120" y="59"/>
                      </a:lnTo>
                      <a:lnTo>
                        <a:pt x="131" y="69"/>
                      </a:lnTo>
                      <a:lnTo>
                        <a:pt x="139" y="82"/>
                      </a:lnTo>
                      <a:lnTo>
                        <a:pt x="144" y="94"/>
                      </a:lnTo>
                      <a:lnTo>
                        <a:pt x="150" y="109"/>
                      </a:lnTo>
                      <a:lnTo>
                        <a:pt x="152" y="122"/>
                      </a:lnTo>
                      <a:lnTo>
                        <a:pt x="152" y="135"/>
                      </a:lnTo>
                      <a:lnTo>
                        <a:pt x="150" y="147"/>
                      </a:lnTo>
                      <a:lnTo>
                        <a:pt x="148" y="160"/>
                      </a:lnTo>
                      <a:lnTo>
                        <a:pt x="142" y="172"/>
                      </a:lnTo>
                      <a:lnTo>
                        <a:pt x="137" y="181"/>
                      </a:lnTo>
                      <a:lnTo>
                        <a:pt x="129" y="191"/>
                      </a:lnTo>
                      <a:lnTo>
                        <a:pt x="122" y="198"/>
                      </a:lnTo>
                      <a:lnTo>
                        <a:pt x="112" y="204"/>
                      </a:lnTo>
                      <a:lnTo>
                        <a:pt x="103" y="208"/>
                      </a:lnTo>
                      <a:lnTo>
                        <a:pt x="93" y="208"/>
                      </a:lnTo>
                      <a:lnTo>
                        <a:pt x="84" y="208"/>
                      </a:lnTo>
                      <a:lnTo>
                        <a:pt x="70" y="202"/>
                      </a:lnTo>
                      <a:lnTo>
                        <a:pt x="61" y="196"/>
                      </a:lnTo>
                      <a:lnTo>
                        <a:pt x="51" y="189"/>
                      </a:lnTo>
                      <a:lnTo>
                        <a:pt x="44" y="183"/>
                      </a:lnTo>
                      <a:lnTo>
                        <a:pt x="36" y="173"/>
                      </a:lnTo>
                      <a:lnTo>
                        <a:pt x="30" y="166"/>
                      </a:lnTo>
                      <a:lnTo>
                        <a:pt x="23" y="156"/>
                      </a:lnTo>
                      <a:lnTo>
                        <a:pt x="19" y="151"/>
                      </a:lnTo>
                      <a:lnTo>
                        <a:pt x="13" y="141"/>
                      </a:lnTo>
                      <a:lnTo>
                        <a:pt x="9" y="134"/>
                      </a:lnTo>
                      <a:lnTo>
                        <a:pt x="6" y="126"/>
                      </a:lnTo>
                      <a:lnTo>
                        <a:pt x="4" y="120"/>
                      </a:lnTo>
                      <a:lnTo>
                        <a:pt x="0" y="111"/>
                      </a:lnTo>
                      <a:lnTo>
                        <a:pt x="0" y="109"/>
                      </a:lnTo>
                      <a:lnTo>
                        <a:pt x="0" y="116"/>
                      </a:lnTo>
                      <a:lnTo>
                        <a:pt x="0" y="126"/>
                      </a:lnTo>
                      <a:lnTo>
                        <a:pt x="2" y="137"/>
                      </a:lnTo>
                      <a:lnTo>
                        <a:pt x="4" y="151"/>
                      </a:lnTo>
                      <a:lnTo>
                        <a:pt x="8" y="168"/>
                      </a:lnTo>
                      <a:lnTo>
                        <a:pt x="11" y="185"/>
                      </a:lnTo>
                      <a:lnTo>
                        <a:pt x="19" y="202"/>
                      </a:lnTo>
                      <a:lnTo>
                        <a:pt x="25" y="215"/>
                      </a:lnTo>
                      <a:lnTo>
                        <a:pt x="34" y="231"/>
                      </a:lnTo>
                      <a:lnTo>
                        <a:pt x="44" y="242"/>
                      </a:lnTo>
                      <a:lnTo>
                        <a:pt x="55" y="253"/>
                      </a:lnTo>
                      <a:lnTo>
                        <a:pt x="68" y="261"/>
                      </a:lnTo>
                      <a:lnTo>
                        <a:pt x="84" y="265"/>
                      </a:lnTo>
                      <a:lnTo>
                        <a:pt x="101" y="263"/>
                      </a:lnTo>
                      <a:lnTo>
                        <a:pt x="122" y="259"/>
                      </a:lnTo>
                      <a:lnTo>
                        <a:pt x="141" y="248"/>
                      </a:lnTo>
                      <a:lnTo>
                        <a:pt x="158" y="236"/>
                      </a:lnTo>
                      <a:lnTo>
                        <a:pt x="171" y="225"/>
                      </a:lnTo>
                      <a:lnTo>
                        <a:pt x="182" y="212"/>
                      </a:lnTo>
                      <a:lnTo>
                        <a:pt x="190" y="198"/>
                      </a:lnTo>
                      <a:lnTo>
                        <a:pt x="198" y="185"/>
                      </a:lnTo>
                      <a:lnTo>
                        <a:pt x="201" y="170"/>
                      </a:lnTo>
                      <a:lnTo>
                        <a:pt x="203" y="156"/>
                      </a:lnTo>
                      <a:lnTo>
                        <a:pt x="203" y="141"/>
                      </a:lnTo>
                      <a:lnTo>
                        <a:pt x="201" y="126"/>
                      </a:lnTo>
                      <a:lnTo>
                        <a:pt x="196" y="113"/>
                      </a:lnTo>
                      <a:lnTo>
                        <a:pt x="192" y="99"/>
                      </a:lnTo>
                      <a:lnTo>
                        <a:pt x="186" y="84"/>
                      </a:lnTo>
                      <a:lnTo>
                        <a:pt x="180" y="73"/>
                      </a:lnTo>
                      <a:lnTo>
                        <a:pt x="171" y="61"/>
                      </a:lnTo>
                      <a:lnTo>
                        <a:pt x="165" y="52"/>
                      </a:lnTo>
                      <a:lnTo>
                        <a:pt x="156" y="40"/>
                      </a:lnTo>
                      <a:lnTo>
                        <a:pt x="144" y="33"/>
                      </a:lnTo>
                      <a:lnTo>
                        <a:pt x="135" y="25"/>
                      </a:lnTo>
                      <a:lnTo>
                        <a:pt x="123" y="18"/>
                      </a:lnTo>
                      <a:lnTo>
                        <a:pt x="114" y="12"/>
                      </a:lnTo>
                      <a:lnTo>
                        <a:pt x="104" y="8"/>
                      </a:lnTo>
                      <a:lnTo>
                        <a:pt x="93" y="4"/>
                      </a:lnTo>
                      <a:lnTo>
                        <a:pt x="84" y="4"/>
                      </a:lnTo>
                      <a:lnTo>
                        <a:pt x="74" y="0"/>
                      </a:lnTo>
                      <a:lnTo>
                        <a:pt x="65" y="0"/>
                      </a:lnTo>
                      <a:lnTo>
                        <a:pt x="57" y="0"/>
                      </a:lnTo>
                      <a:lnTo>
                        <a:pt x="49" y="2"/>
                      </a:lnTo>
                      <a:lnTo>
                        <a:pt x="42" y="4"/>
                      </a:lnTo>
                      <a:lnTo>
                        <a:pt x="36" y="8"/>
                      </a:lnTo>
                      <a:lnTo>
                        <a:pt x="30" y="12"/>
                      </a:lnTo>
                      <a:lnTo>
                        <a:pt x="27" y="16"/>
                      </a:lnTo>
                      <a:lnTo>
                        <a:pt x="19" y="23"/>
                      </a:lnTo>
                      <a:lnTo>
                        <a:pt x="17" y="31"/>
                      </a:lnTo>
                      <a:lnTo>
                        <a:pt x="17" y="38"/>
                      </a:lnTo>
                      <a:lnTo>
                        <a:pt x="17" y="46"/>
                      </a:lnTo>
                      <a:lnTo>
                        <a:pt x="19" y="56"/>
                      </a:lnTo>
                      <a:lnTo>
                        <a:pt x="21"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68" name="Freeform 92"/>
                <p:cNvSpPr>
                  <a:spLocks/>
                </p:cNvSpPr>
                <p:nvPr/>
              </p:nvSpPr>
              <p:spPr bwMode="auto">
                <a:xfrm>
                  <a:off x="4657" y="2522"/>
                  <a:ext cx="109" cy="128"/>
                </a:xfrm>
                <a:custGeom>
                  <a:avLst/>
                  <a:gdLst>
                    <a:gd name="T0" fmla="*/ 0 w 217"/>
                    <a:gd name="T1" fmla="*/ 1 h 255"/>
                    <a:gd name="T2" fmla="*/ 1 w 217"/>
                    <a:gd name="T3" fmla="*/ 1 h 255"/>
                    <a:gd name="T4" fmla="*/ 1 w 217"/>
                    <a:gd name="T5" fmla="*/ 1 h 255"/>
                    <a:gd name="T6" fmla="*/ 1 w 217"/>
                    <a:gd name="T7" fmla="*/ 1 h 255"/>
                    <a:gd name="T8" fmla="*/ 1 w 217"/>
                    <a:gd name="T9" fmla="*/ 0 h 255"/>
                    <a:gd name="T10" fmla="*/ 1 w 217"/>
                    <a:gd name="T11" fmla="*/ 0 h 255"/>
                    <a:gd name="T12" fmla="*/ 1 w 217"/>
                    <a:gd name="T13" fmla="*/ 1 h 255"/>
                    <a:gd name="T14" fmla="*/ 1 w 217"/>
                    <a:gd name="T15" fmla="*/ 1 h 255"/>
                    <a:gd name="T16" fmla="*/ 1 w 217"/>
                    <a:gd name="T17" fmla="*/ 1 h 255"/>
                    <a:gd name="T18" fmla="*/ 1 w 217"/>
                    <a:gd name="T19" fmla="*/ 1 h 255"/>
                    <a:gd name="T20" fmla="*/ 1 w 217"/>
                    <a:gd name="T21" fmla="*/ 1 h 255"/>
                    <a:gd name="T22" fmla="*/ 1 w 217"/>
                    <a:gd name="T23" fmla="*/ 1 h 255"/>
                    <a:gd name="T24" fmla="*/ 1 w 217"/>
                    <a:gd name="T25" fmla="*/ 1 h 255"/>
                    <a:gd name="T26" fmla="*/ 1 w 217"/>
                    <a:gd name="T27" fmla="*/ 1 h 255"/>
                    <a:gd name="T28" fmla="*/ 1 w 217"/>
                    <a:gd name="T29" fmla="*/ 1 h 255"/>
                    <a:gd name="T30" fmla="*/ 1 w 217"/>
                    <a:gd name="T31" fmla="*/ 1 h 255"/>
                    <a:gd name="T32" fmla="*/ 1 w 217"/>
                    <a:gd name="T33" fmla="*/ 1 h 255"/>
                    <a:gd name="T34" fmla="*/ 1 w 217"/>
                    <a:gd name="T35" fmla="*/ 1 h 255"/>
                    <a:gd name="T36" fmla="*/ 1 w 217"/>
                    <a:gd name="T37" fmla="*/ 1 h 255"/>
                    <a:gd name="T38" fmla="*/ 1 w 217"/>
                    <a:gd name="T39" fmla="*/ 1 h 255"/>
                    <a:gd name="T40" fmla="*/ 1 w 217"/>
                    <a:gd name="T41" fmla="*/ 1 h 255"/>
                    <a:gd name="T42" fmla="*/ 1 w 217"/>
                    <a:gd name="T43" fmla="*/ 1 h 255"/>
                    <a:gd name="T44" fmla="*/ 1 w 217"/>
                    <a:gd name="T45" fmla="*/ 1 h 255"/>
                    <a:gd name="T46" fmla="*/ 1 w 217"/>
                    <a:gd name="T47" fmla="*/ 1 h 255"/>
                    <a:gd name="T48" fmla="*/ 1 w 217"/>
                    <a:gd name="T49" fmla="*/ 1 h 255"/>
                    <a:gd name="T50" fmla="*/ 1 w 217"/>
                    <a:gd name="T51" fmla="*/ 1 h 255"/>
                    <a:gd name="T52" fmla="*/ 1 w 217"/>
                    <a:gd name="T53" fmla="*/ 1 h 255"/>
                    <a:gd name="T54" fmla="*/ 1 w 217"/>
                    <a:gd name="T55" fmla="*/ 1 h 255"/>
                    <a:gd name="T56" fmla="*/ 1 w 217"/>
                    <a:gd name="T57" fmla="*/ 1 h 255"/>
                    <a:gd name="T58" fmla="*/ 1 w 217"/>
                    <a:gd name="T59" fmla="*/ 1 h 255"/>
                    <a:gd name="T60" fmla="*/ 1 w 217"/>
                    <a:gd name="T61" fmla="*/ 1 h 255"/>
                    <a:gd name="T62" fmla="*/ 1 w 217"/>
                    <a:gd name="T63" fmla="*/ 1 h 255"/>
                    <a:gd name="T64" fmla="*/ 1 w 217"/>
                    <a:gd name="T65" fmla="*/ 1 h 255"/>
                    <a:gd name="T66" fmla="*/ 1 w 217"/>
                    <a:gd name="T67" fmla="*/ 1 h 255"/>
                    <a:gd name="T68" fmla="*/ 1 w 217"/>
                    <a:gd name="T69" fmla="*/ 1 h 255"/>
                    <a:gd name="T70" fmla="*/ 1 w 217"/>
                    <a:gd name="T71" fmla="*/ 1 h 255"/>
                    <a:gd name="T72" fmla="*/ 1 w 217"/>
                    <a:gd name="T73" fmla="*/ 1 h 255"/>
                    <a:gd name="T74" fmla="*/ 1 w 217"/>
                    <a:gd name="T75" fmla="*/ 1 h 255"/>
                    <a:gd name="T76" fmla="*/ 1 w 217"/>
                    <a:gd name="T77" fmla="*/ 1 h 255"/>
                    <a:gd name="T78" fmla="*/ 1 w 217"/>
                    <a:gd name="T79" fmla="*/ 1 h 255"/>
                    <a:gd name="T80" fmla="*/ 1 w 217"/>
                    <a:gd name="T81" fmla="*/ 1 h 255"/>
                    <a:gd name="T82" fmla="*/ 1 w 217"/>
                    <a:gd name="T83" fmla="*/ 1 h 255"/>
                    <a:gd name="T84" fmla="*/ 1 w 217"/>
                    <a:gd name="T85" fmla="*/ 1 h 255"/>
                    <a:gd name="T86" fmla="*/ 1 w 217"/>
                    <a:gd name="T87" fmla="*/ 1 h 255"/>
                    <a:gd name="T88" fmla="*/ 1 w 217"/>
                    <a:gd name="T89" fmla="*/ 1 h 255"/>
                    <a:gd name="T90" fmla="*/ 1 w 217"/>
                    <a:gd name="T91" fmla="*/ 1 h 255"/>
                    <a:gd name="T92" fmla="*/ 0 w 217"/>
                    <a:gd name="T93" fmla="*/ 1 h 2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17"/>
                    <a:gd name="T142" fmla="*/ 0 h 255"/>
                    <a:gd name="T143" fmla="*/ 217 w 217"/>
                    <a:gd name="T144" fmla="*/ 255 h 25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17" h="255">
                      <a:moveTo>
                        <a:pt x="0" y="30"/>
                      </a:moveTo>
                      <a:lnTo>
                        <a:pt x="0" y="29"/>
                      </a:lnTo>
                      <a:lnTo>
                        <a:pt x="8" y="23"/>
                      </a:lnTo>
                      <a:lnTo>
                        <a:pt x="14" y="17"/>
                      </a:lnTo>
                      <a:lnTo>
                        <a:pt x="21" y="13"/>
                      </a:lnTo>
                      <a:lnTo>
                        <a:pt x="27" y="9"/>
                      </a:lnTo>
                      <a:lnTo>
                        <a:pt x="37" y="8"/>
                      </a:lnTo>
                      <a:lnTo>
                        <a:pt x="44" y="4"/>
                      </a:lnTo>
                      <a:lnTo>
                        <a:pt x="56" y="2"/>
                      </a:lnTo>
                      <a:lnTo>
                        <a:pt x="67" y="0"/>
                      </a:lnTo>
                      <a:lnTo>
                        <a:pt x="78" y="0"/>
                      </a:lnTo>
                      <a:lnTo>
                        <a:pt x="92" y="0"/>
                      </a:lnTo>
                      <a:lnTo>
                        <a:pt x="105" y="2"/>
                      </a:lnTo>
                      <a:lnTo>
                        <a:pt x="118" y="6"/>
                      </a:lnTo>
                      <a:lnTo>
                        <a:pt x="135" y="13"/>
                      </a:lnTo>
                      <a:lnTo>
                        <a:pt x="149" y="21"/>
                      </a:lnTo>
                      <a:lnTo>
                        <a:pt x="160" y="30"/>
                      </a:lnTo>
                      <a:lnTo>
                        <a:pt x="171" y="40"/>
                      </a:lnTo>
                      <a:lnTo>
                        <a:pt x="183" y="51"/>
                      </a:lnTo>
                      <a:lnTo>
                        <a:pt x="191" y="63"/>
                      </a:lnTo>
                      <a:lnTo>
                        <a:pt x="196" y="76"/>
                      </a:lnTo>
                      <a:lnTo>
                        <a:pt x="202" y="87"/>
                      </a:lnTo>
                      <a:lnTo>
                        <a:pt x="208" y="101"/>
                      </a:lnTo>
                      <a:lnTo>
                        <a:pt x="211" y="114"/>
                      </a:lnTo>
                      <a:lnTo>
                        <a:pt x="213" y="125"/>
                      </a:lnTo>
                      <a:lnTo>
                        <a:pt x="213" y="139"/>
                      </a:lnTo>
                      <a:lnTo>
                        <a:pt x="217" y="152"/>
                      </a:lnTo>
                      <a:lnTo>
                        <a:pt x="215" y="162"/>
                      </a:lnTo>
                      <a:lnTo>
                        <a:pt x="215" y="175"/>
                      </a:lnTo>
                      <a:lnTo>
                        <a:pt x="213" y="186"/>
                      </a:lnTo>
                      <a:lnTo>
                        <a:pt x="213" y="196"/>
                      </a:lnTo>
                      <a:lnTo>
                        <a:pt x="210" y="205"/>
                      </a:lnTo>
                      <a:lnTo>
                        <a:pt x="204" y="213"/>
                      </a:lnTo>
                      <a:lnTo>
                        <a:pt x="194" y="222"/>
                      </a:lnTo>
                      <a:lnTo>
                        <a:pt x="183" y="232"/>
                      </a:lnTo>
                      <a:lnTo>
                        <a:pt x="170" y="238"/>
                      </a:lnTo>
                      <a:lnTo>
                        <a:pt x="156" y="245"/>
                      </a:lnTo>
                      <a:lnTo>
                        <a:pt x="139" y="251"/>
                      </a:lnTo>
                      <a:lnTo>
                        <a:pt x="126" y="255"/>
                      </a:lnTo>
                      <a:lnTo>
                        <a:pt x="109" y="255"/>
                      </a:lnTo>
                      <a:lnTo>
                        <a:pt x="92" y="255"/>
                      </a:lnTo>
                      <a:lnTo>
                        <a:pt x="75" y="251"/>
                      </a:lnTo>
                      <a:lnTo>
                        <a:pt x="59" y="243"/>
                      </a:lnTo>
                      <a:lnTo>
                        <a:pt x="44" y="234"/>
                      </a:lnTo>
                      <a:lnTo>
                        <a:pt x="31" y="221"/>
                      </a:lnTo>
                      <a:lnTo>
                        <a:pt x="18" y="202"/>
                      </a:lnTo>
                      <a:lnTo>
                        <a:pt x="10" y="181"/>
                      </a:lnTo>
                      <a:lnTo>
                        <a:pt x="27" y="106"/>
                      </a:lnTo>
                      <a:lnTo>
                        <a:pt x="27" y="110"/>
                      </a:lnTo>
                      <a:lnTo>
                        <a:pt x="33" y="122"/>
                      </a:lnTo>
                      <a:lnTo>
                        <a:pt x="37" y="127"/>
                      </a:lnTo>
                      <a:lnTo>
                        <a:pt x="42" y="135"/>
                      </a:lnTo>
                      <a:lnTo>
                        <a:pt x="46" y="143"/>
                      </a:lnTo>
                      <a:lnTo>
                        <a:pt x="54" y="152"/>
                      </a:lnTo>
                      <a:lnTo>
                        <a:pt x="59" y="160"/>
                      </a:lnTo>
                      <a:lnTo>
                        <a:pt x="67" y="165"/>
                      </a:lnTo>
                      <a:lnTo>
                        <a:pt x="75" y="173"/>
                      </a:lnTo>
                      <a:lnTo>
                        <a:pt x="84" y="179"/>
                      </a:lnTo>
                      <a:lnTo>
                        <a:pt x="95" y="181"/>
                      </a:lnTo>
                      <a:lnTo>
                        <a:pt x="105" y="183"/>
                      </a:lnTo>
                      <a:lnTo>
                        <a:pt x="116" y="183"/>
                      </a:lnTo>
                      <a:lnTo>
                        <a:pt x="130" y="181"/>
                      </a:lnTo>
                      <a:lnTo>
                        <a:pt x="139" y="175"/>
                      </a:lnTo>
                      <a:lnTo>
                        <a:pt x="147" y="169"/>
                      </a:lnTo>
                      <a:lnTo>
                        <a:pt x="152" y="162"/>
                      </a:lnTo>
                      <a:lnTo>
                        <a:pt x="158" y="156"/>
                      </a:lnTo>
                      <a:lnTo>
                        <a:pt x="160" y="144"/>
                      </a:lnTo>
                      <a:lnTo>
                        <a:pt x="164" y="137"/>
                      </a:lnTo>
                      <a:lnTo>
                        <a:pt x="166" y="127"/>
                      </a:lnTo>
                      <a:lnTo>
                        <a:pt x="166" y="120"/>
                      </a:lnTo>
                      <a:lnTo>
                        <a:pt x="164" y="110"/>
                      </a:lnTo>
                      <a:lnTo>
                        <a:pt x="162" y="101"/>
                      </a:lnTo>
                      <a:lnTo>
                        <a:pt x="158" y="91"/>
                      </a:lnTo>
                      <a:lnTo>
                        <a:pt x="156" y="82"/>
                      </a:lnTo>
                      <a:lnTo>
                        <a:pt x="149" y="74"/>
                      </a:lnTo>
                      <a:lnTo>
                        <a:pt x="145" y="65"/>
                      </a:lnTo>
                      <a:lnTo>
                        <a:pt x="139" y="57"/>
                      </a:lnTo>
                      <a:lnTo>
                        <a:pt x="135" y="53"/>
                      </a:lnTo>
                      <a:lnTo>
                        <a:pt x="126" y="46"/>
                      </a:lnTo>
                      <a:lnTo>
                        <a:pt x="118" y="44"/>
                      </a:lnTo>
                      <a:lnTo>
                        <a:pt x="111" y="40"/>
                      </a:lnTo>
                      <a:lnTo>
                        <a:pt x="101" y="40"/>
                      </a:lnTo>
                      <a:lnTo>
                        <a:pt x="92" y="40"/>
                      </a:lnTo>
                      <a:lnTo>
                        <a:pt x="82" y="42"/>
                      </a:lnTo>
                      <a:lnTo>
                        <a:pt x="71" y="44"/>
                      </a:lnTo>
                      <a:lnTo>
                        <a:pt x="63" y="46"/>
                      </a:lnTo>
                      <a:lnTo>
                        <a:pt x="54" y="49"/>
                      </a:lnTo>
                      <a:lnTo>
                        <a:pt x="44" y="53"/>
                      </a:lnTo>
                      <a:lnTo>
                        <a:pt x="38" y="57"/>
                      </a:lnTo>
                      <a:lnTo>
                        <a:pt x="31" y="61"/>
                      </a:lnTo>
                      <a:lnTo>
                        <a:pt x="21" y="65"/>
                      </a:lnTo>
                      <a:lnTo>
                        <a:pt x="18" y="67"/>
                      </a:lnTo>
                      <a:lnTo>
                        <a:pt x="0"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69" name="Freeform 93"/>
                <p:cNvSpPr>
                  <a:spLocks/>
                </p:cNvSpPr>
                <p:nvPr/>
              </p:nvSpPr>
              <p:spPr bwMode="auto">
                <a:xfrm>
                  <a:off x="4691" y="2701"/>
                  <a:ext cx="113" cy="113"/>
                </a:xfrm>
                <a:custGeom>
                  <a:avLst/>
                  <a:gdLst>
                    <a:gd name="T0" fmla="*/ 1 w 224"/>
                    <a:gd name="T1" fmla="*/ 0 h 227"/>
                    <a:gd name="T2" fmla="*/ 1 w 224"/>
                    <a:gd name="T3" fmla="*/ 0 h 227"/>
                    <a:gd name="T4" fmla="*/ 1 w 224"/>
                    <a:gd name="T5" fmla="*/ 0 h 227"/>
                    <a:gd name="T6" fmla="*/ 1 w 224"/>
                    <a:gd name="T7" fmla="*/ 0 h 227"/>
                    <a:gd name="T8" fmla="*/ 1 w 224"/>
                    <a:gd name="T9" fmla="*/ 0 h 227"/>
                    <a:gd name="T10" fmla="*/ 1 w 224"/>
                    <a:gd name="T11" fmla="*/ 0 h 227"/>
                    <a:gd name="T12" fmla="*/ 1 w 224"/>
                    <a:gd name="T13" fmla="*/ 0 h 227"/>
                    <a:gd name="T14" fmla="*/ 1 w 224"/>
                    <a:gd name="T15" fmla="*/ 0 h 227"/>
                    <a:gd name="T16" fmla="*/ 1 w 224"/>
                    <a:gd name="T17" fmla="*/ 0 h 227"/>
                    <a:gd name="T18" fmla="*/ 1 w 224"/>
                    <a:gd name="T19" fmla="*/ 0 h 227"/>
                    <a:gd name="T20" fmla="*/ 1 w 224"/>
                    <a:gd name="T21" fmla="*/ 0 h 227"/>
                    <a:gd name="T22" fmla="*/ 1 w 224"/>
                    <a:gd name="T23" fmla="*/ 0 h 227"/>
                    <a:gd name="T24" fmla="*/ 1 w 224"/>
                    <a:gd name="T25" fmla="*/ 0 h 227"/>
                    <a:gd name="T26" fmla="*/ 1 w 224"/>
                    <a:gd name="T27" fmla="*/ 0 h 227"/>
                    <a:gd name="T28" fmla="*/ 1 w 224"/>
                    <a:gd name="T29" fmla="*/ 0 h 227"/>
                    <a:gd name="T30" fmla="*/ 1 w 224"/>
                    <a:gd name="T31" fmla="*/ 0 h 227"/>
                    <a:gd name="T32" fmla="*/ 1 w 224"/>
                    <a:gd name="T33" fmla="*/ 0 h 227"/>
                    <a:gd name="T34" fmla="*/ 1 w 224"/>
                    <a:gd name="T35" fmla="*/ 0 h 227"/>
                    <a:gd name="T36" fmla="*/ 1 w 224"/>
                    <a:gd name="T37" fmla="*/ 0 h 227"/>
                    <a:gd name="T38" fmla="*/ 1 w 224"/>
                    <a:gd name="T39" fmla="*/ 0 h 227"/>
                    <a:gd name="T40" fmla="*/ 1 w 224"/>
                    <a:gd name="T41" fmla="*/ 0 h 227"/>
                    <a:gd name="T42" fmla="*/ 1 w 224"/>
                    <a:gd name="T43" fmla="*/ 0 h 227"/>
                    <a:gd name="T44" fmla="*/ 1 w 224"/>
                    <a:gd name="T45" fmla="*/ 0 h 227"/>
                    <a:gd name="T46" fmla="*/ 1 w 224"/>
                    <a:gd name="T47" fmla="*/ 0 h 227"/>
                    <a:gd name="T48" fmla="*/ 1 w 224"/>
                    <a:gd name="T49" fmla="*/ 0 h 227"/>
                    <a:gd name="T50" fmla="*/ 1 w 224"/>
                    <a:gd name="T51" fmla="*/ 0 h 227"/>
                    <a:gd name="T52" fmla="*/ 1 w 224"/>
                    <a:gd name="T53" fmla="*/ 0 h 227"/>
                    <a:gd name="T54" fmla="*/ 1 w 224"/>
                    <a:gd name="T55" fmla="*/ 0 h 227"/>
                    <a:gd name="T56" fmla="*/ 1 w 224"/>
                    <a:gd name="T57" fmla="*/ 0 h 227"/>
                    <a:gd name="T58" fmla="*/ 1 w 224"/>
                    <a:gd name="T59" fmla="*/ 0 h 227"/>
                    <a:gd name="T60" fmla="*/ 1 w 224"/>
                    <a:gd name="T61" fmla="*/ 0 h 227"/>
                    <a:gd name="T62" fmla="*/ 1 w 224"/>
                    <a:gd name="T63" fmla="*/ 0 h 227"/>
                    <a:gd name="T64" fmla="*/ 1 w 224"/>
                    <a:gd name="T65" fmla="*/ 0 h 227"/>
                    <a:gd name="T66" fmla="*/ 1 w 224"/>
                    <a:gd name="T67" fmla="*/ 0 h 227"/>
                    <a:gd name="T68" fmla="*/ 1 w 224"/>
                    <a:gd name="T69" fmla="*/ 0 h 227"/>
                    <a:gd name="T70" fmla="*/ 0 w 224"/>
                    <a:gd name="T71" fmla="*/ 0 h 227"/>
                    <a:gd name="T72" fmla="*/ 0 w 224"/>
                    <a:gd name="T73" fmla="*/ 0 h 227"/>
                    <a:gd name="T74" fmla="*/ 0 w 224"/>
                    <a:gd name="T75" fmla="*/ 0 h 227"/>
                    <a:gd name="T76" fmla="*/ 1 w 224"/>
                    <a:gd name="T77" fmla="*/ 0 h 227"/>
                    <a:gd name="T78" fmla="*/ 1 w 224"/>
                    <a:gd name="T79" fmla="*/ 0 h 227"/>
                    <a:gd name="T80" fmla="*/ 1 w 224"/>
                    <a:gd name="T81" fmla="*/ 0 h 227"/>
                    <a:gd name="T82" fmla="*/ 1 w 224"/>
                    <a:gd name="T83" fmla="*/ 0 h 227"/>
                    <a:gd name="T84" fmla="*/ 1 w 224"/>
                    <a:gd name="T85" fmla="*/ 0 h 227"/>
                    <a:gd name="T86" fmla="*/ 1 w 224"/>
                    <a:gd name="T87" fmla="*/ 0 h 227"/>
                    <a:gd name="T88" fmla="*/ 1 w 224"/>
                    <a:gd name="T89" fmla="*/ 0 h 22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24"/>
                    <a:gd name="T136" fmla="*/ 0 h 227"/>
                    <a:gd name="T137" fmla="*/ 224 w 224"/>
                    <a:gd name="T138" fmla="*/ 227 h 22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24" h="227">
                      <a:moveTo>
                        <a:pt x="80" y="12"/>
                      </a:moveTo>
                      <a:lnTo>
                        <a:pt x="80" y="12"/>
                      </a:lnTo>
                      <a:lnTo>
                        <a:pt x="78" y="18"/>
                      </a:lnTo>
                      <a:lnTo>
                        <a:pt x="74" y="23"/>
                      </a:lnTo>
                      <a:lnTo>
                        <a:pt x="70" y="33"/>
                      </a:lnTo>
                      <a:lnTo>
                        <a:pt x="64" y="42"/>
                      </a:lnTo>
                      <a:lnTo>
                        <a:pt x="61" y="54"/>
                      </a:lnTo>
                      <a:lnTo>
                        <a:pt x="57" y="65"/>
                      </a:lnTo>
                      <a:lnTo>
                        <a:pt x="53" y="80"/>
                      </a:lnTo>
                      <a:lnTo>
                        <a:pt x="49" y="92"/>
                      </a:lnTo>
                      <a:lnTo>
                        <a:pt x="49" y="105"/>
                      </a:lnTo>
                      <a:lnTo>
                        <a:pt x="49" y="118"/>
                      </a:lnTo>
                      <a:lnTo>
                        <a:pt x="53" y="132"/>
                      </a:lnTo>
                      <a:lnTo>
                        <a:pt x="57" y="141"/>
                      </a:lnTo>
                      <a:lnTo>
                        <a:pt x="64" y="151"/>
                      </a:lnTo>
                      <a:lnTo>
                        <a:pt x="76" y="158"/>
                      </a:lnTo>
                      <a:lnTo>
                        <a:pt x="91" y="166"/>
                      </a:lnTo>
                      <a:lnTo>
                        <a:pt x="104" y="166"/>
                      </a:lnTo>
                      <a:lnTo>
                        <a:pt x="116" y="164"/>
                      </a:lnTo>
                      <a:lnTo>
                        <a:pt x="125" y="158"/>
                      </a:lnTo>
                      <a:lnTo>
                        <a:pt x="135" y="149"/>
                      </a:lnTo>
                      <a:lnTo>
                        <a:pt x="141" y="137"/>
                      </a:lnTo>
                      <a:lnTo>
                        <a:pt x="146" y="124"/>
                      </a:lnTo>
                      <a:lnTo>
                        <a:pt x="150" y="107"/>
                      </a:lnTo>
                      <a:lnTo>
                        <a:pt x="154" y="94"/>
                      </a:lnTo>
                      <a:lnTo>
                        <a:pt x="156" y="77"/>
                      </a:lnTo>
                      <a:lnTo>
                        <a:pt x="156" y="59"/>
                      </a:lnTo>
                      <a:lnTo>
                        <a:pt x="156" y="46"/>
                      </a:lnTo>
                      <a:lnTo>
                        <a:pt x="156" y="33"/>
                      </a:lnTo>
                      <a:lnTo>
                        <a:pt x="156" y="19"/>
                      </a:lnTo>
                      <a:lnTo>
                        <a:pt x="156" y="12"/>
                      </a:lnTo>
                      <a:lnTo>
                        <a:pt x="156" y="6"/>
                      </a:lnTo>
                      <a:lnTo>
                        <a:pt x="156" y="4"/>
                      </a:lnTo>
                      <a:lnTo>
                        <a:pt x="158" y="2"/>
                      </a:lnTo>
                      <a:lnTo>
                        <a:pt x="163" y="2"/>
                      </a:lnTo>
                      <a:lnTo>
                        <a:pt x="171" y="0"/>
                      </a:lnTo>
                      <a:lnTo>
                        <a:pt x="182" y="2"/>
                      </a:lnTo>
                      <a:lnTo>
                        <a:pt x="192" y="6"/>
                      </a:lnTo>
                      <a:lnTo>
                        <a:pt x="203" y="16"/>
                      </a:lnTo>
                      <a:lnTo>
                        <a:pt x="209" y="21"/>
                      </a:lnTo>
                      <a:lnTo>
                        <a:pt x="213" y="29"/>
                      </a:lnTo>
                      <a:lnTo>
                        <a:pt x="217" y="40"/>
                      </a:lnTo>
                      <a:lnTo>
                        <a:pt x="222" y="52"/>
                      </a:lnTo>
                      <a:lnTo>
                        <a:pt x="222" y="63"/>
                      </a:lnTo>
                      <a:lnTo>
                        <a:pt x="224" y="78"/>
                      </a:lnTo>
                      <a:lnTo>
                        <a:pt x="222" y="94"/>
                      </a:lnTo>
                      <a:lnTo>
                        <a:pt x="222" y="107"/>
                      </a:lnTo>
                      <a:lnTo>
                        <a:pt x="218" y="120"/>
                      </a:lnTo>
                      <a:lnTo>
                        <a:pt x="215" y="135"/>
                      </a:lnTo>
                      <a:lnTo>
                        <a:pt x="209" y="151"/>
                      </a:lnTo>
                      <a:lnTo>
                        <a:pt x="203" y="166"/>
                      </a:lnTo>
                      <a:lnTo>
                        <a:pt x="196" y="175"/>
                      </a:lnTo>
                      <a:lnTo>
                        <a:pt x="186" y="189"/>
                      </a:lnTo>
                      <a:lnTo>
                        <a:pt x="175" y="200"/>
                      </a:lnTo>
                      <a:lnTo>
                        <a:pt x="165" y="210"/>
                      </a:lnTo>
                      <a:lnTo>
                        <a:pt x="152" y="215"/>
                      </a:lnTo>
                      <a:lnTo>
                        <a:pt x="139" y="221"/>
                      </a:lnTo>
                      <a:lnTo>
                        <a:pt x="125" y="223"/>
                      </a:lnTo>
                      <a:lnTo>
                        <a:pt x="112" y="227"/>
                      </a:lnTo>
                      <a:lnTo>
                        <a:pt x="95" y="223"/>
                      </a:lnTo>
                      <a:lnTo>
                        <a:pt x="80" y="221"/>
                      </a:lnTo>
                      <a:lnTo>
                        <a:pt x="66" y="217"/>
                      </a:lnTo>
                      <a:lnTo>
                        <a:pt x="55" y="213"/>
                      </a:lnTo>
                      <a:lnTo>
                        <a:pt x="44" y="208"/>
                      </a:lnTo>
                      <a:lnTo>
                        <a:pt x="36" y="202"/>
                      </a:lnTo>
                      <a:lnTo>
                        <a:pt x="26" y="196"/>
                      </a:lnTo>
                      <a:lnTo>
                        <a:pt x="21" y="189"/>
                      </a:lnTo>
                      <a:lnTo>
                        <a:pt x="13" y="179"/>
                      </a:lnTo>
                      <a:lnTo>
                        <a:pt x="9" y="170"/>
                      </a:lnTo>
                      <a:lnTo>
                        <a:pt x="6" y="160"/>
                      </a:lnTo>
                      <a:lnTo>
                        <a:pt x="2" y="151"/>
                      </a:lnTo>
                      <a:lnTo>
                        <a:pt x="0" y="139"/>
                      </a:lnTo>
                      <a:lnTo>
                        <a:pt x="0" y="128"/>
                      </a:lnTo>
                      <a:lnTo>
                        <a:pt x="0" y="116"/>
                      </a:lnTo>
                      <a:lnTo>
                        <a:pt x="0" y="105"/>
                      </a:lnTo>
                      <a:lnTo>
                        <a:pt x="0" y="94"/>
                      </a:lnTo>
                      <a:lnTo>
                        <a:pt x="4" y="82"/>
                      </a:lnTo>
                      <a:lnTo>
                        <a:pt x="7" y="71"/>
                      </a:lnTo>
                      <a:lnTo>
                        <a:pt x="15" y="63"/>
                      </a:lnTo>
                      <a:lnTo>
                        <a:pt x="19" y="54"/>
                      </a:lnTo>
                      <a:lnTo>
                        <a:pt x="26" y="46"/>
                      </a:lnTo>
                      <a:lnTo>
                        <a:pt x="34" y="40"/>
                      </a:lnTo>
                      <a:lnTo>
                        <a:pt x="42" y="35"/>
                      </a:lnTo>
                      <a:lnTo>
                        <a:pt x="47" y="29"/>
                      </a:lnTo>
                      <a:lnTo>
                        <a:pt x="55" y="23"/>
                      </a:lnTo>
                      <a:lnTo>
                        <a:pt x="61" y="19"/>
                      </a:lnTo>
                      <a:lnTo>
                        <a:pt x="68" y="18"/>
                      </a:lnTo>
                      <a:lnTo>
                        <a:pt x="78" y="12"/>
                      </a:lnTo>
                      <a:lnTo>
                        <a:pt x="8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70" name="Freeform 94"/>
                <p:cNvSpPr>
                  <a:spLocks/>
                </p:cNvSpPr>
                <p:nvPr/>
              </p:nvSpPr>
              <p:spPr bwMode="auto">
                <a:xfrm>
                  <a:off x="4514" y="2625"/>
                  <a:ext cx="191" cy="161"/>
                </a:xfrm>
                <a:custGeom>
                  <a:avLst/>
                  <a:gdLst>
                    <a:gd name="T0" fmla="*/ 1 w 382"/>
                    <a:gd name="T1" fmla="*/ 1 h 322"/>
                    <a:gd name="T2" fmla="*/ 1 w 382"/>
                    <a:gd name="T3" fmla="*/ 1 h 322"/>
                    <a:gd name="T4" fmla="*/ 1 w 382"/>
                    <a:gd name="T5" fmla="*/ 1 h 322"/>
                    <a:gd name="T6" fmla="*/ 1 w 382"/>
                    <a:gd name="T7" fmla="*/ 1 h 322"/>
                    <a:gd name="T8" fmla="*/ 1 w 382"/>
                    <a:gd name="T9" fmla="*/ 1 h 322"/>
                    <a:gd name="T10" fmla="*/ 1 w 382"/>
                    <a:gd name="T11" fmla="*/ 1 h 322"/>
                    <a:gd name="T12" fmla="*/ 1 w 382"/>
                    <a:gd name="T13" fmla="*/ 1 h 322"/>
                    <a:gd name="T14" fmla="*/ 1 w 382"/>
                    <a:gd name="T15" fmla="*/ 1 h 322"/>
                    <a:gd name="T16" fmla="*/ 1 w 382"/>
                    <a:gd name="T17" fmla="*/ 1 h 322"/>
                    <a:gd name="T18" fmla="*/ 1 w 382"/>
                    <a:gd name="T19" fmla="*/ 1 h 322"/>
                    <a:gd name="T20" fmla="*/ 1 w 382"/>
                    <a:gd name="T21" fmla="*/ 1 h 322"/>
                    <a:gd name="T22" fmla="*/ 1 w 382"/>
                    <a:gd name="T23" fmla="*/ 1 h 322"/>
                    <a:gd name="T24" fmla="*/ 1 w 382"/>
                    <a:gd name="T25" fmla="*/ 1 h 322"/>
                    <a:gd name="T26" fmla="*/ 1 w 382"/>
                    <a:gd name="T27" fmla="*/ 1 h 322"/>
                    <a:gd name="T28" fmla="*/ 1 w 382"/>
                    <a:gd name="T29" fmla="*/ 1 h 322"/>
                    <a:gd name="T30" fmla="*/ 1 w 382"/>
                    <a:gd name="T31" fmla="*/ 1 h 322"/>
                    <a:gd name="T32" fmla="*/ 1 w 382"/>
                    <a:gd name="T33" fmla="*/ 1 h 322"/>
                    <a:gd name="T34" fmla="*/ 1 w 382"/>
                    <a:gd name="T35" fmla="*/ 1 h 322"/>
                    <a:gd name="T36" fmla="*/ 1 w 382"/>
                    <a:gd name="T37" fmla="*/ 1 h 322"/>
                    <a:gd name="T38" fmla="*/ 1 w 382"/>
                    <a:gd name="T39" fmla="*/ 1 h 322"/>
                    <a:gd name="T40" fmla="*/ 1 w 382"/>
                    <a:gd name="T41" fmla="*/ 1 h 322"/>
                    <a:gd name="T42" fmla="*/ 1 w 382"/>
                    <a:gd name="T43" fmla="*/ 1 h 322"/>
                    <a:gd name="T44" fmla="*/ 1 w 382"/>
                    <a:gd name="T45" fmla="*/ 1 h 322"/>
                    <a:gd name="T46" fmla="*/ 1 w 382"/>
                    <a:gd name="T47" fmla="*/ 1 h 322"/>
                    <a:gd name="T48" fmla="*/ 1 w 382"/>
                    <a:gd name="T49" fmla="*/ 1 h 322"/>
                    <a:gd name="T50" fmla="*/ 1 w 382"/>
                    <a:gd name="T51" fmla="*/ 1 h 322"/>
                    <a:gd name="T52" fmla="*/ 1 w 382"/>
                    <a:gd name="T53" fmla="*/ 1 h 322"/>
                    <a:gd name="T54" fmla="*/ 0 w 382"/>
                    <a:gd name="T55" fmla="*/ 1 h 322"/>
                    <a:gd name="T56" fmla="*/ 1 w 382"/>
                    <a:gd name="T57" fmla="*/ 1 h 322"/>
                    <a:gd name="T58" fmla="*/ 1 w 382"/>
                    <a:gd name="T59" fmla="*/ 1 h 322"/>
                    <a:gd name="T60" fmla="*/ 1 w 382"/>
                    <a:gd name="T61" fmla="*/ 1 h 322"/>
                    <a:gd name="T62" fmla="*/ 1 w 382"/>
                    <a:gd name="T63" fmla="*/ 1 h 322"/>
                    <a:gd name="T64" fmla="*/ 1 w 382"/>
                    <a:gd name="T65" fmla="*/ 1 h 322"/>
                    <a:gd name="T66" fmla="*/ 1 w 382"/>
                    <a:gd name="T67" fmla="*/ 1 h 322"/>
                    <a:gd name="T68" fmla="*/ 1 w 382"/>
                    <a:gd name="T69" fmla="*/ 1 h 322"/>
                    <a:gd name="T70" fmla="*/ 1 w 382"/>
                    <a:gd name="T71" fmla="*/ 1 h 322"/>
                    <a:gd name="T72" fmla="*/ 1 w 382"/>
                    <a:gd name="T73" fmla="*/ 1 h 322"/>
                    <a:gd name="T74" fmla="*/ 1 w 382"/>
                    <a:gd name="T75" fmla="*/ 1 h 322"/>
                    <a:gd name="T76" fmla="*/ 1 w 382"/>
                    <a:gd name="T77" fmla="*/ 1 h 322"/>
                    <a:gd name="T78" fmla="*/ 1 w 382"/>
                    <a:gd name="T79" fmla="*/ 1 h 322"/>
                    <a:gd name="T80" fmla="*/ 1 w 382"/>
                    <a:gd name="T81" fmla="*/ 1 h 322"/>
                    <a:gd name="T82" fmla="*/ 1 w 382"/>
                    <a:gd name="T83" fmla="*/ 1 h 322"/>
                    <a:gd name="T84" fmla="*/ 1 w 382"/>
                    <a:gd name="T85" fmla="*/ 1 h 322"/>
                    <a:gd name="T86" fmla="*/ 1 w 382"/>
                    <a:gd name="T87" fmla="*/ 1 h 322"/>
                    <a:gd name="T88" fmla="*/ 1 w 382"/>
                    <a:gd name="T89" fmla="*/ 1 h 322"/>
                    <a:gd name="T90" fmla="*/ 1 w 382"/>
                    <a:gd name="T91" fmla="*/ 1 h 322"/>
                    <a:gd name="T92" fmla="*/ 1 w 382"/>
                    <a:gd name="T93" fmla="*/ 1 h 322"/>
                    <a:gd name="T94" fmla="*/ 1 w 382"/>
                    <a:gd name="T95" fmla="*/ 1 h 32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82"/>
                    <a:gd name="T145" fmla="*/ 0 h 322"/>
                    <a:gd name="T146" fmla="*/ 382 w 382"/>
                    <a:gd name="T147" fmla="*/ 322 h 32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82" h="322">
                      <a:moveTo>
                        <a:pt x="324" y="105"/>
                      </a:moveTo>
                      <a:lnTo>
                        <a:pt x="324" y="107"/>
                      </a:lnTo>
                      <a:lnTo>
                        <a:pt x="325" y="111"/>
                      </a:lnTo>
                      <a:lnTo>
                        <a:pt x="325" y="116"/>
                      </a:lnTo>
                      <a:lnTo>
                        <a:pt x="327" y="128"/>
                      </a:lnTo>
                      <a:lnTo>
                        <a:pt x="329" y="137"/>
                      </a:lnTo>
                      <a:lnTo>
                        <a:pt x="329" y="151"/>
                      </a:lnTo>
                      <a:lnTo>
                        <a:pt x="331" y="166"/>
                      </a:lnTo>
                      <a:lnTo>
                        <a:pt x="331" y="181"/>
                      </a:lnTo>
                      <a:lnTo>
                        <a:pt x="329" y="194"/>
                      </a:lnTo>
                      <a:lnTo>
                        <a:pt x="327" y="209"/>
                      </a:lnTo>
                      <a:lnTo>
                        <a:pt x="324" y="223"/>
                      </a:lnTo>
                      <a:lnTo>
                        <a:pt x="318" y="238"/>
                      </a:lnTo>
                      <a:lnTo>
                        <a:pt x="310" y="249"/>
                      </a:lnTo>
                      <a:lnTo>
                        <a:pt x="301" y="259"/>
                      </a:lnTo>
                      <a:lnTo>
                        <a:pt x="289" y="268"/>
                      </a:lnTo>
                      <a:lnTo>
                        <a:pt x="274" y="276"/>
                      </a:lnTo>
                      <a:lnTo>
                        <a:pt x="259" y="276"/>
                      </a:lnTo>
                      <a:lnTo>
                        <a:pt x="248" y="276"/>
                      </a:lnTo>
                      <a:lnTo>
                        <a:pt x="236" y="270"/>
                      </a:lnTo>
                      <a:lnTo>
                        <a:pt x="229" y="265"/>
                      </a:lnTo>
                      <a:lnTo>
                        <a:pt x="219" y="253"/>
                      </a:lnTo>
                      <a:lnTo>
                        <a:pt x="215" y="242"/>
                      </a:lnTo>
                      <a:lnTo>
                        <a:pt x="211" y="227"/>
                      </a:lnTo>
                      <a:lnTo>
                        <a:pt x="210" y="213"/>
                      </a:lnTo>
                      <a:lnTo>
                        <a:pt x="208" y="196"/>
                      </a:lnTo>
                      <a:lnTo>
                        <a:pt x="210" y="181"/>
                      </a:lnTo>
                      <a:lnTo>
                        <a:pt x="210" y="164"/>
                      </a:lnTo>
                      <a:lnTo>
                        <a:pt x="211" y="151"/>
                      </a:lnTo>
                      <a:lnTo>
                        <a:pt x="213" y="133"/>
                      </a:lnTo>
                      <a:lnTo>
                        <a:pt x="217" y="122"/>
                      </a:lnTo>
                      <a:lnTo>
                        <a:pt x="223" y="111"/>
                      </a:lnTo>
                      <a:lnTo>
                        <a:pt x="227" y="103"/>
                      </a:lnTo>
                      <a:lnTo>
                        <a:pt x="225" y="99"/>
                      </a:lnTo>
                      <a:lnTo>
                        <a:pt x="219" y="94"/>
                      </a:lnTo>
                      <a:lnTo>
                        <a:pt x="213" y="90"/>
                      </a:lnTo>
                      <a:lnTo>
                        <a:pt x="210" y="90"/>
                      </a:lnTo>
                      <a:lnTo>
                        <a:pt x="202" y="92"/>
                      </a:lnTo>
                      <a:lnTo>
                        <a:pt x="198" y="99"/>
                      </a:lnTo>
                      <a:lnTo>
                        <a:pt x="194" y="103"/>
                      </a:lnTo>
                      <a:lnTo>
                        <a:pt x="191" y="109"/>
                      </a:lnTo>
                      <a:lnTo>
                        <a:pt x="187" y="116"/>
                      </a:lnTo>
                      <a:lnTo>
                        <a:pt x="183" y="126"/>
                      </a:lnTo>
                      <a:lnTo>
                        <a:pt x="179" y="135"/>
                      </a:lnTo>
                      <a:lnTo>
                        <a:pt x="175" y="147"/>
                      </a:lnTo>
                      <a:lnTo>
                        <a:pt x="173" y="158"/>
                      </a:lnTo>
                      <a:lnTo>
                        <a:pt x="170" y="170"/>
                      </a:lnTo>
                      <a:lnTo>
                        <a:pt x="162" y="179"/>
                      </a:lnTo>
                      <a:lnTo>
                        <a:pt x="156" y="190"/>
                      </a:lnTo>
                      <a:lnTo>
                        <a:pt x="151" y="198"/>
                      </a:lnTo>
                      <a:lnTo>
                        <a:pt x="145" y="209"/>
                      </a:lnTo>
                      <a:lnTo>
                        <a:pt x="135" y="215"/>
                      </a:lnTo>
                      <a:lnTo>
                        <a:pt x="128" y="223"/>
                      </a:lnTo>
                      <a:lnTo>
                        <a:pt x="118" y="225"/>
                      </a:lnTo>
                      <a:lnTo>
                        <a:pt x="111" y="229"/>
                      </a:lnTo>
                      <a:lnTo>
                        <a:pt x="97" y="225"/>
                      </a:lnTo>
                      <a:lnTo>
                        <a:pt x="90" y="223"/>
                      </a:lnTo>
                      <a:lnTo>
                        <a:pt x="80" y="217"/>
                      </a:lnTo>
                      <a:lnTo>
                        <a:pt x="75" y="211"/>
                      </a:lnTo>
                      <a:lnTo>
                        <a:pt x="67" y="202"/>
                      </a:lnTo>
                      <a:lnTo>
                        <a:pt x="63" y="190"/>
                      </a:lnTo>
                      <a:lnTo>
                        <a:pt x="59" y="177"/>
                      </a:lnTo>
                      <a:lnTo>
                        <a:pt x="57" y="166"/>
                      </a:lnTo>
                      <a:lnTo>
                        <a:pt x="54" y="151"/>
                      </a:lnTo>
                      <a:lnTo>
                        <a:pt x="54" y="133"/>
                      </a:lnTo>
                      <a:lnTo>
                        <a:pt x="52" y="116"/>
                      </a:lnTo>
                      <a:lnTo>
                        <a:pt x="54" y="101"/>
                      </a:lnTo>
                      <a:lnTo>
                        <a:pt x="54" y="82"/>
                      </a:lnTo>
                      <a:lnTo>
                        <a:pt x="56" y="67"/>
                      </a:lnTo>
                      <a:lnTo>
                        <a:pt x="59" y="48"/>
                      </a:lnTo>
                      <a:lnTo>
                        <a:pt x="63" y="31"/>
                      </a:lnTo>
                      <a:lnTo>
                        <a:pt x="63" y="16"/>
                      </a:lnTo>
                      <a:lnTo>
                        <a:pt x="61" y="4"/>
                      </a:lnTo>
                      <a:lnTo>
                        <a:pt x="57" y="0"/>
                      </a:lnTo>
                      <a:lnTo>
                        <a:pt x="54" y="2"/>
                      </a:lnTo>
                      <a:lnTo>
                        <a:pt x="48" y="8"/>
                      </a:lnTo>
                      <a:lnTo>
                        <a:pt x="40" y="17"/>
                      </a:lnTo>
                      <a:lnTo>
                        <a:pt x="33" y="29"/>
                      </a:lnTo>
                      <a:lnTo>
                        <a:pt x="27" y="46"/>
                      </a:lnTo>
                      <a:lnTo>
                        <a:pt x="19" y="63"/>
                      </a:lnTo>
                      <a:lnTo>
                        <a:pt x="12" y="82"/>
                      </a:lnTo>
                      <a:lnTo>
                        <a:pt x="6" y="103"/>
                      </a:lnTo>
                      <a:lnTo>
                        <a:pt x="4" y="124"/>
                      </a:lnTo>
                      <a:lnTo>
                        <a:pt x="0" y="147"/>
                      </a:lnTo>
                      <a:lnTo>
                        <a:pt x="2" y="168"/>
                      </a:lnTo>
                      <a:lnTo>
                        <a:pt x="4" y="189"/>
                      </a:lnTo>
                      <a:lnTo>
                        <a:pt x="12" y="209"/>
                      </a:lnTo>
                      <a:lnTo>
                        <a:pt x="19" y="227"/>
                      </a:lnTo>
                      <a:lnTo>
                        <a:pt x="27" y="242"/>
                      </a:lnTo>
                      <a:lnTo>
                        <a:pt x="37" y="255"/>
                      </a:lnTo>
                      <a:lnTo>
                        <a:pt x="48" y="268"/>
                      </a:lnTo>
                      <a:lnTo>
                        <a:pt x="59" y="276"/>
                      </a:lnTo>
                      <a:lnTo>
                        <a:pt x="71" y="284"/>
                      </a:lnTo>
                      <a:lnTo>
                        <a:pt x="82" y="287"/>
                      </a:lnTo>
                      <a:lnTo>
                        <a:pt x="95" y="289"/>
                      </a:lnTo>
                      <a:lnTo>
                        <a:pt x="107" y="289"/>
                      </a:lnTo>
                      <a:lnTo>
                        <a:pt x="120" y="287"/>
                      </a:lnTo>
                      <a:lnTo>
                        <a:pt x="132" y="284"/>
                      </a:lnTo>
                      <a:lnTo>
                        <a:pt x="145" y="280"/>
                      </a:lnTo>
                      <a:lnTo>
                        <a:pt x="154" y="270"/>
                      </a:lnTo>
                      <a:lnTo>
                        <a:pt x="166" y="263"/>
                      </a:lnTo>
                      <a:lnTo>
                        <a:pt x="175" y="253"/>
                      </a:lnTo>
                      <a:lnTo>
                        <a:pt x="187" y="242"/>
                      </a:lnTo>
                      <a:lnTo>
                        <a:pt x="187" y="246"/>
                      </a:lnTo>
                      <a:lnTo>
                        <a:pt x="189" y="255"/>
                      </a:lnTo>
                      <a:lnTo>
                        <a:pt x="192" y="259"/>
                      </a:lnTo>
                      <a:lnTo>
                        <a:pt x="196" y="267"/>
                      </a:lnTo>
                      <a:lnTo>
                        <a:pt x="200" y="274"/>
                      </a:lnTo>
                      <a:lnTo>
                        <a:pt x="208" y="284"/>
                      </a:lnTo>
                      <a:lnTo>
                        <a:pt x="213" y="289"/>
                      </a:lnTo>
                      <a:lnTo>
                        <a:pt x="223" y="297"/>
                      </a:lnTo>
                      <a:lnTo>
                        <a:pt x="230" y="303"/>
                      </a:lnTo>
                      <a:lnTo>
                        <a:pt x="242" y="310"/>
                      </a:lnTo>
                      <a:lnTo>
                        <a:pt x="253" y="314"/>
                      </a:lnTo>
                      <a:lnTo>
                        <a:pt x="267" y="318"/>
                      </a:lnTo>
                      <a:lnTo>
                        <a:pt x="282" y="320"/>
                      </a:lnTo>
                      <a:lnTo>
                        <a:pt x="299" y="322"/>
                      </a:lnTo>
                      <a:lnTo>
                        <a:pt x="314" y="318"/>
                      </a:lnTo>
                      <a:lnTo>
                        <a:pt x="329" y="312"/>
                      </a:lnTo>
                      <a:lnTo>
                        <a:pt x="341" y="305"/>
                      </a:lnTo>
                      <a:lnTo>
                        <a:pt x="352" y="297"/>
                      </a:lnTo>
                      <a:lnTo>
                        <a:pt x="358" y="284"/>
                      </a:lnTo>
                      <a:lnTo>
                        <a:pt x="367" y="272"/>
                      </a:lnTo>
                      <a:lnTo>
                        <a:pt x="371" y="259"/>
                      </a:lnTo>
                      <a:lnTo>
                        <a:pt x="377" y="246"/>
                      </a:lnTo>
                      <a:lnTo>
                        <a:pt x="379" y="232"/>
                      </a:lnTo>
                      <a:lnTo>
                        <a:pt x="381" y="217"/>
                      </a:lnTo>
                      <a:lnTo>
                        <a:pt x="381" y="202"/>
                      </a:lnTo>
                      <a:lnTo>
                        <a:pt x="382" y="189"/>
                      </a:lnTo>
                      <a:lnTo>
                        <a:pt x="381" y="175"/>
                      </a:lnTo>
                      <a:lnTo>
                        <a:pt x="379" y="164"/>
                      </a:lnTo>
                      <a:lnTo>
                        <a:pt x="377" y="152"/>
                      </a:lnTo>
                      <a:lnTo>
                        <a:pt x="375" y="143"/>
                      </a:lnTo>
                      <a:lnTo>
                        <a:pt x="369" y="133"/>
                      </a:lnTo>
                      <a:lnTo>
                        <a:pt x="365" y="128"/>
                      </a:lnTo>
                      <a:lnTo>
                        <a:pt x="362" y="122"/>
                      </a:lnTo>
                      <a:lnTo>
                        <a:pt x="358" y="118"/>
                      </a:lnTo>
                      <a:lnTo>
                        <a:pt x="348" y="111"/>
                      </a:lnTo>
                      <a:lnTo>
                        <a:pt x="343" y="107"/>
                      </a:lnTo>
                      <a:lnTo>
                        <a:pt x="333" y="103"/>
                      </a:lnTo>
                      <a:lnTo>
                        <a:pt x="329" y="103"/>
                      </a:lnTo>
                      <a:lnTo>
                        <a:pt x="324" y="103"/>
                      </a:lnTo>
                      <a:lnTo>
                        <a:pt x="324"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71" name="Freeform 95"/>
                <p:cNvSpPr>
                  <a:spLocks/>
                </p:cNvSpPr>
                <p:nvPr/>
              </p:nvSpPr>
              <p:spPr bwMode="auto">
                <a:xfrm>
                  <a:off x="4441" y="2597"/>
                  <a:ext cx="108" cy="113"/>
                </a:xfrm>
                <a:custGeom>
                  <a:avLst/>
                  <a:gdLst>
                    <a:gd name="T0" fmla="*/ 0 w 217"/>
                    <a:gd name="T1" fmla="*/ 0 h 227"/>
                    <a:gd name="T2" fmla="*/ 0 w 217"/>
                    <a:gd name="T3" fmla="*/ 0 h 227"/>
                    <a:gd name="T4" fmla="*/ 0 w 217"/>
                    <a:gd name="T5" fmla="*/ 0 h 227"/>
                    <a:gd name="T6" fmla="*/ 0 w 217"/>
                    <a:gd name="T7" fmla="*/ 0 h 227"/>
                    <a:gd name="T8" fmla="*/ 0 w 217"/>
                    <a:gd name="T9" fmla="*/ 0 h 227"/>
                    <a:gd name="T10" fmla="*/ 0 w 217"/>
                    <a:gd name="T11" fmla="*/ 0 h 227"/>
                    <a:gd name="T12" fmla="*/ 0 w 217"/>
                    <a:gd name="T13" fmla="*/ 0 h 227"/>
                    <a:gd name="T14" fmla="*/ 0 w 217"/>
                    <a:gd name="T15" fmla="*/ 0 h 227"/>
                    <a:gd name="T16" fmla="*/ 0 w 217"/>
                    <a:gd name="T17" fmla="*/ 0 h 227"/>
                    <a:gd name="T18" fmla="*/ 0 w 217"/>
                    <a:gd name="T19" fmla="*/ 0 h 227"/>
                    <a:gd name="T20" fmla="*/ 0 w 217"/>
                    <a:gd name="T21" fmla="*/ 0 h 227"/>
                    <a:gd name="T22" fmla="*/ 0 w 217"/>
                    <a:gd name="T23" fmla="*/ 0 h 227"/>
                    <a:gd name="T24" fmla="*/ 0 w 217"/>
                    <a:gd name="T25" fmla="*/ 0 h 227"/>
                    <a:gd name="T26" fmla="*/ 0 w 217"/>
                    <a:gd name="T27" fmla="*/ 0 h 227"/>
                    <a:gd name="T28" fmla="*/ 0 w 217"/>
                    <a:gd name="T29" fmla="*/ 0 h 227"/>
                    <a:gd name="T30" fmla="*/ 0 w 217"/>
                    <a:gd name="T31" fmla="*/ 0 h 227"/>
                    <a:gd name="T32" fmla="*/ 0 w 217"/>
                    <a:gd name="T33" fmla="*/ 0 h 227"/>
                    <a:gd name="T34" fmla="*/ 0 w 217"/>
                    <a:gd name="T35" fmla="*/ 0 h 227"/>
                    <a:gd name="T36" fmla="*/ 0 w 217"/>
                    <a:gd name="T37" fmla="*/ 0 h 227"/>
                    <a:gd name="T38" fmla="*/ 0 w 217"/>
                    <a:gd name="T39" fmla="*/ 0 h 227"/>
                    <a:gd name="T40" fmla="*/ 0 w 217"/>
                    <a:gd name="T41" fmla="*/ 0 h 227"/>
                    <a:gd name="T42" fmla="*/ 0 w 217"/>
                    <a:gd name="T43" fmla="*/ 0 h 227"/>
                    <a:gd name="T44" fmla="*/ 0 w 217"/>
                    <a:gd name="T45" fmla="*/ 0 h 227"/>
                    <a:gd name="T46" fmla="*/ 0 w 217"/>
                    <a:gd name="T47" fmla="*/ 0 h 227"/>
                    <a:gd name="T48" fmla="*/ 0 w 217"/>
                    <a:gd name="T49" fmla="*/ 0 h 227"/>
                    <a:gd name="T50" fmla="*/ 0 w 217"/>
                    <a:gd name="T51" fmla="*/ 0 h 227"/>
                    <a:gd name="T52" fmla="*/ 0 w 217"/>
                    <a:gd name="T53" fmla="*/ 0 h 227"/>
                    <a:gd name="T54" fmla="*/ 0 w 217"/>
                    <a:gd name="T55" fmla="*/ 0 h 227"/>
                    <a:gd name="T56" fmla="*/ 0 w 217"/>
                    <a:gd name="T57" fmla="*/ 0 h 227"/>
                    <a:gd name="T58" fmla="*/ 0 w 217"/>
                    <a:gd name="T59" fmla="*/ 0 h 227"/>
                    <a:gd name="T60" fmla="*/ 0 w 217"/>
                    <a:gd name="T61" fmla="*/ 0 h 227"/>
                    <a:gd name="T62" fmla="*/ 0 w 217"/>
                    <a:gd name="T63" fmla="*/ 0 h 227"/>
                    <a:gd name="T64" fmla="*/ 0 w 217"/>
                    <a:gd name="T65" fmla="*/ 0 h 227"/>
                    <a:gd name="T66" fmla="*/ 0 w 217"/>
                    <a:gd name="T67" fmla="*/ 0 h 227"/>
                    <a:gd name="T68" fmla="*/ 0 w 217"/>
                    <a:gd name="T69" fmla="*/ 0 h 227"/>
                    <a:gd name="T70" fmla="*/ 0 w 217"/>
                    <a:gd name="T71" fmla="*/ 0 h 227"/>
                    <a:gd name="T72" fmla="*/ 0 w 217"/>
                    <a:gd name="T73" fmla="*/ 0 h 227"/>
                    <a:gd name="T74" fmla="*/ 0 w 217"/>
                    <a:gd name="T75" fmla="*/ 0 h 227"/>
                    <a:gd name="T76" fmla="*/ 0 w 217"/>
                    <a:gd name="T77" fmla="*/ 0 h 227"/>
                    <a:gd name="T78" fmla="*/ 0 w 217"/>
                    <a:gd name="T79" fmla="*/ 0 h 227"/>
                    <a:gd name="T80" fmla="*/ 0 w 217"/>
                    <a:gd name="T81" fmla="*/ 0 h 227"/>
                    <a:gd name="T82" fmla="*/ 0 w 217"/>
                    <a:gd name="T83" fmla="*/ 0 h 227"/>
                    <a:gd name="T84" fmla="*/ 0 w 217"/>
                    <a:gd name="T85" fmla="*/ 0 h 227"/>
                    <a:gd name="T86" fmla="*/ 0 w 217"/>
                    <a:gd name="T87" fmla="*/ 0 h 227"/>
                    <a:gd name="T88" fmla="*/ 0 w 217"/>
                    <a:gd name="T89" fmla="*/ 0 h 227"/>
                    <a:gd name="T90" fmla="*/ 0 w 217"/>
                    <a:gd name="T91" fmla="*/ 0 h 22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7"/>
                    <a:gd name="T139" fmla="*/ 0 h 227"/>
                    <a:gd name="T140" fmla="*/ 217 w 217"/>
                    <a:gd name="T141" fmla="*/ 227 h 22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7" h="227">
                      <a:moveTo>
                        <a:pt x="190" y="78"/>
                      </a:moveTo>
                      <a:lnTo>
                        <a:pt x="190" y="73"/>
                      </a:lnTo>
                      <a:lnTo>
                        <a:pt x="186" y="61"/>
                      </a:lnTo>
                      <a:lnTo>
                        <a:pt x="179" y="55"/>
                      </a:lnTo>
                      <a:lnTo>
                        <a:pt x="169" y="48"/>
                      </a:lnTo>
                      <a:lnTo>
                        <a:pt x="164" y="44"/>
                      </a:lnTo>
                      <a:lnTo>
                        <a:pt x="156" y="40"/>
                      </a:lnTo>
                      <a:lnTo>
                        <a:pt x="145" y="38"/>
                      </a:lnTo>
                      <a:lnTo>
                        <a:pt x="135" y="36"/>
                      </a:lnTo>
                      <a:lnTo>
                        <a:pt x="120" y="35"/>
                      </a:lnTo>
                      <a:lnTo>
                        <a:pt x="108" y="36"/>
                      </a:lnTo>
                      <a:lnTo>
                        <a:pt x="97" y="40"/>
                      </a:lnTo>
                      <a:lnTo>
                        <a:pt x="88" y="48"/>
                      </a:lnTo>
                      <a:lnTo>
                        <a:pt x="76" y="55"/>
                      </a:lnTo>
                      <a:lnTo>
                        <a:pt x="69" y="65"/>
                      </a:lnTo>
                      <a:lnTo>
                        <a:pt x="59" y="76"/>
                      </a:lnTo>
                      <a:lnTo>
                        <a:pt x="55" y="90"/>
                      </a:lnTo>
                      <a:lnTo>
                        <a:pt x="48" y="101"/>
                      </a:lnTo>
                      <a:lnTo>
                        <a:pt x="44" y="114"/>
                      </a:lnTo>
                      <a:lnTo>
                        <a:pt x="42" y="126"/>
                      </a:lnTo>
                      <a:lnTo>
                        <a:pt x="42" y="139"/>
                      </a:lnTo>
                      <a:lnTo>
                        <a:pt x="42" y="151"/>
                      </a:lnTo>
                      <a:lnTo>
                        <a:pt x="46" y="160"/>
                      </a:lnTo>
                      <a:lnTo>
                        <a:pt x="50" y="170"/>
                      </a:lnTo>
                      <a:lnTo>
                        <a:pt x="57" y="177"/>
                      </a:lnTo>
                      <a:lnTo>
                        <a:pt x="63" y="181"/>
                      </a:lnTo>
                      <a:lnTo>
                        <a:pt x="70" y="183"/>
                      </a:lnTo>
                      <a:lnTo>
                        <a:pt x="78" y="183"/>
                      </a:lnTo>
                      <a:lnTo>
                        <a:pt x="88" y="185"/>
                      </a:lnTo>
                      <a:lnTo>
                        <a:pt x="97" y="183"/>
                      </a:lnTo>
                      <a:lnTo>
                        <a:pt x="107" y="181"/>
                      </a:lnTo>
                      <a:lnTo>
                        <a:pt x="116" y="177"/>
                      </a:lnTo>
                      <a:lnTo>
                        <a:pt x="126" y="175"/>
                      </a:lnTo>
                      <a:lnTo>
                        <a:pt x="133" y="171"/>
                      </a:lnTo>
                      <a:lnTo>
                        <a:pt x="141" y="168"/>
                      </a:lnTo>
                      <a:lnTo>
                        <a:pt x="146" y="164"/>
                      </a:lnTo>
                      <a:lnTo>
                        <a:pt x="154" y="160"/>
                      </a:lnTo>
                      <a:lnTo>
                        <a:pt x="164" y="154"/>
                      </a:lnTo>
                      <a:lnTo>
                        <a:pt x="167" y="154"/>
                      </a:lnTo>
                      <a:lnTo>
                        <a:pt x="158" y="213"/>
                      </a:lnTo>
                      <a:lnTo>
                        <a:pt x="154" y="215"/>
                      </a:lnTo>
                      <a:lnTo>
                        <a:pt x="146" y="217"/>
                      </a:lnTo>
                      <a:lnTo>
                        <a:pt x="139" y="219"/>
                      </a:lnTo>
                      <a:lnTo>
                        <a:pt x="133" y="221"/>
                      </a:lnTo>
                      <a:lnTo>
                        <a:pt x="126" y="225"/>
                      </a:lnTo>
                      <a:lnTo>
                        <a:pt x="120" y="227"/>
                      </a:lnTo>
                      <a:lnTo>
                        <a:pt x="108" y="227"/>
                      </a:lnTo>
                      <a:lnTo>
                        <a:pt x="99" y="227"/>
                      </a:lnTo>
                      <a:lnTo>
                        <a:pt x="88" y="225"/>
                      </a:lnTo>
                      <a:lnTo>
                        <a:pt x="78" y="225"/>
                      </a:lnTo>
                      <a:lnTo>
                        <a:pt x="67" y="221"/>
                      </a:lnTo>
                      <a:lnTo>
                        <a:pt x="55" y="217"/>
                      </a:lnTo>
                      <a:lnTo>
                        <a:pt x="44" y="211"/>
                      </a:lnTo>
                      <a:lnTo>
                        <a:pt x="32" y="204"/>
                      </a:lnTo>
                      <a:lnTo>
                        <a:pt x="21" y="192"/>
                      </a:lnTo>
                      <a:lnTo>
                        <a:pt x="12" y="183"/>
                      </a:lnTo>
                      <a:lnTo>
                        <a:pt x="4" y="170"/>
                      </a:lnTo>
                      <a:lnTo>
                        <a:pt x="2" y="158"/>
                      </a:lnTo>
                      <a:lnTo>
                        <a:pt x="0" y="145"/>
                      </a:lnTo>
                      <a:lnTo>
                        <a:pt x="0" y="133"/>
                      </a:lnTo>
                      <a:lnTo>
                        <a:pt x="2" y="120"/>
                      </a:lnTo>
                      <a:lnTo>
                        <a:pt x="8" y="107"/>
                      </a:lnTo>
                      <a:lnTo>
                        <a:pt x="10" y="92"/>
                      </a:lnTo>
                      <a:lnTo>
                        <a:pt x="17" y="80"/>
                      </a:lnTo>
                      <a:lnTo>
                        <a:pt x="25" y="69"/>
                      </a:lnTo>
                      <a:lnTo>
                        <a:pt x="34" y="57"/>
                      </a:lnTo>
                      <a:lnTo>
                        <a:pt x="40" y="46"/>
                      </a:lnTo>
                      <a:lnTo>
                        <a:pt x="51" y="36"/>
                      </a:lnTo>
                      <a:lnTo>
                        <a:pt x="61" y="27"/>
                      </a:lnTo>
                      <a:lnTo>
                        <a:pt x="70" y="21"/>
                      </a:lnTo>
                      <a:lnTo>
                        <a:pt x="80" y="14"/>
                      </a:lnTo>
                      <a:lnTo>
                        <a:pt x="91" y="8"/>
                      </a:lnTo>
                      <a:lnTo>
                        <a:pt x="103" y="4"/>
                      </a:lnTo>
                      <a:lnTo>
                        <a:pt x="112" y="2"/>
                      </a:lnTo>
                      <a:lnTo>
                        <a:pt x="124" y="0"/>
                      </a:lnTo>
                      <a:lnTo>
                        <a:pt x="135" y="0"/>
                      </a:lnTo>
                      <a:lnTo>
                        <a:pt x="146" y="0"/>
                      </a:lnTo>
                      <a:lnTo>
                        <a:pt x="156" y="4"/>
                      </a:lnTo>
                      <a:lnTo>
                        <a:pt x="165" y="4"/>
                      </a:lnTo>
                      <a:lnTo>
                        <a:pt x="177" y="8"/>
                      </a:lnTo>
                      <a:lnTo>
                        <a:pt x="184" y="12"/>
                      </a:lnTo>
                      <a:lnTo>
                        <a:pt x="194" y="14"/>
                      </a:lnTo>
                      <a:lnTo>
                        <a:pt x="200" y="17"/>
                      </a:lnTo>
                      <a:lnTo>
                        <a:pt x="205" y="23"/>
                      </a:lnTo>
                      <a:lnTo>
                        <a:pt x="209" y="27"/>
                      </a:lnTo>
                      <a:lnTo>
                        <a:pt x="215" y="33"/>
                      </a:lnTo>
                      <a:lnTo>
                        <a:pt x="217" y="40"/>
                      </a:lnTo>
                      <a:lnTo>
                        <a:pt x="217" y="50"/>
                      </a:lnTo>
                      <a:lnTo>
                        <a:pt x="211" y="57"/>
                      </a:lnTo>
                      <a:lnTo>
                        <a:pt x="207" y="65"/>
                      </a:lnTo>
                      <a:lnTo>
                        <a:pt x="196" y="73"/>
                      </a:lnTo>
                      <a:lnTo>
                        <a:pt x="190"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72" name="Freeform 96"/>
                <p:cNvSpPr>
                  <a:spLocks/>
                </p:cNvSpPr>
                <p:nvPr/>
              </p:nvSpPr>
              <p:spPr bwMode="auto">
                <a:xfrm>
                  <a:off x="4498" y="2753"/>
                  <a:ext cx="109" cy="124"/>
                </a:xfrm>
                <a:custGeom>
                  <a:avLst/>
                  <a:gdLst>
                    <a:gd name="T0" fmla="*/ 0 w 219"/>
                    <a:gd name="T1" fmla="*/ 0 h 249"/>
                    <a:gd name="T2" fmla="*/ 0 w 219"/>
                    <a:gd name="T3" fmla="*/ 0 h 249"/>
                    <a:gd name="T4" fmla="*/ 0 w 219"/>
                    <a:gd name="T5" fmla="*/ 0 h 249"/>
                    <a:gd name="T6" fmla="*/ 0 w 219"/>
                    <a:gd name="T7" fmla="*/ 0 h 249"/>
                    <a:gd name="T8" fmla="*/ 0 w 219"/>
                    <a:gd name="T9" fmla="*/ 0 h 249"/>
                    <a:gd name="T10" fmla="*/ 0 w 219"/>
                    <a:gd name="T11" fmla="*/ 0 h 249"/>
                    <a:gd name="T12" fmla="*/ 0 w 219"/>
                    <a:gd name="T13" fmla="*/ 0 h 249"/>
                    <a:gd name="T14" fmla="*/ 0 w 219"/>
                    <a:gd name="T15" fmla="*/ 0 h 249"/>
                    <a:gd name="T16" fmla="*/ 0 w 219"/>
                    <a:gd name="T17" fmla="*/ 0 h 249"/>
                    <a:gd name="T18" fmla="*/ 0 w 219"/>
                    <a:gd name="T19" fmla="*/ 0 h 249"/>
                    <a:gd name="T20" fmla="*/ 0 w 219"/>
                    <a:gd name="T21" fmla="*/ 0 h 249"/>
                    <a:gd name="T22" fmla="*/ 0 w 219"/>
                    <a:gd name="T23" fmla="*/ 0 h 249"/>
                    <a:gd name="T24" fmla="*/ 0 w 219"/>
                    <a:gd name="T25" fmla="*/ 0 h 249"/>
                    <a:gd name="T26" fmla="*/ 0 w 219"/>
                    <a:gd name="T27" fmla="*/ 0 h 249"/>
                    <a:gd name="T28" fmla="*/ 0 w 219"/>
                    <a:gd name="T29" fmla="*/ 0 h 249"/>
                    <a:gd name="T30" fmla="*/ 0 w 219"/>
                    <a:gd name="T31" fmla="*/ 0 h 249"/>
                    <a:gd name="T32" fmla="*/ 0 w 219"/>
                    <a:gd name="T33" fmla="*/ 0 h 249"/>
                    <a:gd name="T34" fmla="*/ 0 w 219"/>
                    <a:gd name="T35" fmla="*/ 0 h 249"/>
                    <a:gd name="T36" fmla="*/ 0 w 219"/>
                    <a:gd name="T37" fmla="*/ 0 h 249"/>
                    <a:gd name="T38" fmla="*/ 0 w 219"/>
                    <a:gd name="T39" fmla="*/ 0 h 249"/>
                    <a:gd name="T40" fmla="*/ 0 w 219"/>
                    <a:gd name="T41" fmla="*/ 0 h 249"/>
                    <a:gd name="T42" fmla="*/ 0 w 219"/>
                    <a:gd name="T43" fmla="*/ 0 h 249"/>
                    <a:gd name="T44" fmla="*/ 0 w 219"/>
                    <a:gd name="T45" fmla="*/ 0 h 249"/>
                    <a:gd name="T46" fmla="*/ 0 w 219"/>
                    <a:gd name="T47" fmla="*/ 0 h 249"/>
                    <a:gd name="T48" fmla="*/ 0 w 219"/>
                    <a:gd name="T49" fmla="*/ 0 h 249"/>
                    <a:gd name="T50" fmla="*/ 0 w 219"/>
                    <a:gd name="T51" fmla="*/ 0 h 249"/>
                    <a:gd name="T52" fmla="*/ 0 w 219"/>
                    <a:gd name="T53" fmla="*/ 0 h 249"/>
                    <a:gd name="T54" fmla="*/ 0 w 219"/>
                    <a:gd name="T55" fmla="*/ 0 h 249"/>
                    <a:gd name="T56" fmla="*/ 0 w 219"/>
                    <a:gd name="T57" fmla="*/ 0 h 249"/>
                    <a:gd name="T58" fmla="*/ 0 w 219"/>
                    <a:gd name="T59" fmla="*/ 0 h 249"/>
                    <a:gd name="T60" fmla="*/ 0 w 219"/>
                    <a:gd name="T61" fmla="*/ 0 h 249"/>
                    <a:gd name="T62" fmla="*/ 0 w 219"/>
                    <a:gd name="T63" fmla="*/ 0 h 249"/>
                    <a:gd name="T64" fmla="*/ 0 w 219"/>
                    <a:gd name="T65" fmla="*/ 0 h 249"/>
                    <a:gd name="T66" fmla="*/ 0 w 219"/>
                    <a:gd name="T67" fmla="*/ 0 h 249"/>
                    <a:gd name="T68" fmla="*/ 0 w 219"/>
                    <a:gd name="T69" fmla="*/ 0 h 249"/>
                    <a:gd name="T70" fmla="*/ 0 w 219"/>
                    <a:gd name="T71" fmla="*/ 0 h 249"/>
                    <a:gd name="T72" fmla="*/ 0 w 219"/>
                    <a:gd name="T73" fmla="*/ 0 h 24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9"/>
                    <a:gd name="T112" fmla="*/ 0 h 249"/>
                    <a:gd name="T113" fmla="*/ 219 w 219"/>
                    <a:gd name="T114" fmla="*/ 249 h 24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9" h="249">
                      <a:moveTo>
                        <a:pt x="82" y="2"/>
                      </a:moveTo>
                      <a:lnTo>
                        <a:pt x="82" y="4"/>
                      </a:lnTo>
                      <a:lnTo>
                        <a:pt x="80" y="8"/>
                      </a:lnTo>
                      <a:lnTo>
                        <a:pt x="76" y="15"/>
                      </a:lnTo>
                      <a:lnTo>
                        <a:pt x="72" y="29"/>
                      </a:lnTo>
                      <a:lnTo>
                        <a:pt x="67" y="40"/>
                      </a:lnTo>
                      <a:lnTo>
                        <a:pt x="63" y="55"/>
                      </a:lnTo>
                      <a:lnTo>
                        <a:pt x="59" y="70"/>
                      </a:lnTo>
                      <a:lnTo>
                        <a:pt x="59" y="88"/>
                      </a:lnTo>
                      <a:lnTo>
                        <a:pt x="55" y="103"/>
                      </a:lnTo>
                      <a:lnTo>
                        <a:pt x="57" y="118"/>
                      </a:lnTo>
                      <a:lnTo>
                        <a:pt x="59" y="131"/>
                      </a:lnTo>
                      <a:lnTo>
                        <a:pt x="63" y="147"/>
                      </a:lnTo>
                      <a:lnTo>
                        <a:pt x="69" y="156"/>
                      </a:lnTo>
                      <a:lnTo>
                        <a:pt x="80" y="164"/>
                      </a:lnTo>
                      <a:lnTo>
                        <a:pt x="91" y="171"/>
                      </a:lnTo>
                      <a:lnTo>
                        <a:pt x="110" y="173"/>
                      </a:lnTo>
                      <a:lnTo>
                        <a:pt x="126" y="171"/>
                      </a:lnTo>
                      <a:lnTo>
                        <a:pt x="141" y="167"/>
                      </a:lnTo>
                      <a:lnTo>
                        <a:pt x="150" y="160"/>
                      </a:lnTo>
                      <a:lnTo>
                        <a:pt x="162" y="152"/>
                      </a:lnTo>
                      <a:lnTo>
                        <a:pt x="167" y="143"/>
                      </a:lnTo>
                      <a:lnTo>
                        <a:pt x="175" y="133"/>
                      </a:lnTo>
                      <a:lnTo>
                        <a:pt x="177" y="120"/>
                      </a:lnTo>
                      <a:lnTo>
                        <a:pt x="181" y="110"/>
                      </a:lnTo>
                      <a:lnTo>
                        <a:pt x="181" y="97"/>
                      </a:lnTo>
                      <a:lnTo>
                        <a:pt x="183" y="86"/>
                      </a:lnTo>
                      <a:lnTo>
                        <a:pt x="183" y="74"/>
                      </a:lnTo>
                      <a:lnTo>
                        <a:pt x="183" y="67"/>
                      </a:lnTo>
                      <a:lnTo>
                        <a:pt x="181" y="57"/>
                      </a:lnTo>
                      <a:lnTo>
                        <a:pt x="181" y="51"/>
                      </a:lnTo>
                      <a:lnTo>
                        <a:pt x="181" y="48"/>
                      </a:lnTo>
                      <a:lnTo>
                        <a:pt x="185" y="50"/>
                      </a:lnTo>
                      <a:lnTo>
                        <a:pt x="194" y="55"/>
                      </a:lnTo>
                      <a:lnTo>
                        <a:pt x="198" y="61"/>
                      </a:lnTo>
                      <a:lnTo>
                        <a:pt x="204" y="69"/>
                      </a:lnTo>
                      <a:lnTo>
                        <a:pt x="207" y="76"/>
                      </a:lnTo>
                      <a:lnTo>
                        <a:pt x="213" y="86"/>
                      </a:lnTo>
                      <a:lnTo>
                        <a:pt x="215" y="97"/>
                      </a:lnTo>
                      <a:lnTo>
                        <a:pt x="219" y="109"/>
                      </a:lnTo>
                      <a:lnTo>
                        <a:pt x="217" y="120"/>
                      </a:lnTo>
                      <a:lnTo>
                        <a:pt x="217" y="137"/>
                      </a:lnTo>
                      <a:lnTo>
                        <a:pt x="211" y="150"/>
                      </a:lnTo>
                      <a:lnTo>
                        <a:pt x="204" y="169"/>
                      </a:lnTo>
                      <a:lnTo>
                        <a:pt x="192" y="188"/>
                      </a:lnTo>
                      <a:lnTo>
                        <a:pt x="179" y="209"/>
                      </a:lnTo>
                      <a:lnTo>
                        <a:pt x="162" y="224"/>
                      </a:lnTo>
                      <a:lnTo>
                        <a:pt x="145" y="238"/>
                      </a:lnTo>
                      <a:lnTo>
                        <a:pt x="127" y="245"/>
                      </a:lnTo>
                      <a:lnTo>
                        <a:pt x="110" y="249"/>
                      </a:lnTo>
                      <a:lnTo>
                        <a:pt x="93" y="247"/>
                      </a:lnTo>
                      <a:lnTo>
                        <a:pt x="78" y="244"/>
                      </a:lnTo>
                      <a:lnTo>
                        <a:pt x="63" y="236"/>
                      </a:lnTo>
                      <a:lnTo>
                        <a:pt x="50" y="226"/>
                      </a:lnTo>
                      <a:lnTo>
                        <a:pt x="34" y="211"/>
                      </a:lnTo>
                      <a:lnTo>
                        <a:pt x="25" y="198"/>
                      </a:lnTo>
                      <a:lnTo>
                        <a:pt x="15" y="181"/>
                      </a:lnTo>
                      <a:lnTo>
                        <a:pt x="8" y="164"/>
                      </a:lnTo>
                      <a:lnTo>
                        <a:pt x="2" y="145"/>
                      </a:lnTo>
                      <a:lnTo>
                        <a:pt x="0" y="128"/>
                      </a:lnTo>
                      <a:lnTo>
                        <a:pt x="0" y="109"/>
                      </a:lnTo>
                      <a:lnTo>
                        <a:pt x="6" y="89"/>
                      </a:lnTo>
                      <a:lnTo>
                        <a:pt x="8" y="70"/>
                      </a:lnTo>
                      <a:lnTo>
                        <a:pt x="15" y="55"/>
                      </a:lnTo>
                      <a:lnTo>
                        <a:pt x="21" y="44"/>
                      </a:lnTo>
                      <a:lnTo>
                        <a:pt x="29" y="34"/>
                      </a:lnTo>
                      <a:lnTo>
                        <a:pt x="34" y="25"/>
                      </a:lnTo>
                      <a:lnTo>
                        <a:pt x="40" y="17"/>
                      </a:lnTo>
                      <a:lnTo>
                        <a:pt x="46" y="12"/>
                      </a:lnTo>
                      <a:lnTo>
                        <a:pt x="53" y="8"/>
                      </a:lnTo>
                      <a:lnTo>
                        <a:pt x="63" y="2"/>
                      </a:lnTo>
                      <a:lnTo>
                        <a:pt x="72" y="0"/>
                      </a:lnTo>
                      <a:lnTo>
                        <a:pt x="80" y="0"/>
                      </a:lnTo>
                      <a:lnTo>
                        <a:pt x="82"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73" name="Freeform 97"/>
                <p:cNvSpPr>
                  <a:spLocks/>
                </p:cNvSpPr>
                <p:nvPr/>
              </p:nvSpPr>
              <p:spPr bwMode="auto">
                <a:xfrm>
                  <a:off x="4564" y="2808"/>
                  <a:ext cx="184" cy="132"/>
                </a:xfrm>
                <a:custGeom>
                  <a:avLst/>
                  <a:gdLst>
                    <a:gd name="T0" fmla="*/ 1 w 367"/>
                    <a:gd name="T1" fmla="*/ 0 h 265"/>
                    <a:gd name="T2" fmla="*/ 1 w 367"/>
                    <a:gd name="T3" fmla="*/ 0 h 265"/>
                    <a:gd name="T4" fmla="*/ 1 w 367"/>
                    <a:gd name="T5" fmla="*/ 0 h 265"/>
                    <a:gd name="T6" fmla="*/ 1 w 367"/>
                    <a:gd name="T7" fmla="*/ 0 h 265"/>
                    <a:gd name="T8" fmla="*/ 1 w 367"/>
                    <a:gd name="T9" fmla="*/ 0 h 265"/>
                    <a:gd name="T10" fmla="*/ 1 w 367"/>
                    <a:gd name="T11" fmla="*/ 0 h 265"/>
                    <a:gd name="T12" fmla="*/ 1 w 367"/>
                    <a:gd name="T13" fmla="*/ 0 h 265"/>
                    <a:gd name="T14" fmla="*/ 1 w 367"/>
                    <a:gd name="T15" fmla="*/ 0 h 265"/>
                    <a:gd name="T16" fmla="*/ 1 w 367"/>
                    <a:gd name="T17" fmla="*/ 0 h 265"/>
                    <a:gd name="T18" fmla="*/ 1 w 367"/>
                    <a:gd name="T19" fmla="*/ 0 h 265"/>
                    <a:gd name="T20" fmla="*/ 1 w 367"/>
                    <a:gd name="T21" fmla="*/ 0 h 265"/>
                    <a:gd name="T22" fmla="*/ 1 w 367"/>
                    <a:gd name="T23" fmla="*/ 0 h 265"/>
                    <a:gd name="T24" fmla="*/ 1 w 367"/>
                    <a:gd name="T25" fmla="*/ 0 h 265"/>
                    <a:gd name="T26" fmla="*/ 1 w 367"/>
                    <a:gd name="T27" fmla="*/ 0 h 265"/>
                    <a:gd name="T28" fmla="*/ 1 w 367"/>
                    <a:gd name="T29" fmla="*/ 0 h 265"/>
                    <a:gd name="T30" fmla="*/ 1 w 367"/>
                    <a:gd name="T31" fmla="*/ 0 h 265"/>
                    <a:gd name="T32" fmla="*/ 1 w 367"/>
                    <a:gd name="T33" fmla="*/ 0 h 265"/>
                    <a:gd name="T34" fmla="*/ 1 w 367"/>
                    <a:gd name="T35" fmla="*/ 0 h 265"/>
                    <a:gd name="T36" fmla="*/ 1 w 367"/>
                    <a:gd name="T37" fmla="*/ 0 h 265"/>
                    <a:gd name="T38" fmla="*/ 1 w 367"/>
                    <a:gd name="T39" fmla="*/ 0 h 265"/>
                    <a:gd name="T40" fmla="*/ 1 w 367"/>
                    <a:gd name="T41" fmla="*/ 0 h 265"/>
                    <a:gd name="T42" fmla="*/ 1 w 367"/>
                    <a:gd name="T43" fmla="*/ 0 h 265"/>
                    <a:gd name="T44" fmla="*/ 1 w 367"/>
                    <a:gd name="T45" fmla="*/ 0 h 265"/>
                    <a:gd name="T46" fmla="*/ 1 w 367"/>
                    <a:gd name="T47" fmla="*/ 0 h 265"/>
                    <a:gd name="T48" fmla="*/ 1 w 367"/>
                    <a:gd name="T49" fmla="*/ 0 h 265"/>
                    <a:gd name="T50" fmla="*/ 1 w 367"/>
                    <a:gd name="T51" fmla="*/ 0 h 265"/>
                    <a:gd name="T52" fmla="*/ 1 w 367"/>
                    <a:gd name="T53" fmla="*/ 0 h 265"/>
                    <a:gd name="T54" fmla="*/ 1 w 367"/>
                    <a:gd name="T55" fmla="*/ 0 h 265"/>
                    <a:gd name="T56" fmla="*/ 1 w 367"/>
                    <a:gd name="T57" fmla="*/ 0 h 265"/>
                    <a:gd name="T58" fmla="*/ 1 w 367"/>
                    <a:gd name="T59" fmla="*/ 0 h 265"/>
                    <a:gd name="T60" fmla="*/ 1 w 367"/>
                    <a:gd name="T61" fmla="*/ 0 h 265"/>
                    <a:gd name="T62" fmla="*/ 1 w 367"/>
                    <a:gd name="T63" fmla="*/ 0 h 265"/>
                    <a:gd name="T64" fmla="*/ 1 w 367"/>
                    <a:gd name="T65" fmla="*/ 0 h 265"/>
                    <a:gd name="T66" fmla="*/ 1 w 367"/>
                    <a:gd name="T67" fmla="*/ 0 h 265"/>
                    <a:gd name="T68" fmla="*/ 1 w 367"/>
                    <a:gd name="T69" fmla="*/ 0 h 265"/>
                    <a:gd name="T70" fmla="*/ 1 w 367"/>
                    <a:gd name="T71" fmla="*/ 0 h 265"/>
                    <a:gd name="T72" fmla="*/ 1 w 367"/>
                    <a:gd name="T73" fmla="*/ 0 h 265"/>
                    <a:gd name="T74" fmla="*/ 1 w 367"/>
                    <a:gd name="T75" fmla="*/ 0 h 265"/>
                    <a:gd name="T76" fmla="*/ 1 w 367"/>
                    <a:gd name="T77" fmla="*/ 0 h 265"/>
                    <a:gd name="T78" fmla="*/ 1 w 367"/>
                    <a:gd name="T79" fmla="*/ 0 h 265"/>
                    <a:gd name="T80" fmla="*/ 1 w 367"/>
                    <a:gd name="T81" fmla="*/ 0 h 265"/>
                    <a:gd name="T82" fmla="*/ 1 w 367"/>
                    <a:gd name="T83" fmla="*/ 0 h 265"/>
                    <a:gd name="T84" fmla="*/ 1 w 367"/>
                    <a:gd name="T85" fmla="*/ 0 h 265"/>
                    <a:gd name="T86" fmla="*/ 1 w 367"/>
                    <a:gd name="T87" fmla="*/ 0 h 265"/>
                    <a:gd name="T88" fmla="*/ 1 w 367"/>
                    <a:gd name="T89" fmla="*/ 0 h 265"/>
                    <a:gd name="T90" fmla="*/ 0 w 367"/>
                    <a:gd name="T91" fmla="*/ 0 h 265"/>
                    <a:gd name="T92" fmla="*/ 0 w 367"/>
                    <a:gd name="T93" fmla="*/ 0 h 265"/>
                    <a:gd name="T94" fmla="*/ 1 w 367"/>
                    <a:gd name="T95" fmla="*/ 0 h 26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67"/>
                    <a:gd name="T145" fmla="*/ 0 h 265"/>
                    <a:gd name="T146" fmla="*/ 367 w 367"/>
                    <a:gd name="T147" fmla="*/ 265 h 26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67" h="265">
                      <a:moveTo>
                        <a:pt x="31" y="88"/>
                      </a:moveTo>
                      <a:lnTo>
                        <a:pt x="52" y="69"/>
                      </a:lnTo>
                      <a:lnTo>
                        <a:pt x="52" y="75"/>
                      </a:lnTo>
                      <a:lnTo>
                        <a:pt x="52" y="78"/>
                      </a:lnTo>
                      <a:lnTo>
                        <a:pt x="52" y="86"/>
                      </a:lnTo>
                      <a:lnTo>
                        <a:pt x="52" y="94"/>
                      </a:lnTo>
                      <a:lnTo>
                        <a:pt x="52" y="105"/>
                      </a:lnTo>
                      <a:lnTo>
                        <a:pt x="53" y="114"/>
                      </a:lnTo>
                      <a:lnTo>
                        <a:pt x="57" y="126"/>
                      </a:lnTo>
                      <a:lnTo>
                        <a:pt x="59" y="135"/>
                      </a:lnTo>
                      <a:lnTo>
                        <a:pt x="63" y="145"/>
                      </a:lnTo>
                      <a:lnTo>
                        <a:pt x="69" y="154"/>
                      </a:lnTo>
                      <a:lnTo>
                        <a:pt x="74" y="162"/>
                      </a:lnTo>
                      <a:lnTo>
                        <a:pt x="82" y="170"/>
                      </a:lnTo>
                      <a:lnTo>
                        <a:pt x="91" y="173"/>
                      </a:lnTo>
                      <a:lnTo>
                        <a:pt x="101" y="177"/>
                      </a:lnTo>
                      <a:lnTo>
                        <a:pt x="114" y="177"/>
                      </a:lnTo>
                      <a:lnTo>
                        <a:pt x="126" y="173"/>
                      </a:lnTo>
                      <a:lnTo>
                        <a:pt x="135" y="166"/>
                      </a:lnTo>
                      <a:lnTo>
                        <a:pt x="143" y="156"/>
                      </a:lnTo>
                      <a:lnTo>
                        <a:pt x="148" y="147"/>
                      </a:lnTo>
                      <a:lnTo>
                        <a:pt x="154" y="134"/>
                      </a:lnTo>
                      <a:lnTo>
                        <a:pt x="158" y="120"/>
                      </a:lnTo>
                      <a:lnTo>
                        <a:pt x="160" y="105"/>
                      </a:lnTo>
                      <a:lnTo>
                        <a:pt x="164" y="92"/>
                      </a:lnTo>
                      <a:lnTo>
                        <a:pt x="164" y="78"/>
                      </a:lnTo>
                      <a:lnTo>
                        <a:pt x="164" y="65"/>
                      </a:lnTo>
                      <a:lnTo>
                        <a:pt x="164" y="50"/>
                      </a:lnTo>
                      <a:lnTo>
                        <a:pt x="164" y="40"/>
                      </a:lnTo>
                      <a:lnTo>
                        <a:pt x="164" y="31"/>
                      </a:lnTo>
                      <a:lnTo>
                        <a:pt x="164" y="23"/>
                      </a:lnTo>
                      <a:lnTo>
                        <a:pt x="164" y="18"/>
                      </a:lnTo>
                      <a:lnTo>
                        <a:pt x="164" y="16"/>
                      </a:lnTo>
                      <a:lnTo>
                        <a:pt x="166" y="12"/>
                      </a:lnTo>
                      <a:lnTo>
                        <a:pt x="169" y="6"/>
                      </a:lnTo>
                      <a:lnTo>
                        <a:pt x="177" y="2"/>
                      </a:lnTo>
                      <a:lnTo>
                        <a:pt x="185" y="0"/>
                      </a:lnTo>
                      <a:lnTo>
                        <a:pt x="196" y="0"/>
                      </a:lnTo>
                      <a:lnTo>
                        <a:pt x="200" y="0"/>
                      </a:lnTo>
                      <a:lnTo>
                        <a:pt x="207" y="2"/>
                      </a:lnTo>
                      <a:lnTo>
                        <a:pt x="215" y="6"/>
                      </a:lnTo>
                      <a:lnTo>
                        <a:pt x="223" y="14"/>
                      </a:lnTo>
                      <a:lnTo>
                        <a:pt x="228" y="18"/>
                      </a:lnTo>
                      <a:lnTo>
                        <a:pt x="236" y="23"/>
                      </a:lnTo>
                      <a:lnTo>
                        <a:pt x="242" y="27"/>
                      </a:lnTo>
                      <a:lnTo>
                        <a:pt x="247" y="33"/>
                      </a:lnTo>
                      <a:lnTo>
                        <a:pt x="255" y="42"/>
                      </a:lnTo>
                      <a:lnTo>
                        <a:pt x="261" y="52"/>
                      </a:lnTo>
                      <a:lnTo>
                        <a:pt x="262" y="57"/>
                      </a:lnTo>
                      <a:lnTo>
                        <a:pt x="264" y="65"/>
                      </a:lnTo>
                      <a:lnTo>
                        <a:pt x="266" y="67"/>
                      </a:lnTo>
                      <a:lnTo>
                        <a:pt x="268" y="69"/>
                      </a:lnTo>
                      <a:lnTo>
                        <a:pt x="264" y="69"/>
                      </a:lnTo>
                      <a:lnTo>
                        <a:pt x="262" y="75"/>
                      </a:lnTo>
                      <a:lnTo>
                        <a:pt x="257" y="80"/>
                      </a:lnTo>
                      <a:lnTo>
                        <a:pt x="255" y="88"/>
                      </a:lnTo>
                      <a:lnTo>
                        <a:pt x="247" y="97"/>
                      </a:lnTo>
                      <a:lnTo>
                        <a:pt x="242" y="109"/>
                      </a:lnTo>
                      <a:lnTo>
                        <a:pt x="238" y="120"/>
                      </a:lnTo>
                      <a:lnTo>
                        <a:pt x="234" y="135"/>
                      </a:lnTo>
                      <a:lnTo>
                        <a:pt x="228" y="147"/>
                      </a:lnTo>
                      <a:lnTo>
                        <a:pt x="228" y="160"/>
                      </a:lnTo>
                      <a:lnTo>
                        <a:pt x="226" y="172"/>
                      </a:lnTo>
                      <a:lnTo>
                        <a:pt x="230" y="185"/>
                      </a:lnTo>
                      <a:lnTo>
                        <a:pt x="234" y="194"/>
                      </a:lnTo>
                      <a:lnTo>
                        <a:pt x="242" y="204"/>
                      </a:lnTo>
                      <a:lnTo>
                        <a:pt x="255" y="211"/>
                      </a:lnTo>
                      <a:lnTo>
                        <a:pt x="270" y="219"/>
                      </a:lnTo>
                      <a:lnTo>
                        <a:pt x="285" y="221"/>
                      </a:lnTo>
                      <a:lnTo>
                        <a:pt x="299" y="217"/>
                      </a:lnTo>
                      <a:lnTo>
                        <a:pt x="308" y="211"/>
                      </a:lnTo>
                      <a:lnTo>
                        <a:pt x="316" y="204"/>
                      </a:lnTo>
                      <a:lnTo>
                        <a:pt x="321" y="191"/>
                      </a:lnTo>
                      <a:lnTo>
                        <a:pt x="325" y="177"/>
                      </a:lnTo>
                      <a:lnTo>
                        <a:pt x="327" y="162"/>
                      </a:lnTo>
                      <a:lnTo>
                        <a:pt x="329" y="149"/>
                      </a:lnTo>
                      <a:lnTo>
                        <a:pt x="329" y="132"/>
                      </a:lnTo>
                      <a:lnTo>
                        <a:pt x="327" y="114"/>
                      </a:lnTo>
                      <a:lnTo>
                        <a:pt x="325" y="101"/>
                      </a:lnTo>
                      <a:lnTo>
                        <a:pt x="325" y="88"/>
                      </a:lnTo>
                      <a:lnTo>
                        <a:pt x="321" y="75"/>
                      </a:lnTo>
                      <a:lnTo>
                        <a:pt x="321" y="67"/>
                      </a:lnTo>
                      <a:lnTo>
                        <a:pt x="321" y="61"/>
                      </a:lnTo>
                      <a:lnTo>
                        <a:pt x="323" y="61"/>
                      </a:lnTo>
                      <a:lnTo>
                        <a:pt x="331" y="65"/>
                      </a:lnTo>
                      <a:lnTo>
                        <a:pt x="335" y="69"/>
                      </a:lnTo>
                      <a:lnTo>
                        <a:pt x="342" y="75"/>
                      </a:lnTo>
                      <a:lnTo>
                        <a:pt x="346" y="78"/>
                      </a:lnTo>
                      <a:lnTo>
                        <a:pt x="352" y="88"/>
                      </a:lnTo>
                      <a:lnTo>
                        <a:pt x="356" y="95"/>
                      </a:lnTo>
                      <a:lnTo>
                        <a:pt x="361" y="105"/>
                      </a:lnTo>
                      <a:lnTo>
                        <a:pt x="363" y="114"/>
                      </a:lnTo>
                      <a:lnTo>
                        <a:pt x="367" y="128"/>
                      </a:lnTo>
                      <a:lnTo>
                        <a:pt x="365" y="141"/>
                      </a:lnTo>
                      <a:lnTo>
                        <a:pt x="363" y="156"/>
                      </a:lnTo>
                      <a:lnTo>
                        <a:pt x="359" y="175"/>
                      </a:lnTo>
                      <a:lnTo>
                        <a:pt x="354" y="194"/>
                      </a:lnTo>
                      <a:lnTo>
                        <a:pt x="346" y="213"/>
                      </a:lnTo>
                      <a:lnTo>
                        <a:pt x="335" y="229"/>
                      </a:lnTo>
                      <a:lnTo>
                        <a:pt x="325" y="240"/>
                      </a:lnTo>
                      <a:lnTo>
                        <a:pt x="316" y="251"/>
                      </a:lnTo>
                      <a:lnTo>
                        <a:pt x="302" y="257"/>
                      </a:lnTo>
                      <a:lnTo>
                        <a:pt x="289" y="261"/>
                      </a:lnTo>
                      <a:lnTo>
                        <a:pt x="278" y="263"/>
                      </a:lnTo>
                      <a:lnTo>
                        <a:pt x="264" y="265"/>
                      </a:lnTo>
                      <a:lnTo>
                        <a:pt x="251" y="261"/>
                      </a:lnTo>
                      <a:lnTo>
                        <a:pt x="240" y="257"/>
                      </a:lnTo>
                      <a:lnTo>
                        <a:pt x="226" y="251"/>
                      </a:lnTo>
                      <a:lnTo>
                        <a:pt x="215" y="246"/>
                      </a:lnTo>
                      <a:lnTo>
                        <a:pt x="204" y="238"/>
                      </a:lnTo>
                      <a:lnTo>
                        <a:pt x="194" y="229"/>
                      </a:lnTo>
                      <a:lnTo>
                        <a:pt x="185" y="219"/>
                      </a:lnTo>
                      <a:lnTo>
                        <a:pt x="177" y="211"/>
                      </a:lnTo>
                      <a:lnTo>
                        <a:pt x="175" y="213"/>
                      </a:lnTo>
                      <a:lnTo>
                        <a:pt x="169" y="219"/>
                      </a:lnTo>
                      <a:lnTo>
                        <a:pt x="166" y="223"/>
                      </a:lnTo>
                      <a:lnTo>
                        <a:pt x="160" y="229"/>
                      </a:lnTo>
                      <a:lnTo>
                        <a:pt x="154" y="232"/>
                      </a:lnTo>
                      <a:lnTo>
                        <a:pt x="148" y="238"/>
                      </a:lnTo>
                      <a:lnTo>
                        <a:pt x="139" y="242"/>
                      </a:lnTo>
                      <a:lnTo>
                        <a:pt x="131" y="246"/>
                      </a:lnTo>
                      <a:lnTo>
                        <a:pt x="122" y="248"/>
                      </a:lnTo>
                      <a:lnTo>
                        <a:pt x="112" y="249"/>
                      </a:lnTo>
                      <a:lnTo>
                        <a:pt x="101" y="248"/>
                      </a:lnTo>
                      <a:lnTo>
                        <a:pt x="90" y="248"/>
                      </a:lnTo>
                      <a:lnTo>
                        <a:pt x="76" y="244"/>
                      </a:lnTo>
                      <a:lnTo>
                        <a:pt x="65" y="240"/>
                      </a:lnTo>
                      <a:lnTo>
                        <a:pt x="50" y="230"/>
                      </a:lnTo>
                      <a:lnTo>
                        <a:pt x="38" y="225"/>
                      </a:lnTo>
                      <a:lnTo>
                        <a:pt x="29" y="213"/>
                      </a:lnTo>
                      <a:lnTo>
                        <a:pt x="21" y="206"/>
                      </a:lnTo>
                      <a:lnTo>
                        <a:pt x="13" y="194"/>
                      </a:lnTo>
                      <a:lnTo>
                        <a:pt x="10" y="185"/>
                      </a:lnTo>
                      <a:lnTo>
                        <a:pt x="6" y="175"/>
                      </a:lnTo>
                      <a:lnTo>
                        <a:pt x="4" y="166"/>
                      </a:lnTo>
                      <a:lnTo>
                        <a:pt x="0" y="154"/>
                      </a:lnTo>
                      <a:lnTo>
                        <a:pt x="0" y="145"/>
                      </a:lnTo>
                      <a:lnTo>
                        <a:pt x="0" y="137"/>
                      </a:lnTo>
                      <a:lnTo>
                        <a:pt x="0" y="132"/>
                      </a:lnTo>
                      <a:lnTo>
                        <a:pt x="0" y="120"/>
                      </a:lnTo>
                      <a:lnTo>
                        <a:pt x="0" y="118"/>
                      </a:lnTo>
                      <a:lnTo>
                        <a:pt x="31"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74" name="Freeform 98"/>
                <p:cNvSpPr>
                  <a:spLocks/>
                </p:cNvSpPr>
                <p:nvPr/>
              </p:nvSpPr>
              <p:spPr bwMode="auto">
                <a:xfrm>
                  <a:off x="4605" y="2945"/>
                  <a:ext cx="104" cy="108"/>
                </a:xfrm>
                <a:custGeom>
                  <a:avLst/>
                  <a:gdLst>
                    <a:gd name="T0" fmla="*/ 1 w 207"/>
                    <a:gd name="T1" fmla="*/ 0 h 217"/>
                    <a:gd name="T2" fmla="*/ 1 w 207"/>
                    <a:gd name="T3" fmla="*/ 0 h 217"/>
                    <a:gd name="T4" fmla="*/ 1 w 207"/>
                    <a:gd name="T5" fmla="*/ 0 h 217"/>
                    <a:gd name="T6" fmla="*/ 1 w 207"/>
                    <a:gd name="T7" fmla="*/ 0 h 217"/>
                    <a:gd name="T8" fmla="*/ 1 w 207"/>
                    <a:gd name="T9" fmla="*/ 0 h 217"/>
                    <a:gd name="T10" fmla="*/ 1 w 207"/>
                    <a:gd name="T11" fmla="*/ 0 h 217"/>
                    <a:gd name="T12" fmla="*/ 1 w 207"/>
                    <a:gd name="T13" fmla="*/ 0 h 217"/>
                    <a:gd name="T14" fmla="*/ 1 w 207"/>
                    <a:gd name="T15" fmla="*/ 0 h 217"/>
                    <a:gd name="T16" fmla="*/ 1 w 207"/>
                    <a:gd name="T17" fmla="*/ 0 h 217"/>
                    <a:gd name="T18" fmla="*/ 1 w 207"/>
                    <a:gd name="T19" fmla="*/ 0 h 217"/>
                    <a:gd name="T20" fmla="*/ 1 w 207"/>
                    <a:gd name="T21" fmla="*/ 0 h 217"/>
                    <a:gd name="T22" fmla="*/ 1 w 207"/>
                    <a:gd name="T23" fmla="*/ 0 h 217"/>
                    <a:gd name="T24" fmla="*/ 1 w 207"/>
                    <a:gd name="T25" fmla="*/ 0 h 217"/>
                    <a:gd name="T26" fmla="*/ 1 w 207"/>
                    <a:gd name="T27" fmla="*/ 0 h 217"/>
                    <a:gd name="T28" fmla="*/ 1 w 207"/>
                    <a:gd name="T29" fmla="*/ 0 h 217"/>
                    <a:gd name="T30" fmla="*/ 1 w 207"/>
                    <a:gd name="T31" fmla="*/ 0 h 217"/>
                    <a:gd name="T32" fmla="*/ 1 w 207"/>
                    <a:gd name="T33" fmla="*/ 0 h 217"/>
                    <a:gd name="T34" fmla="*/ 1 w 207"/>
                    <a:gd name="T35" fmla="*/ 0 h 217"/>
                    <a:gd name="T36" fmla="*/ 1 w 207"/>
                    <a:gd name="T37" fmla="*/ 0 h 217"/>
                    <a:gd name="T38" fmla="*/ 1 w 207"/>
                    <a:gd name="T39" fmla="*/ 0 h 217"/>
                    <a:gd name="T40" fmla="*/ 1 w 207"/>
                    <a:gd name="T41" fmla="*/ 0 h 217"/>
                    <a:gd name="T42" fmla="*/ 1 w 207"/>
                    <a:gd name="T43" fmla="*/ 0 h 217"/>
                    <a:gd name="T44" fmla="*/ 1 w 207"/>
                    <a:gd name="T45" fmla="*/ 0 h 217"/>
                    <a:gd name="T46" fmla="*/ 1 w 207"/>
                    <a:gd name="T47" fmla="*/ 0 h 217"/>
                    <a:gd name="T48" fmla="*/ 1 w 207"/>
                    <a:gd name="T49" fmla="*/ 0 h 217"/>
                    <a:gd name="T50" fmla="*/ 1 w 207"/>
                    <a:gd name="T51" fmla="*/ 0 h 217"/>
                    <a:gd name="T52" fmla="*/ 1 w 207"/>
                    <a:gd name="T53" fmla="*/ 0 h 217"/>
                    <a:gd name="T54" fmla="*/ 1 w 207"/>
                    <a:gd name="T55" fmla="*/ 0 h 217"/>
                    <a:gd name="T56" fmla="*/ 0 w 207"/>
                    <a:gd name="T57" fmla="*/ 0 h 217"/>
                    <a:gd name="T58" fmla="*/ 1 w 207"/>
                    <a:gd name="T59" fmla="*/ 0 h 217"/>
                    <a:gd name="T60" fmla="*/ 1 w 207"/>
                    <a:gd name="T61" fmla="*/ 0 h 217"/>
                    <a:gd name="T62" fmla="*/ 1 w 207"/>
                    <a:gd name="T63" fmla="*/ 0 h 217"/>
                    <a:gd name="T64" fmla="*/ 1 w 207"/>
                    <a:gd name="T65" fmla="*/ 0 h 217"/>
                    <a:gd name="T66" fmla="*/ 1 w 207"/>
                    <a:gd name="T67" fmla="*/ 0 h 217"/>
                    <a:gd name="T68" fmla="*/ 1 w 207"/>
                    <a:gd name="T69" fmla="*/ 0 h 217"/>
                    <a:gd name="T70" fmla="*/ 1 w 207"/>
                    <a:gd name="T71" fmla="*/ 0 h 217"/>
                    <a:gd name="T72" fmla="*/ 1 w 207"/>
                    <a:gd name="T73" fmla="*/ 0 h 217"/>
                    <a:gd name="T74" fmla="*/ 1 w 207"/>
                    <a:gd name="T75" fmla="*/ 0 h 217"/>
                    <a:gd name="T76" fmla="*/ 1 w 207"/>
                    <a:gd name="T77" fmla="*/ 0 h 217"/>
                    <a:gd name="T78" fmla="*/ 1 w 207"/>
                    <a:gd name="T79" fmla="*/ 0 h 21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7"/>
                    <a:gd name="T121" fmla="*/ 0 h 217"/>
                    <a:gd name="T122" fmla="*/ 207 w 207"/>
                    <a:gd name="T123" fmla="*/ 217 h 21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7" h="217">
                      <a:moveTo>
                        <a:pt x="135" y="4"/>
                      </a:moveTo>
                      <a:lnTo>
                        <a:pt x="131" y="4"/>
                      </a:lnTo>
                      <a:lnTo>
                        <a:pt x="127" y="8"/>
                      </a:lnTo>
                      <a:lnTo>
                        <a:pt x="120" y="14"/>
                      </a:lnTo>
                      <a:lnTo>
                        <a:pt x="114" y="21"/>
                      </a:lnTo>
                      <a:lnTo>
                        <a:pt x="104" y="31"/>
                      </a:lnTo>
                      <a:lnTo>
                        <a:pt x="95" y="42"/>
                      </a:lnTo>
                      <a:lnTo>
                        <a:pt x="84" y="52"/>
                      </a:lnTo>
                      <a:lnTo>
                        <a:pt x="74" y="67"/>
                      </a:lnTo>
                      <a:lnTo>
                        <a:pt x="65" y="80"/>
                      </a:lnTo>
                      <a:lnTo>
                        <a:pt x="59" y="93"/>
                      </a:lnTo>
                      <a:lnTo>
                        <a:pt x="53" y="109"/>
                      </a:lnTo>
                      <a:lnTo>
                        <a:pt x="51" y="124"/>
                      </a:lnTo>
                      <a:lnTo>
                        <a:pt x="51" y="139"/>
                      </a:lnTo>
                      <a:lnTo>
                        <a:pt x="55" y="154"/>
                      </a:lnTo>
                      <a:lnTo>
                        <a:pt x="65" y="168"/>
                      </a:lnTo>
                      <a:lnTo>
                        <a:pt x="78" y="181"/>
                      </a:lnTo>
                      <a:lnTo>
                        <a:pt x="91" y="190"/>
                      </a:lnTo>
                      <a:lnTo>
                        <a:pt x="104" y="194"/>
                      </a:lnTo>
                      <a:lnTo>
                        <a:pt x="116" y="194"/>
                      </a:lnTo>
                      <a:lnTo>
                        <a:pt x="129" y="192"/>
                      </a:lnTo>
                      <a:lnTo>
                        <a:pt x="141" y="185"/>
                      </a:lnTo>
                      <a:lnTo>
                        <a:pt x="152" y="173"/>
                      </a:lnTo>
                      <a:lnTo>
                        <a:pt x="161" y="160"/>
                      </a:lnTo>
                      <a:lnTo>
                        <a:pt x="171" y="149"/>
                      </a:lnTo>
                      <a:lnTo>
                        <a:pt x="179" y="133"/>
                      </a:lnTo>
                      <a:lnTo>
                        <a:pt x="186" y="118"/>
                      </a:lnTo>
                      <a:lnTo>
                        <a:pt x="190" y="103"/>
                      </a:lnTo>
                      <a:lnTo>
                        <a:pt x="196" y="91"/>
                      </a:lnTo>
                      <a:lnTo>
                        <a:pt x="199" y="80"/>
                      </a:lnTo>
                      <a:lnTo>
                        <a:pt x="203" y="72"/>
                      </a:lnTo>
                      <a:lnTo>
                        <a:pt x="205" y="65"/>
                      </a:lnTo>
                      <a:lnTo>
                        <a:pt x="205" y="72"/>
                      </a:lnTo>
                      <a:lnTo>
                        <a:pt x="205" y="80"/>
                      </a:lnTo>
                      <a:lnTo>
                        <a:pt x="207" y="91"/>
                      </a:lnTo>
                      <a:lnTo>
                        <a:pt x="205" y="103"/>
                      </a:lnTo>
                      <a:lnTo>
                        <a:pt x="205" y="118"/>
                      </a:lnTo>
                      <a:lnTo>
                        <a:pt x="205" y="133"/>
                      </a:lnTo>
                      <a:lnTo>
                        <a:pt x="203" y="150"/>
                      </a:lnTo>
                      <a:lnTo>
                        <a:pt x="198" y="166"/>
                      </a:lnTo>
                      <a:lnTo>
                        <a:pt x="190" y="181"/>
                      </a:lnTo>
                      <a:lnTo>
                        <a:pt x="182" y="196"/>
                      </a:lnTo>
                      <a:lnTo>
                        <a:pt x="173" y="209"/>
                      </a:lnTo>
                      <a:lnTo>
                        <a:pt x="158" y="217"/>
                      </a:lnTo>
                      <a:lnTo>
                        <a:pt x="142" y="217"/>
                      </a:lnTo>
                      <a:lnTo>
                        <a:pt x="123" y="217"/>
                      </a:lnTo>
                      <a:lnTo>
                        <a:pt x="101" y="217"/>
                      </a:lnTo>
                      <a:lnTo>
                        <a:pt x="78" y="217"/>
                      </a:lnTo>
                      <a:lnTo>
                        <a:pt x="57" y="217"/>
                      </a:lnTo>
                      <a:lnTo>
                        <a:pt x="40" y="217"/>
                      </a:lnTo>
                      <a:lnTo>
                        <a:pt x="27" y="209"/>
                      </a:lnTo>
                      <a:lnTo>
                        <a:pt x="15" y="196"/>
                      </a:lnTo>
                      <a:lnTo>
                        <a:pt x="8" y="183"/>
                      </a:lnTo>
                      <a:lnTo>
                        <a:pt x="4" y="168"/>
                      </a:lnTo>
                      <a:lnTo>
                        <a:pt x="0" y="154"/>
                      </a:lnTo>
                      <a:lnTo>
                        <a:pt x="0" y="137"/>
                      </a:lnTo>
                      <a:lnTo>
                        <a:pt x="0" y="120"/>
                      </a:lnTo>
                      <a:lnTo>
                        <a:pt x="2" y="103"/>
                      </a:lnTo>
                      <a:lnTo>
                        <a:pt x="6" y="90"/>
                      </a:lnTo>
                      <a:lnTo>
                        <a:pt x="9" y="72"/>
                      </a:lnTo>
                      <a:lnTo>
                        <a:pt x="15" y="59"/>
                      </a:lnTo>
                      <a:lnTo>
                        <a:pt x="23" y="48"/>
                      </a:lnTo>
                      <a:lnTo>
                        <a:pt x="30" y="38"/>
                      </a:lnTo>
                      <a:lnTo>
                        <a:pt x="34" y="29"/>
                      </a:lnTo>
                      <a:lnTo>
                        <a:pt x="42" y="21"/>
                      </a:lnTo>
                      <a:lnTo>
                        <a:pt x="49" y="14"/>
                      </a:lnTo>
                      <a:lnTo>
                        <a:pt x="59" y="10"/>
                      </a:lnTo>
                      <a:lnTo>
                        <a:pt x="66" y="6"/>
                      </a:lnTo>
                      <a:lnTo>
                        <a:pt x="76" y="4"/>
                      </a:lnTo>
                      <a:lnTo>
                        <a:pt x="84" y="0"/>
                      </a:lnTo>
                      <a:lnTo>
                        <a:pt x="95" y="0"/>
                      </a:lnTo>
                      <a:lnTo>
                        <a:pt x="101" y="0"/>
                      </a:lnTo>
                      <a:lnTo>
                        <a:pt x="108" y="0"/>
                      </a:lnTo>
                      <a:lnTo>
                        <a:pt x="114" y="0"/>
                      </a:lnTo>
                      <a:lnTo>
                        <a:pt x="122" y="2"/>
                      </a:lnTo>
                      <a:lnTo>
                        <a:pt x="131" y="4"/>
                      </a:lnTo>
                      <a:lnTo>
                        <a:pt x="135"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75" name="Freeform 99"/>
                <p:cNvSpPr>
                  <a:spLocks/>
                </p:cNvSpPr>
                <p:nvPr/>
              </p:nvSpPr>
              <p:spPr bwMode="auto">
                <a:xfrm>
                  <a:off x="4415" y="2782"/>
                  <a:ext cx="95" cy="107"/>
                </a:xfrm>
                <a:custGeom>
                  <a:avLst/>
                  <a:gdLst>
                    <a:gd name="T0" fmla="*/ 1 w 190"/>
                    <a:gd name="T1" fmla="*/ 0 h 215"/>
                    <a:gd name="T2" fmla="*/ 1 w 190"/>
                    <a:gd name="T3" fmla="*/ 0 h 215"/>
                    <a:gd name="T4" fmla="*/ 1 w 190"/>
                    <a:gd name="T5" fmla="*/ 0 h 215"/>
                    <a:gd name="T6" fmla="*/ 1 w 190"/>
                    <a:gd name="T7" fmla="*/ 0 h 215"/>
                    <a:gd name="T8" fmla="*/ 1 w 190"/>
                    <a:gd name="T9" fmla="*/ 0 h 215"/>
                    <a:gd name="T10" fmla="*/ 1 w 190"/>
                    <a:gd name="T11" fmla="*/ 0 h 215"/>
                    <a:gd name="T12" fmla="*/ 1 w 190"/>
                    <a:gd name="T13" fmla="*/ 0 h 215"/>
                    <a:gd name="T14" fmla="*/ 1 w 190"/>
                    <a:gd name="T15" fmla="*/ 0 h 215"/>
                    <a:gd name="T16" fmla="*/ 1 w 190"/>
                    <a:gd name="T17" fmla="*/ 0 h 215"/>
                    <a:gd name="T18" fmla="*/ 1 w 190"/>
                    <a:gd name="T19" fmla="*/ 0 h 215"/>
                    <a:gd name="T20" fmla="*/ 1 w 190"/>
                    <a:gd name="T21" fmla="*/ 0 h 215"/>
                    <a:gd name="T22" fmla="*/ 1 w 190"/>
                    <a:gd name="T23" fmla="*/ 0 h 215"/>
                    <a:gd name="T24" fmla="*/ 1 w 190"/>
                    <a:gd name="T25" fmla="*/ 0 h 215"/>
                    <a:gd name="T26" fmla="*/ 1 w 190"/>
                    <a:gd name="T27" fmla="*/ 0 h 215"/>
                    <a:gd name="T28" fmla="*/ 1 w 190"/>
                    <a:gd name="T29" fmla="*/ 0 h 215"/>
                    <a:gd name="T30" fmla="*/ 1 w 190"/>
                    <a:gd name="T31" fmla="*/ 0 h 215"/>
                    <a:gd name="T32" fmla="*/ 1 w 190"/>
                    <a:gd name="T33" fmla="*/ 0 h 215"/>
                    <a:gd name="T34" fmla="*/ 1 w 190"/>
                    <a:gd name="T35" fmla="*/ 0 h 215"/>
                    <a:gd name="T36" fmla="*/ 1 w 190"/>
                    <a:gd name="T37" fmla="*/ 0 h 215"/>
                    <a:gd name="T38" fmla="*/ 1 w 190"/>
                    <a:gd name="T39" fmla="*/ 0 h 215"/>
                    <a:gd name="T40" fmla="*/ 1 w 190"/>
                    <a:gd name="T41" fmla="*/ 0 h 215"/>
                    <a:gd name="T42" fmla="*/ 1 w 190"/>
                    <a:gd name="T43" fmla="*/ 0 h 215"/>
                    <a:gd name="T44" fmla="*/ 1 w 190"/>
                    <a:gd name="T45" fmla="*/ 0 h 215"/>
                    <a:gd name="T46" fmla="*/ 1 w 190"/>
                    <a:gd name="T47" fmla="*/ 0 h 215"/>
                    <a:gd name="T48" fmla="*/ 1 w 190"/>
                    <a:gd name="T49" fmla="*/ 0 h 215"/>
                    <a:gd name="T50" fmla="*/ 1 w 190"/>
                    <a:gd name="T51" fmla="*/ 0 h 215"/>
                    <a:gd name="T52" fmla="*/ 1 w 190"/>
                    <a:gd name="T53" fmla="*/ 0 h 215"/>
                    <a:gd name="T54" fmla="*/ 1 w 190"/>
                    <a:gd name="T55" fmla="*/ 0 h 215"/>
                    <a:gd name="T56" fmla="*/ 1 w 190"/>
                    <a:gd name="T57" fmla="*/ 0 h 215"/>
                    <a:gd name="T58" fmla="*/ 1 w 190"/>
                    <a:gd name="T59" fmla="*/ 0 h 215"/>
                    <a:gd name="T60" fmla="*/ 0 w 190"/>
                    <a:gd name="T61" fmla="*/ 0 h 215"/>
                    <a:gd name="T62" fmla="*/ 0 w 190"/>
                    <a:gd name="T63" fmla="*/ 0 h 215"/>
                    <a:gd name="T64" fmla="*/ 1 w 190"/>
                    <a:gd name="T65" fmla="*/ 0 h 215"/>
                    <a:gd name="T66" fmla="*/ 1 w 190"/>
                    <a:gd name="T67" fmla="*/ 0 h 215"/>
                    <a:gd name="T68" fmla="*/ 1 w 190"/>
                    <a:gd name="T69" fmla="*/ 0 h 215"/>
                    <a:gd name="T70" fmla="*/ 1 w 190"/>
                    <a:gd name="T71" fmla="*/ 0 h 215"/>
                    <a:gd name="T72" fmla="*/ 1 w 190"/>
                    <a:gd name="T73" fmla="*/ 0 h 215"/>
                    <a:gd name="T74" fmla="*/ 1 w 190"/>
                    <a:gd name="T75" fmla="*/ 0 h 215"/>
                    <a:gd name="T76" fmla="*/ 1 w 190"/>
                    <a:gd name="T77" fmla="*/ 0 h 215"/>
                    <a:gd name="T78" fmla="*/ 1 w 190"/>
                    <a:gd name="T79" fmla="*/ 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90"/>
                    <a:gd name="T121" fmla="*/ 0 h 215"/>
                    <a:gd name="T122" fmla="*/ 190 w 190"/>
                    <a:gd name="T123" fmla="*/ 215 h 21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90" h="215">
                      <a:moveTo>
                        <a:pt x="95" y="0"/>
                      </a:moveTo>
                      <a:lnTo>
                        <a:pt x="93" y="0"/>
                      </a:lnTo>
                      <a:lnTo>
                        <a:pt x="91" y="6"/>
                      </a:lnTo>
                      <a:lnTo>
                        <a:pt x="85" y="13"/>
                      </a:lnTo>
                      <a:lnTo>
                        <a:pt x="82" y="23"/>
                      </a:lnTo>
                      <a:lnTo>
                        <a:pt x="74" y="32"/>
                      </a:lnTo>
                      <a:lnTo>
                        <a:pt x="68" y="46"/>
                      </a:lnTo>
                      <a:lnTo>
                        <a:pt x="61" y="59"/>
                      </a:lnTo>
                      <a:lnTo>
                        <a:pt x="59" y="74"/>
                      </a:lnTo>
                      <a:lnTo>
                        <a:pt x="51" y="88"/>
                      </a:lnTo>
                      <a:lnTo>
                        <a:pt x="49" y="101"/>
                      </a:lnTo>
                      <a:lnTo>
                        <a:pt x="47" y="114"/>
                      </a:lnTo>
                      <a:lnTo>
                        <a:pt x="49" y="127"/>
                      </a:lnTo>
                      <a:lnTo>
                        <a:pt x="51" y="137"/>
                      </a:lnTo>
                      <a:lnTo>
                        <a:pt x="59" y="146"/>
                      </a:lnTo>
                      <a:lnTo>
                        <a:pt x="68" y="154"/>
                      </a:lnTo>
                      <a:lnTo>
                        <a:pt x="83" y="160"/>
                      </a:lnTo>
                      <a:lnTo>
                        <a:pt x="97" y="160"/>
                      </a:lnTo>
                      <a:lnTo>
                        <a:pt x="108" y="158"/>
                      </a:lnTo>
                      <a:lnTo>
                        <a:pt x="120" y="154"/>
                      </a:lnTo>
                      <a:lnTo>
                        <a:pt x="129" y="150"/>
                      </a:lnTo>
                      <a:lnTo>
                        <a:pt x="135" y="143"/>
                      </a:lnTo>
                      <a:lnTo>
                        <a:pt x="140" y="137"/>
                      </a:lnTo>
                      <a:lnTo>
                        <a:pt x="146" y="129"/>
                      </a:lnTo>
                      <a:lnTo>
                        <a:pt x="150" y="122"/>
                      </a:lnTo>
                      <a:lnTo>
                        <a:pt x="152" y="114"/>
                      </a:lnTo>
                      <a:lnTo>
                        <a:pt x="154" y="105"/>
                      </a:lnTo>
                      <a:lnTo>
                        <a:pt x="156" y="99"/>
                      </a:lnTo>
                      <a:lnTo>
                        <a:pt x="156" y="91"/>
                      </a:lnTo>
                      <a:lnTo>
                        <a:pt x="156" y="82"/>
                      </a:lnTo>
                      <a:lnTo>
                        <a:pt x="158" y="78"/>
                      </a:lnTo>
                      <a:lnTo>
                        <a:pt x="161" y="80"/>
                      </a:lnTo>
                      <a:lnTo>
                        <a:pt x="173" y="86"/>
                      </a:lnTo>
                      <a:lnTo>
                        <a:pt x="177" y="89"/>
                      </a:lnTo>
                      <a:lnTo>
                        <a:pt x="184" y="99"/>
                      </a:lnTo>
                      <a:lnTo>
                        <a:pt x="186" y="105"/>
                      </a:lnTo>
                      <a:lnTo>
                        <a:pt x="190" y="118"/>
                      </a:lnTo>
                      <a:lnTo>
                        <a:pt x="190" y="124"/>
                      </a:lnTo>
                      <a:lnTo>
                        <a:pt x="190" y="131"/>
                      </a:lnTo>
                      <a:lnTo>
                        <a:pt x="190" y="139"/>
                      </a:lnTo>
                      <a:lnTo>
                        <a:pt x="188" y="150"/>
                      </a:lnTo>
                      <a:lnTo>
                        <a:pt x="184" y="160"/>
                      </a:lnTo>
                      <a:lnTo>
                        <a:pt x="182" y="169"/>
                      </a:lnTo>
                      <a:lnTo>
                        <a:pt x="177" y="179"/>
                      </a:lnTo>
                      <a:lnTo>
                        <a:pt x="173" y="188"/>
                      </a:lnTo>
                      <a:lnTo>
                        <a:pt x="165" y="196"/>
                      </a:lnTo>
                      <a:lnTo>
                        <a:pt x="158" y="204"/>
                      </a:lnTo>
                      <a:lnTo>
                        <a:pt x="150" y="207"/>
                      </a:lnTo>
                      <a:lnTo>
                        <a:pt x="139" y="213"/>
                      </a:lnTo>
                      <a:lnTo>
                        <a:pt x="127" y="213"/>
                      </a:lnTo>
                      <a:lnTo>
                        <a:pt x="114" y="215"/>
                      </a:lnTo>
                      <a:lnTo>
                        <a:pt x="99" y="211"/>
                      </a:lnTo>
                      <a:lnTo>
                        <a:pt x="83" y="207"/>
                      </a:lnTo>
                      <a:lnTo>
                        <a:pt x="64" y="196"/>
                      </a:lnTo>
                      <a:lnTo>
                        <a:pt x="51" y="188"/>
                      </a:lnTo>
                      <a:lnTo>
                        <a:pt x="38" y="179"/>
                      </a:lnTo>
                      <a:lnTo>
                        <a:pt x="28" y="169"/>
                      </a:lnTo>
                      <a:lnTo>
                        <a:pt x="19" y="160"/>
                      </a:lnTo>
                      <a:lnTo>
                        <a:pt x="11" y="148"/>
                      </a:lnTo>
                      <a:lnTo>
                        <a:pt x="7" y="137"/>
                      </a:lnTo>
                      <a:lnTo>
                        <a:pt x="4" y="127"/>
                      </a:lnTo>
                      <a:lnTo>
                        <a:pt x="0" y="116"/>
                      </a:lnTo>
                      <a:lnTo>
                        <a:pt x="0" y="105"/>
                      </a:lnTo>
                      <a:lnTo>
                        <a:pt x="0" y="93"/>
                      </a:lnTo>
                      <a:lnTo>
                        <a:pt x="4" y="82"/>
                      </a:lnTo>
                      <a:lnTo>
                        <a:pt x="6" y="70"/>
                      </a:lnTo>
                      <a:lnTo>
                        <a:pt x="9" y="61"/>
                      </a:lnTo>
                      <a:lnTo>
                        <a:pt x="15" y="51"/>
                      </a:lnTo>
                      <a:lnTo>
                        <a:pt x="21" y="42"/>
                      </a:lnTo>
                      <a:lnTo>
                        <a:pt x="25" y="32"/>
                      </a:lnTo>
                      <a:lnTo>
                        <a:pt x="30" y="25"/>
                      </a:lnTo>
                      <a:lnTo>
                        <a:pt x="38" y="17"/>
                      </a:lnTo>
                      <a:lnTo>
                        <a:pt x="45" y="13"/>
                      </a:lnTo>
                      <a:lnTo>
                        <a:pt x="57" y="6"/>
                      </a:lnTo>
                      <a:lnTo>
                        <a:pt x="68" y="2"/>
                      </a:lnTo>
                      <a:lnTo>
                        <a:pt x="78" y="0"/>
                      </a:lnTo>
                      <a:lnTo>
                        <a:pt x="87" y="0"/>
                      </a:lnTo>
                      <a:lnTo>
                        <a:pt x="93" y="0"/>
                      </a:lnTo>
                      <a:lnTo>
                        <a:pt x="9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76" name="Freeform 100"/>
                <p:cNvSpPr>
                  <a:spLocks/>
                </p:cNvSpPr>
                <p:nvPr/>
              </p:nvSpPr>
              <p:spPr bwMode="auto">
                <a:xfrm>
                  <a:off x="4330" y="2657"/>
                  <a:ext cx="98" cy="121"/>
                </a:xfrm>
                <a:custGeom>
                  <a:avLst/>
                  <a:gdLst>
                    <a:gd name="T0" fmla="*/ 1 w 195"/>
                    <a:gd name="T1" fmla="*/ 1 h 241"/>
                    <a:gd name="T2" fmla="*/ 1 w 195"/>
                    <a:gd name="T3" fmla="*/ 1 h 241"/>
                    <a:gd name="T4" fmla="*/ 1 w 195"/>
                    <a:gd name="T5" fmla="*/ 1 h 241"/>
                    <a:gd name="T6" fmla="*/ 1 w 195"/>
                    <a:gd name="T7" fmla="*/ 1 h 241"/>
                    <a:gd name="T8" fmla="*/ 1 w 195"/>
                    <a:gd name="T9" fmla="*/ 1 h 241"/>
                    <a:gd name="T10" fmla="*/ 1 w 195"/>
                    <a:gd name="T11" fmla="*/ 1 h 241"/>
                    <a:gd name="T12" fmla="*/ 1 w 195"/>
                    <a:gd name="T13" fmla="*/ 1 h 241"/>
                    <a:gd name="T14" fmla="*/ 1 w 195"/>
                    <a:gd name="T15" fmla="*/ 1 h 241"/>
                    <a:gd name="T16" fmla="*/ 1 w 195"/>
                    <a:gd name="T17" fmla="*/ 1 h 241"/>
                    <a:gd name="T18" fmla="*/ 1 w 195"/>
                    <a:gd name="T19" fmla="*/ 1 h 241"/>
                    <a:gd name="T20" fmla="*/ 1 w 195"/>
                    <a:gd name="T21" fmla="*/ 1 h 241"/>
                    <a:gd name="T22" fmla="*/ 1 w 195"/>
                    <a:gd name="T23" fmla="*/ 1 h 241"/>
                    <a:gd name="T24" fmla="*/ 1 w 195"/>
                    <a:gd name="T25" fmla="*/ 1 h 241"/>
                    <a:gd name="T26" fmla="*/ 1 w 195"/>
                    <a:gd name="T27" fmla="*/ 1 h 241"/>
                    <a:gd name="T28" fmla="*/ 1 w 195"/>
                    <a:gd name="T29" fmla="*/ 1 h 241"/>
                    <a:gd name="T30" fmla="*/ 1 w 195"/>
                    <a:gd name="T31" fmla="*/ 1 h 241"/>
                    <a:gd name="T32" fmla="*/ 1 w 195"/>
                    <a:gd name="T33" fmla="*/ 1 h 241"/>
                    <a:gd name="T34" fmla="*/ 1 w 195"/>
                    <a:gd name="T35" fmla="*/ 1 h 241"/>
                    <a:gd name="T36" fmla="*/ 1 w 195"/>
                    <a:gd name="T37" fmla="*/ 0 h 241"/>
                    <a:gd name="T38" fmla="*/ 1 w 195"/>
                    <a:gd name="T39" fmla="*/ 0 h 241"/>
                    <a:gd name="T40" fmla="*/ 1 w 195"/>
                    <a:gd name="T41" fmla="*/ 1 h 241"/>
                    <a:gd name="T42" fmla="*/ 1 w 195"/>
                    <a:gd name="T43" fmla="*/ 1 h 241"/>
                    <a:gd name="T44" fmla="*/ 1 w 195"/>
                    <a:gd name="T45" fmla="*/ 1 h 241"/>
                    <a:gd name="T46" fmla="*/ 1 w 195"/>
                    <a:gd name="T47" fmla="*/ 1 h 241"/>
                    <a:gd name="T48" fmla="*/ 1 w 195"/>
                    <a:gd name="T49" fmla="*/ 1 h 241"/>
                    <a:gd name="T50" fmla="*/ 0 w 195"/>
                    <a:gd name="T51" fmla="*/ 1 h 241"/>
                    <a:gd name="T52" fmla="*/ 0 w 195"/>
                    <a:gd name="T53" fmla="*/ 1 h 241"/>
                    <a:gd name="T54" fmla="*/ 1 w 195"/>
                    <a:gd name="T55" fmla="*/ 1 h 241"/>
                    <a:gd name="T56" fmla="*/ 1 w 195"/>
                    <a:gd name="T57" fmla="*/ 1 h 241"/>
                    <a:gd name="T58" fmla="*/ 1 w 195"/>
                    <a:gd name="T59" fmla="*/ 1 h 241"/>
                    <a:gd name="T60" fmla="*/ 1 w 195"/>
                    <a:gd name="T61" fmla="*/ 1 h 241"/>
                    <a:gd name="T62" fmla="*/ 1 w 195"/>
                    <a:gd name="T63" fmla="*/ 1 h 241"/>
                    <a:gd name="T64" fmla="*/ 1 w 195"/>
                    <a:gd name="T65" fmla="*/ 1 h 241"/>
                    <a:gd name="T66" fmla="*/ 1 w 195"/>
                    <a:gd name="T67" fmla="*/ 1 h 241"/>
                    <a:gd name="T68" fmla="*/ 1 w 195"/>
                    <a:gd name="T69" fmla="*/ 1 h 241"/>
                    <a:gd name="T70" fmla="*/ 1 w 195"/>
                    <a:gd name="T71" fmla="*/ 1 h 241"/>
                    <a:gd name="T72" fmla="*/ 1 w 195"/>
                    <a:gd name="T73" fmla="*/ 1 h 241"/>
                    <a:gd name="T74" fmla="*/ 1 w 195"/>
                    <a:gd name="T75" fmla="*/ 1 h 241"/>
                    <a:gd name="T76" fmla="*/ 1 w 195"/>
                    <a:gd name="T77" fmla="*/ 1 h 241"/>
                    <a:gd name="T78" fmla="*/ 1 w 195"/>
                    <a:gd name="T79" fmla="*/ 1 h 241"/>
                    <a:gd name="T80" fmla="*/ 1 w 195"/>
                    <a:gd name="T81" fmla="*/ 1 h 24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95"/>
                    <a:gd name="T124" fmla="*/ 0 h 241"/>
                    <a:gd name="T125" fmla="*/ 195 w 195"/>
                    <a:gd name="T126" fmla="*/ 241 h 24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95" h="241">
                      <a:moveTo>
                        <a:pt x="180" y="59"/>
                      </a:moveTo>
                      <a:lnTo>
                        <a:pt x="180" y="59"/>
                      </a:lnTo>
                      <a:lnTo>
                        <a:pt x="180" y="63"/>
                      </a:lnTo>
                      <a:lnTo>
                        <a:pt x="176" y="68"/>
                      </a:lnTo>
                      <a:lnTo>
                        <a:pt x="176" y="76"/>
                      </a:lnTo>
                      <a:lnTo>
                        <a:pt x="173" y="82"/>
                      </a:lnTo>
                      <a:lnTo>
                        <a:pt x="169" y="93"/>
                      </a:lnTo>
                      <a:lnTo>
                        <a:pt x="167" y="103"/>
                      </a:lnTo>
                      <a:lnTo>
                        <a:pt x="163" y="114"/>
                      </a:lnTo>
                      <a:lnTo>
                        <a:pt x="155" y="124"/>
                      </a:lnTo>
                      <a:lnTo>
                        <a:pt x="150" y="133"/>
                      </a:lnTo>
                      <a:lnTo>
                        <a:pt x="142" y="141"/>
                      </a:lnTo>
                      <a:lnTo>
                        <a:pt x="135" y="148"/>
                      </a:lnTo>
                      <a:lnTo>
                        <a:pt x="123" y="152"/>
                      </a:lnTo>
                      <a:lnTo>
                        <a:pt x="114" y="156"/>
                      </a:lnTo>
                      <a:lnTo>
                        <a:pt x="102" y="156"/>
                      </a:lnTo>
                      <a:lnTo>
                        <a:pt x="91" y="154"/>
                      </a:lnTo>
                      <a:lnTo>
                        <a:pt x="78" y="146"/>
                      </a:lnTo>
                      <a:lnTo>
                        <a:pt x="68" y="141"/>
                      </a:lnTo>
                      <a:lnTo>
                        <a:pt x="60" y="129"/>
                      </a:lnTo>
                      <a:lnTo>
                        <a:pt x="59" y="120"/>
                      </a:lnTo>
                      <a:lnTo>
                        <a:pt x="55" y="108"/>
                      </a:lnTo>
                      <a:lnTo>
                        <a:pt x="55" y="97"/>
                      </a:lnTo>
                      <a:lnTo>
                        <a:pt x="57" y="86"/>
                      </a:lnTo>
                      <a:lnTo>
                        <a:pt x="60" y="74"/>
                      </a:lnTo>
                      <a:lnTo>
                        <a:pt x="66" y="61"/>
                      </a:lnTo>
                      <a:lnTo>
                        <a:pt x="74" y="48"/>
                      </a:lnTo>
                      <a:lnTo>
                        <a:pt x="81" y="38"/>
                      </a:lnTo>
                      <a:lnTo>
                        <a:pt x="91" y="29"/>
                      </a:lnTo>
                      <a:lnTo>
                        <a:pt x="102" y="17"/>
                      </a:lnTo>
                      <a:lnTo>
                        <a:pt x="116" y="11"/>
                      </a:lnTo>
                      <a:lnTo>
                        <a:pt x="127" y="6"/>
                      </a:lnTo>
                      <a:lnTo>
                        <a:pt x="142" y="4"/>
                      </a:lnTo>
                      <a:lnTo>
                        <a:pt x="138" y="2"/>
                      </a:lnTo>
                      <a:lnTo>
                        <a:pt x="136" y="2"/>
                      </a:lnTo>
                      <a:lnTo>
                        <a:pt x="133" y="2"/>
                      </a:lnTo>
                      <a:lnTo>
                        <a:pt x="125" y="2"/>
                      </a:lnTo>
                      <a:lnTo>
                        <a:pt x="117" y="0"/>
                      </a:lnTo>
                      <a:lnTo>
                        <a:pt x="108" y="0"/>
                      </a:lnTo>
                      <a:lnTo>
                        <a:pt x="98" y="0"/>
                      </a:lnTo>
                      <a:lnTo>
                        <a:pt x="89" y="2"/>
                      </a:lnTo>
                      <a:lnTo>
                        <a:pt x="78" y="4"/>
                      </a:lnTo>
                      <a:lnTo>
                        <a:pt x="68" y="8"/>
                      </a:lnTo>
                      <a:lnTo>
                        <a:pt x="57" y="11"/>
                      </a:lnTo>
                      <a:lnTo>
                        <a:pt x="47" y="17"/>
                      </a:lnTo>
                      <a:lnTo>
                        <a:pt x="36" y="25"/>
                      </a:lnTo>
                      <a:lnTo>
                        <a:pt x="28" y="36"/>
                      </a:lnTo>
                      <a:lnTo>
                        <a:pt x="19" y="48"/>
                      </a:lnTo>
                      <a:lnTo>
                        <a:pt x="13" y="65"/>
                      </a:lnTo>
                      <a:lnTo>
                        <a:pt x="5" y="78"/>
                      </a:lnTo>
                      <a:lnTo>
                        <a:pt x="3" y="95"/>
                      </a:lnTo>
                      <a:lnTo>
                        <a:pt x="0" y="112"/>
                      </a:lnTo>
                      <a:lnTo>
                        <a:pt x="0" y="131"/>
                      </a:lnTo>
                      <a:lnTo>
                        <a:pt x="0" y="146"/>
                      </a:lnTo>
                      <a:lnTo>
                        <a:pt x="3" y="164"/>
                      </a:lnTo>
                      <a:lnTo>
                        <a:pt x="9" y="179"/>
                      </a:lnTo>
                      <a:lnTo>
                        <a:pt x="17" y="194"/>
                      </a:lnTo>
                      <a:lnTo>
                        <a:pt x="24" y="205"/>
                      </a:lnTo>
                      <a:lnTo>
                        <a:pt x="34" y="219"/>
                      </a:lnTo>
                      <a:lnTo>
                        <a:pt x="43" y="226"/>
                      </a:lnTo>
                      <a:lnTo>
                        <a:pt x="59" y="234"/>
                      </a:lnTo>
                      <a:lnTo>
                        <a:pt x="72" y="238"/>
                      </a:lnTo>
                      <a:lnTo>
                        <a:pt x="91" y="241"/>
                      </a:lnTo>
                      <a:lnTo>
                        <a:pt x="108" y="241"/>
                      </a:lnTo>
                      <a:lnTo>
                        <a:pt x="129" y="238"/>
                      </a:lnTo>
                      <a:lnTo>
                        <a:pt x="146" y="230"/>
                      </a:lnTo>
                      <a:lnTo>
                        <a:pt x="161" y="221"/>
                      </a:lnTo>
                      <a:lnTo>
                        <a:pt x="173" y="207"/>
                      </a:lnTo>
                      <a:lnTo>
                        <a:pt x="182" y="196"/>
                      </a:lnTo>
                      <a:lnTo>
                        <a:pt x="188" y="181"/>
                      </a:lnTo>
                      <a:lnTo>
                        <a:pt x="192" y="167"/>
                      </a:lnTo>
                      <a:lnTo>
                        <a:pt x="194" y="150"/>
                      </a:lnTo>
                      <a:lnTo>
                        <a:pt x="195" y="137"/>
                      </a:lnTo>
                      <a:lnTo>
                        <a:pt x="194" y="120"/>
                      </a:lnTo>
                      <a:lnTo>
                        <a:pt x="192" y="106"/>
                      </a:lnTo>
                      <a:lnTo>
                        <a:pt x="190" y="93"/>
                      </a:lnTo>
                      <a:lnTo>
                        <a:pt x="186" y="82"/>
                      </a:lnTo>
                      <a:lnTo>
                        <a:pt x="184" y="70"/>
                      </a:lnTo>
                      <a:lnTo>
                        <a:pt x="182" y="65"/>
                      </a:lnTo>
                      <a:lnTo>
                        <a:pt x="180"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77" name="Freeform 101"/>
                <p:cNvSpPr>
                  <a:spLocks/>
                </p:cNvSpPr>
                <p:nvPr/>
              </p:nvSpPr>
              <p:spPr bwMode="auto">
                <a:xfrm>
                  <a:off x="4292" y="2522"/>
                  <a:ext cx="109" cy="144"/>
                </a:xfrm>
                <a:custGeom>
                  <a:avLst/>
                  <a:gdLst>
                    <a:gd name="T0" fmla="*/ 1 w 216"/>
                    <a:gd name="T1" fmla="*/ 0 h 289"/>
                    <a:gd name="T2" fmla="*/ 1 w 216"/>
                    <a:gd name="T3" fmla="*/ 0 h 289"/>
                    <a:gd name="T4" fmla="*/ 1 w 216"/>
                    <a:gd name="T5" fmla="*/ 0 h 289"/>
                    <a:gd name="T6" fmla="*/ 1 w 216"/>
                    <a:gd name="T7" fmla="*/ 0 h 289"/>
                    <a:gd name="T8" fmla="*/ 1 w 216"/>
                    <a:gd name="T9" fmla="*/ 0 h 289"/>
                    <a:gd name="T10" fmla="*/ 1 w 216"/>
                    <a:gd name="T11" fmla="*/ 0 h 289"/>
                    <a:gd name="T12" fmla="*/ 1 w 216"/>
                    <a:gd name="T13" fmla="*/ 0 h 289"/>
                    <a:gd name="T14" fmla="*/ 1 w 216"/>
                    <a:gd name="T15" fmla="*/ 0 h 289"/>
                    <a:gd name="T16" fmla="*/ 1 w 216"/>
                    <a:gd name="T17" fmla="*/ 0 h 289"/>
                    <a:gd name="T18" fmla="*/ 1 w 216"/>
                    <a:gd name="T19" fmla="*/ 0 h 289"/>
                    <a:gd name="T20" fmla="*/ 1 w 216"/>
                    <a:gd name="T21" fmla="*/ 0 h 289"/>
                    <a:gd name="T22" fmla="*/ 1 w 216"/>
                    <a:gd name="T23" fmla="*/ 0 h 289"/>
                    <a:gd name="T24" fmla="*/ 1 w 216"/>
                    <a:gd name="T25" fmla="*/ 0 h 289"/>
                    <a:gd name="T26" fmla="*/ 1 w 216"/>
                    <a:gd name="T27" fmla="*/ 0 h 289"/>
                    <a:gd name="T28" fmla="*/ 1 w 216"/>
                    <a:gd name="T29" fmla="*/ 0 h 289"/>
                    <a:gd name="T30" fmla="*/ 1 w 216"/>
                    <a:gd name="T31" fmla="*/ 0 h 289"/>
                    <a:gd name="T32" fmla="*/ 1 w 216"/>
                    <a:gd name="T33" fmla="*/ 0 h 289"/>
                    <a:gd name="T34" fmla="*/ 1 w 216"/>
                    <a:gd name="T35" fmla="*/ 0 h 289"/>
                    <a:gd name="T36" fmla="*/ 1 w 216"/>
                    <a:gd name="T37" fmla="*/ 0 h 289"/>
                    <a:gd name="T38" fmla="*/ 1 w 216"/>
                    <a:gd name="T39" fmla="*/ 0 h 289"/>
                    <a:gd name="T40" fmla="*/ 1 w 216"/>
                    <a:gd name="T41" fmla="*/ 0 h 289"/>
                    <a:gd name="T42" fmla="*/ 1 w 216"/>
                    <a:gd name="T43" fmla="*/ 0 h 289"/>
                    <a:gd name="T44" fmla="*/ 1 w 216"/>
                    <a:gd name="T45" fmla="*/ 0 h 289"/>
                    <a:gd name="T46" fmla="*/ 1 w 216"/>
                    <a:gd name="T47" fmla="*/ 0 h 289"/>
                    <a:gd name="T48" fmla="*/ 1 w 216"/>
                    <a:gd name="T49" fmla="*/ 0 h 289"/>
                    <a:gd name="T50" fmla="*/ 1 w 216"/>
                    <a:gd name="T51" fmla="*/ 0 h 289"/>
                    <a:gd name="T52" fmla="*/ 1 w 216"/>
                    <a:gd name="T53" fmla="*/ 0 h 289"/>
                    <a:gd name="T54" fmla="*/ 1 w 216"/>
                    <a:gd name="T55" fmla="*/ 0 h 289"/>
                    <a:gd name="T56" fmla="*/ 1 w 216"/>
                    <a:gd name="T57" fmla="*/ 0 h 289"/>
                    <a:gd name="T58" fmla="*/ 1 w 216"/>
                    <a:gd name="T59" fmla="*/ 0 h 289"/>
                    <a:gd name="T60" fmla="*/ 1 w 216"/>
                    <a:gd name="T61" fmla="*/ 0 h 289"/>
                    <a:gd name="T62" fmla="*/ 1 w 216"/>
                    <a:gd name="T63" fmla="*/ 0 h 289"/>
                    <a:gd name="T64" fmla="*/ 1 w 216"/>
                    <a:gd name="T65" fmla="*/ 0 h 289"/>
                    <a:gd name="T66" fmla="*/ 1 w 216"/>
                    <a:gd name="T67" fmla="*/ 0 h 289"/>
                    <a:gd name="T68" fmla="*/ 1 w 216"/>
                    <a:gd name="T69" fmla="*/ 0 h 289"/>
                    <a:gd name="T70" fmla="*/ 1 w 216"/>
                    <a:gd name="T71" fmla="*/ 0 h 289"/>
                    <a:gd name="T72" fmla="*/ 0 w 216"/>
                    <a:gd name="T73" fmla="*/ 0 h 289"/>
                    <a:gd name="T74" fmla="*/ 1 w 216"/>
                    <a:gd name="T75" fmla="*/ 0 h 289"/>
                    <a:gd name="T76" fmla="*/ 1 w 216"/>
                    <a:gd name="T77" fmla="*/ 0 h 289"/>
                    <a:gd name="T78" fmla="*/ 1 w 216"/>
                    <a:gd name="T79" fmla="*/ 0 h 289"/>
                    <a:gd name="T80" fmla="*/ 1 w 216"/>
                    <a:gd name="T81" fmla="*/ 0 h 289"/>
                    <a:gd name="T82" fmla="*/ 1 w 216"/>
                    <a:gd name="T83" fmla="*/ 0 h 289"/>
                    <a:gd name="T84" fmla="*/ 1 w 216"/>
                    <a:gd name="T85" fmla="*/ 0 h 289"/>
                    <a:gd name="T86" fmla="*/ 1 w 216"/>
                    <a:gd name="T87" fmla="*/ 0 h 289"/>
                    <a:gd name="T88" fmla="*/ 1 w 216"/>
                    <a:gd name="T89" fmla="*/ 0 h 289"/>
                    <a:gd name="T90" fmla="*/ 1 w 216"/>
                    <a:gd name="T91" fmla="*/ 0 h 289"/>
                    <a:gd name="T92" fmla="*/ 1 w 216"/>
                    <a:gd name="T93" fmla="*/ 0 h 289"/>
                    <a:gd name="T94" fmla="*/ 1 w 216"/>
                    <a:gd name="T95" fmla="*/ 0 h 289"/>
                    <a:gd name="T96" fmla="*/ 1 w 216"/>
                    <a:gd name="T97" fmla="*/ 0 h 289"/>
                    <a:gd name="T98" fmla="*/ 1 w 216"/>
                    <a:gd name="T99" fmla="*/ 0 h 289"/>
                    <a:gd name="T100" fmla="*/ 1 w 216"/>
                    <a:gd name="T101" fmla="*/ 0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16"/>
                    <a:gd name="T154" fmla="*/ 0 h 289"/>
                    <a:gd name="T155" fmla="*/ 216 w 216"/>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16" h="289">
                      <a:moveTo>
                        <a:pt x="203" y="57"/>
                      </a:moveTo>
                      <a:lnTo>
                        <a:pt x="199" y="55"/>
                      </a:lnTo>
                      <a:lnTo>
                        <a:pt x="192" y="51"/>
                      </a:lnTo>
                      <a:lnTo>
                        <a:pt x="184" y="50"/>
                      </a:lnTo>
                      <a:lnTo>
                        <a:pt x="178" y="48"/>
                      </a:lnTo>
                      <a:lnTo>
                        <a:pt x="171" y="48"/>
                      </a:lnTo>
                      <a:lnTo>
                        <a:pt x="165" y="48"/>
                      </a:lnTo>
                      <a:lnTo>
                        <a:pt x="154" y="46"/>
                      </a:lnTo>
                      <a:lnTo>
                        <a:pt x="144" y="46"/>
                      </a:lnTo>
                      <a:lnTo>
                        <a:pt x="135" y="48"/>
                      </a:lnTo>
                      <a:lnTo>
                        <a:pt x="127" y="51"/>
                      </a:lnTo>
                      <a:lnTo>
                        <a:pt x="116" y="55"/>
                      </a:lnTo>
                      <a:lnTo>
                        <a:pt x="106" y="61"/>
                      </a:lnTo>
                      <a:lnTo>
                        <a:pt x="97" y="69"/>
                      </a:lnTo>
                      <a:lnTo>
                        <a:pt x="89" y="78"/>
                      </a:lnTo>
                      <a:lnTo>
                        <a:pt x="79" y="88"/>
                      </a:lnTo>
                      <a:lnTo>
                        <a:pt x="72" y="99"/>
                      </a:lnTo>
                      <a:lnTo>
                        <a:pt x="66" y="110"/>
                      </a:lnTo>
                      <a:lnTo>
                        <a:pt x="62" y="124"/>
                      </a:lnTo>
                      <a:lnTo>
                        <a:pt x="59" y="137"/>
                      </a:lnTo>
                      <a:lnTo>
                        <a:pt x="57" y="150"/>
                      </a:lnTo>
                      <a:lnTo>
                        <a:pt x="57" y="162"/>
                      </a:lnTo>
                      <a:lnTo>
                        <a:pt x="57" y="175"/>
                      </a:lnTo>
                      <a:lnTo>
                        <a:pt x="59" y="185"/>
                      </a:lnTo>
                      <a:lnTo>
                        <a:pt x="62" y="194"/>
                      </a:lnTo>
                      <a:lnTo>
                        <a:pt x="66" y="204"/>
                      </a:lnTo>
                      <a:lnTo>
                        <a:pt x="74" y="211"/>
                      </a:lnTo>
                      <a:lnTo>
                        <a:pt x="81" y="215"/>
                      </a:lnTo>
                      <a:lnTo>
                        <a:pt x="91" y="217"/>
                      </a:lnTo>
                      <a:lnTo>
                        <a:pt x="102" y="217"/>
                      </a:lnTo>
                      <a:lnTo>
                        <a:pt x="117" y="215"/>
                      </a:lnTo>
                      <a:lnTo>
                        <a:pt x="127" y="211"/>
                      </a:lnTo>
                      <a:lnTo>
                        <a:pt x="138" y="205"/>
                      </a:lnTo>
                      <a:lnTo>
                        <a:pt x="148" y="200"/>
                      </a:lnTo>
                      <a:lnTo>
                        <a:pt x="157" y="194"/>
                      </a:lnTo>
                      <a:lnTo>
                        <a:pt x="165" y="186"/>
                      </a:lnTo>
                      <a:lnTo>
                        <a:pt x="171" y="179"/>
                      </a:lnTo>
                      <a:lnTo>
                        <a:pt x="176" y="171"/>
                      </a:lnTo>
                      <a:lnTo>
                        <a:pt x="182" y="164"/>
                      </a:lnTo>
                      <a:lnTo>
                        <a:pt x="184" y="156"/>
                      </a:lnTo>
                      <a:lnTo>
                        <a:pt x="188" y="148"/>
                      </a:lnTo>
                      <a:lnTo>
                        <a:pt x="188" y="141"/>
                      </a:lnTo>
                      <a:lnTo>
                        <a:pt x="192" y="137"/>
                      </a:lnTo>
                      <a:lnTo>
                        <a:pt x="192" y="129"/>
                      </a:lnTo>
                      <a:lnTo>
                        <a:pt x="193" y="127"/>
                      </a:lnTo>
                      <a:lnTo>
                        <a:pt x="195" y="131"/>
                      </a:lnTo>
                      <a:lnTo>
                        <a:pt x="195" y="137"/>
                      </a:lnTo>
                      <a:lnTo>
                        <a:pt x="197" y="146"/>
                      </a:lnTo>
                      <a:lnTo>
                        <a:pt x="199" y="158"/>
                      </a:lnTo>
                      <a:lnTo>
                        <a:pt x="201" y="169"/>
                      </a:lnTo>
                      <a:lnTo>
                        <a:pt x="201" y="181"/>
                      </a:lnTo>
                      <a:lnTo>
                        <a:pt x="203" y="196"/>
                      </a:lnTo>
                      <a:lnTo>
                        <a:pt x="201" y="209"/>
                      </a:lnTo>
                      <a:lnTo>
                        <a:pt x="197" y="223"/>
                      </a:lnTo>
                      <a:lnTo>
                        <a:pt x="193" y="236"/>
                      </a:lnTo>
                      <a:lnTo>
                        <a:pt x="188" y="249"/>
                      </a:lnTo>
                      <a:lnTo>
                        <a:pt x="180" y="259"/>
                      </a:lnTo>
                      <a:lnTo>
                        <a:pt x="169" y="270"/>
                      </a:lnTo>
                      <a:lnTo>
                        <a:pt x="155" y="278"/>
                      </a:lnTo>
                      <a:lnTo>
                        <a:pt x="140" y="285"/>
                      </a:lnTo>
                      <a:lnTo>
                        <a:pt x="119" y="287"/>
                      </a:lnTo>
                      <a:lnTo>
                        <a:pt x="104" y="289"/>
                      </a:lnTo>
                      <a:lnTo>
                        <a:pt x="87" y="287"/>
                      </a:lnTo>
                      <a:lnTo>
                        <a:pt x="74" y="283"/>
                      </a:lnTo>
                      <a:lnTo>
                        <a:pt x="60" y="278"/>
                      </a:lnTo>
                      <a:lnTo>
                        <a:pt x="49" y="270"/>
                      </a:lnTo>
                      <a:lnTo>
                        <a:pt x="38" y="262"/>
                      </a:lnTo>
                      <a:lnTo>
                        <a:pt x="28" y="253"/>
                      </a:lnTo>
                      <a:lnTo>
                        <a:pt x="19" y="242"/>
                      </a:lnTo>
                      <a:lnTo>
                        <a:pt x="13" y="230"/>
                      </a:lnTo>
                      <a:lnTo>
                        <a:pt x="7" y="219"/>
                      </a:lnTo>
                      <a:lnTo>
                        <a:pt x="5" y="205"/>
                      </a:lnTo>
                      <a:lnTo>
                        <a:pt x="2" y="192"/>
                      </a:lnTo>
                      <a:lnTo>
                        <a:pt x="0" y="179"/>
                      </a:lnTo>
                      <a:lnTo>
                        <a:pt x="0" y="166"/>
                      </a:lnTo>
                      <a:lnTo>
                        <a:pt x="2" y="154"/>
                      </a:lnTo>
                      <a:lnTo>
                        <a:pt x="5" y="139"/>
                      </a:lnTo>
                      <a:lnTo>
                        <a:pt x="9" y="124"/>
                      </a:lnTo>
                      <a:lnTo>
                        <a:pt x="15" y="108"/>
                      </a:lnTo>
                      <a:lnTo>
                        <a:pt x="24" y="93"/>
                      </a:lnTo>
                      <a:lnTo>
                        <a:pt x="32" y="78"/>
                      </a:lnTo>
                      <a:lnTo>
                        <a:pt x="43" y="65"/>
                      </a:lnTo>
                      <a:lnTo>
                        <a:pt x="55" y="50"/>
                      </a:lnTo>
                      <a:lnTo>
                        <a:pt x="70" y="38"/>
                      </a:lnTo>
                      <a:lnTo>
                        <a:pt x="81" y="27"/>
                      </a:lnTo>
                      <a:lnTo>
                        <a:pt x="97" y="17"/>
                      </a:lnTo>
                      <a:lnTo>
                        <a:pt x="110" y="8"/>
                      </a:lnTo>
                      <a:lnTo>
                        <a:pt x="125" y="4"/>
                      </a:lnTo>
                      <a:lnTo>
                        <a:pt x="138" y="0"/>
                      </a:lnTo>
                      <a:lnTo>
                        <a:pt x="154" y="0"/>
                      </a:lnTo>
                      <a:lnTo>
                        <a:pt x="167" y="4"/>
                      </a:lnTo>
                      <a:lnTo>
                        <a:pt x="182" y="11"/>
                      </a:lnTo>
                      <a:lnTo>
                        <a:pt x="192" y="19"/>
                      </a:lnTo>
                      <a:lnTo>
                        <a:pt x="201" y="27"/>
                      </a:lnTo>
                      <a:lnTo>
                        <a:pt x="209" y="32"/>
                      </a:lnTo>
                      <a:lnTo>
                        <a:pt x="212" y="38"/>
                      </a:lnTo>
                      <a:lnTo>
                        <a:pt x="216" y="46"/>
                      </a:lnTo>
                      <a:lnTo>
                        <a:pt x="216" y="51"/>
                      </a:lnTo>
                      <a:lnTo>
                        <a:pt x="212" y="55"/>
                      </a:lnTo>
                      <a:lnTo>
                        <a:pt x="209" y="55"/>
                      </a:lnTo>
                      <a:lnTo>
                        <a:pt x="205" y="55"/>
                      </a:lnTo>
                      <a:lnTo>
                        <a:pt x="203"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78" name="Freeform 102"/>
                <p:cNvSpPr>
                  <a:spLocks/>
                </p:cNvSpPr>
                <p:nvPr/>
              </p:nvSpPr>
              <p:spPr bwMode="auto">
                <a:xfrm>
                  <a:off x="4206" y="2647"/>
                  <a:ext cx="110" cy="114"/>
                </a:xfrm>
                <a:custGeom>
                  <a:avLst/>
                  <a:gdLst>
                    <a:gd name="T0" fmla="*/ 1 w 220"/>
                    <a:gd name="T1" fmla="*/ 1 h 228"/>
                    <a:gd name="T2" fmla="*/ 1 w 220"/>
                    <a:gd name="T3" fmla="*/ 1 h 228"/>
                    <a:gd name="T4" fmla="*/ 1 w 220"/>
                    <a:gd name="T5" fmla="*/ 1 h 228"/>
                    <a:gd name="T6" fmla="*/ 1 w 220"/>
                    <a:gd name="T7" fmla="*/ 1 h 228"/>
                    <a:gd name="T8" fmla="*/ 1 w 220"/>
                    <a:gd name="T9" fmla="*/ 1 h 228"/>
                    <a:gd name="T10" fmla="*/ 1 w 220"/>
                    <a:gd name="T11" fmla="*/ 1 h 228"/>
                    <a:gd name="T12" fmla="*/ 1 w 220"/>
                    <a:gd name="T13" fmla="*/ 1 h 228"/>
                    <a:gd name="T14" fmla="*/ 1 w 220"/>
                    <a:gd name="T15" fmla="*/ 1 h 228"/>
                    <a:gd name="T16" fmla="*/ 1 w 220"/>
                    <a:gd name="T17" fmla="*/ 1 h 228"/>
                    <a:gd name="T18" fmla="*/ 1 w 220"/>
                    <a:gd name="T19" fmla="*/ 1 h 228"/>
                    <a:gd name="T20" fmla="*/ 1 w 220"/>
                    <a:gd name="T21" fmla="*/ 1 h 228"/>
                    <a:gd name="T22" fmla="*/ 1 w 220"/>
                    <a:gd name="T23" fmla="*/ 1 h 228"/>
                    <a:gd name="T24" fmla="*/ 1 w 220"/>
                    <a:gd name="T25" fmla="*/ 1 h 228"/>
                    <a:gd name="T26" fmla="*/ 1 w 220"/>
                    <a:gd name="T27" fmla="*/ 1 h 228"/>
                    <a:gd name="T28" fmla="*/ 1 w 220"/>
                    <a:gd name="T29" fmla="*/ 1 h 228"/>
                    <a:gd name="T30" fmla="*/ 1 w 220"/>
                    <a:gd name="T31" fmla="*/ 1 h 228"/>
                    <a:gd name="T32" fmla="*/ 1 w 220"/>
                    <a:gd name="T33" fmla="*/ 1 h 228"/>
                    <a:gd name="T34" fmla="*/ 1 w 220"/>
                    <a:gd name="T35" fmla="*/ 1 h 228"/>
                    <a:gd name="T36" fmla="*/ 1 w 220"/>
                    <a:gd name="T37" fmla="*/ 1 h 228"/>
                    <a:gd name="T38" fmla="*/ 1 w 220"/>
                    <a:gd name="T39" fmla="*/ 1 h 228"/>
                    <a:gd name="T40" fmla="*/ 1 w 220"/>
                    <a:gd name="T41" fmla="*/ 1 h 228"/>
                    <a:gd name="T42" fmla="*/ 1 w 220"/>
                    <a:gd name="T43" fmla="*/ 1 h 228"/>
                    <a:gd name="T44" fmla="*/ 1 w 220"/>
                    <a:gd name="T45" fmla="*/ 1 h 228"/>
                    <a:gd name="T46" fmla="*/ 1 w 220"/>
                    <a:gd name="T47" fmla="*/ 1 h 228"/>
                    <a:gd name="T48" fmla="*/ 1 w 220"/>
                    <a:gd name="T49" fmla="*/ 1 h 228"/>
                    <a:gd name="T50" fmla="*/ 1 w 220"/>
                    <a:gd name="T51" fmla="*/ 1 h 228"/>
                    <a:gd name="T52" fmla="*/ 1 w 220"/>
                    <a:gd name="T53" fmla="*/ 1 h 228"/>
                    <a:gd name="T54" fmla="*/ 1 w 220"/>
                    <a:gd name="T55" fmla="*/ 1 h 228"/>
                    <a:gd name="T56" fmla="*/ 0 w 220"/>
                    <a:gd name="T57" fmla="*/ 1 h 228"/>
                    <a:gd name="T58" fmla="*/ 0 w 220"/>
                    <a:gd name="T59" fmla="*/ 1 h 228"/>
                    <a:gd name="T60" fmla="*/ 1 w 220"/>
                    <a:gd name="T61" fmla="*/ 1 h 228"/>
                    <a:gd name="T62" fmla="*/ 1 w 220"/>
                    <a:gd name="T63" fmla="*/ 1 h 228"/>
                    <a:gd name="T64" fmla="*/ 1 w 220"/>
                    <a:gd name="T65" fmla="*/ 1 h 228"/>
                    <a:gd name="T66" fmla="*/ 1 w 220"/>
                    <a:gd name="T67" fmla="*/ 1 h 228"/>
                    <a:gd name="T68" fmla="*/ 1 w 220"/>
                    <a:gd name="T69" fmla="*/ 1 h 228"/>
                    <a:gd name="T70" fmla="*/ 1 w 220"/>
                    <a:gd name="T71" fmla="*/ 1 h 228"/>
                    <a:gd name="T72" fmla="*/ 1 w 220"/>
                    <a:gd name="T73" fmla="*/ 0 h 228"/>
                    <a:gd name="T74" fmla="*/ 1 w 220"/>
                    <a:gd name="T75" fmla="*/ 0 h 228"/>
                    <a:gd name="T76" fmla="*/ 1 w 220"/>
                    <a:gd name="T77" fmla="*/ 0 h 228"/>
                    <a:gd name="T78" fmla="*/ 1 w 220"/>
                    <a:gd name="T79" fmla="*/ 1 h 22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0"/>
                    <a:gd name="T121" fmla="*/ 0 h 228"/>
                    <a:gd name="T122" fmla="*/ 220 w 220"/>
                    <a:gd name="T123" fmla="*/ 228 h 22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0" h="228">
                      <a:moveTo>
                        <a:pt x="214" y="2"/>
                      </a:moveTo>
                      <a:lnTo>
                        <a:pt x="213" y="2"/>
                      </a:lnTo>
                      <a:lnTo>
                        <a:pt x="205" y="2"/>
                      </a:lnTo>
                      <a:lnTo>
                        <a:pt x="197" y="6"/>
                      </a:lnTo>
                      <a:lnTo>
                        <a:pt x="188" y="8"/>
                      </a:lnTo>
                      <a:lnTo>
                        <a:pt x="175" y="11"/>
                      </a:lnTo>
                      <a:lnTo>
                        <a:pt x="161" y="19"/>
                      </a:lnTo>
                      <a:lnTo>
                        <a:pt x="146" y="25"/>
                      </a:lnTo>
                      <a:lnTo>
                        <a:pt x="133" y="32"/>
                      </a:lnTo>
                      <a:lnTo>
                        <a:pt x="118" y="40"/>
                      </a:lnTo>
                      <a:lnTo>
                        <a:pt x="104" y="51"/>
                      </a:lnTo>
                      <a:lnTo>
                        <a:pt x="93" y="61"/>
                      </a:lnTo>
                      <a:lnTo>
                        <a:pt x="83" y="74"/>
                      </a:lnTo>
                      <a:lnTo>
                        <a:pt x="78" y="88"/>
                      </a:lnTo>
                      <a:lnTo>
                        <a:pt x="74" y="103"/>
                      </a:lnTo>
                      <a:lnTo>
                        <a:pt x="74" y="120"/>
                      </a:lnTo>
                      <a:lnTo>
                        <a:pt x="80" y="139"/>
                      </a:lnTo>
                      <a:lnTo>
                        <a:pt x="87" y="154"/>
                      </a:lnTo>
                      <a:lnTo>
                        <a:pt x="95" y="167"/>
                      </a:lnTo>
                      <a:lnTo>
                        <a:pt x="102" y="175"/>
                      </a:lnTo>
                      <a:lnTo>
                        <a:pt x="114" y="181"/>
                      </a:lnTo>
                      <a:lnTo>
                        <a:pt x="123" y="181"/>
                      </a:lnTo>
                      <a:lnTo>
                        <a:pt x="135" y="181"/>
                      </a:lnTo>
                      <a:lnTo>
                        <a:pt x="144" y="179"/>
                      </a:lnTo>
                      <a:lnTo>
                        <a:pt x="154" y="175"/>
                      </a:lnTo>
                      <a:lnTo>
                        <a:pt x="163" y="167"/>
                      </a:lnTo>
                      <a:lnTo>
                        <a:pt x="173" y="162"/>
                      </a:lnTo>
                      <a:lnTo>
                        <a:pt x="182" y="152"/>
                      </a:lnTo>
                      <a:lnTo>
                        <a:pt x="190" y="145"/>
                      </a:lnTo>
                      <a:lnTo>
                        <a:pt x="195" y="133"/>
                      </a:lnTo>
                      <a:lnTo>
                        <a:pt x="203" y="127"/>
                      </a:lnTo>
                      <a:lnTo>
                        <a:pt x="207" y="118"/>
                      </a:lnTo>
                      <a:lnTo>
                        <a:pt x="213" y="112"/>
                      </a:lnTo>
                      <a:lnTo>
                        <a:pt x="216" y="107"/>
                      </a:lnTo>
                      <a:lnTo>
                        <a:pt x="220" y="114"/>
                      </a:lnTo>
                      <a:lnTo>
                        <a:pt x="220" y="122"/>
                      </a:lnTo>
                      <a:lnTo>
                        <a:pt x="220" y="131"/>
                      </a:lnTo>
                      <a:lnTo>
                        <a:pt x="218" y="143"/>
                      </a:lnTo>
                      <a:lnTo>
                        <a:pt x="218" y="156"/>
                      </a:lnTo>
                      <a:lnTo>
                        <a:pt x="213" y="167"/>
                      </a:lnTo>
                      <a:lnTo>
                        <a:pt x="207" y="181"/>
                      </a:lnTo>
                      <a:lnTo>
                        <a:pt x="199" y="192"/>
                      </a:lnTo>
                      <a:lnTo>
                        <a:pt x="192" y="204"/>
                      </a:lnTo>
                      <a:lnTo>
                        <a:pt x="178" y="211"/>
                      </a:lnTo>
                      <a:lnTo>
                        <a:pt x="165" y="221"/>
                      </a:lnTo>
                      <a:lnTo>
                        <a:pt x="148" y="226"/>
                      </a:lnTo>
                      <a:lnTo>
                        <a:pt x="131" y="228"/>
                      </a:lnTo>
                      <a:lnTo>
                        <a:pt x="108" y="228"/>
                      </a:lnTo>
                      <a:lnTo>
                        <a:pt x="91" y="226"/>
                      </a:lnTo>
                      <a:lnTo>
                        <a:pt x="72" y="223"/>
                      </a:lnTo>
                      <a:lnTo>
                        <a:pt x="57" y="219"/>
                      </a:lnTo>
                      <a:lnTo>
                        <a:pt x="43" y="213"/>
                      </a:lnTo>
                      <a:lnTo>
                        <a:pt x="32" y="207"/>
                      </a:lnTo>
                      <a:lnTo>
                        <a:pt x="22" y="198"/>
                      </a:lnTo>
                      <a:lnTo>
                        <a:pt x="15" y="192"/>
                      </a:lnTo>
                      <a:lnTo>
                        <a:pt x="7" y="181"/>
                      </a:lnTo>
                      <a:lnTo>
                        <a:pt x="3" y="169"/>
                      </a:lnTo>
                      <a:lnTo>
                        <a:pt x="0" y="158"/>
                      </a:lnTo>
                      <a:lnTo>
                        <a:pt x="0" y="145"/>
                      </a:lnTo>
                      <a:lnTo>
                        <a:pt x="0" y="129"/>
                      </a:lnTo>
                      <a:lnTo>
                        <a:pt x="3" y="114"/>
                      </a:lnTo>
                      <a:lnTo>
                        <a:pt x="7" y="97"/>
                      </a:lnTo>
                      <a:lnTo>
                        <a:pt x="15" y="82"/>
                      </a:lnTo>
                      <a:lnTo>
                        <a:pt x="22" y="63"/>
                      </a:lnTo>
                      <a:lnTo>
                        <a:pt x="34" y="50"/>
                      </a:lnTo>
                      <a:lnTo>
                        <a:pt x="47" y="38"/>
                      </a:lnTo>
                      <a:lnTo>
                        <a:pt x="62" y="29"/>
                      </a:lnTo>
                      <a:lnTo>
                        <a:pt x="78" y="19"/>
                      </a:lnTo>
                      <a:lnTo>
                        <a:pt x="95" y="11"/>
                      </a:lnTo>
                      <a:lnTo>
                        <a:pt x="112" y="8"/>
                      </a:lnTo>
                      <a:lnTo>
                        <a:pt x="129" y="6"/>
                      </a:lnTo>
                      <a:lnTo>
                        <a:pt x="144" y="2"/>
                      </a:lnTo>
                      <a:lnTo>
                        <a:pt x="161" y="0"/>
                      </a:lnTo>
                      <a:lnTo>
                        <a:pt x="175" y="0"/>
                      </a:lnTo>
                      <a:lnTo>
                        <a:pt x="188" y="0"/>
                      </a:lnTo>
                      <a:lnTo>
                        <a:pt x="197" y="0"/>
                      </a:lnTo>
                      <a:lnTo>
                        <a:pt x="205" y="0"/>
                      </a:lnTo>
                      <a:lnTo>
                        <a:pt x="213" y="0"/>
                      </a:lnTo>
                      <a:lnTo>
                        <a:pt x="214"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79" name="Freeform 103"/>
                <p:cNvSpPr>
                  <a:spLocks/>
                </p:cNvSpPr>
                <p:nvPr/>
              </p:nvSpPr>
              <p:spPr bwMode="auto">
                <a:xfrm>
                  <a:off x="3915" y="2761"/>
                  <a:ext cx="106" cy="146"/>
                </a:xfrm>
                <a:custGeom>
                  <a:avLst/>
                  <a:gdLst>
                    <a:gd name="T0" fmla="*/ 0 w 213"/>
                    <a:gd name="T1" fmla="*/ 1 h 291"/>
                    <a:gd name="T2" fmla="*/ 0 w 213"/>
                    <a:gd name="T3" fmla="*/ 1 h 291"/>
                    <a:gd name="T4" fmla="*/ 0 w 213"/>
                    <a:gd name="T5" fmla="*/ 1 h 291"/>
                    <a:gd name="T6" fmla="*/ 0 w 213"/>
                    <a:gd name="T7" fmla="*/ 1 h 291"/>
                    <a:gd name="T8" fmla="*/ 0 w 213"/>
                    <a:gd name="T9" fmla="*/ 1 h 291"/>
                    <a:gd name="T10" fmla="*/ 0 w 213"/>
                    <a:gd name="T11" fmla="*/ 1 h 291"/>
                    <a:gd name="T12" fmla="*/ 0 w 213"/>
                    <a:gd name="T13" fmla="*/ 1 h 291"/>
                    <a:gd name="T14" fmla="*/ 0 w 213"/>
                    <a:gd name="T15" fmla="*/ 1 h 291"/>
                    <a:gd name="T16" fmla="*/ 0 w 213"/>
                    <a:gd name="T17" fmla="*/ 1 h 291"/>
                    <a:gd name="T18" fmla="*/ 0 w 213"/>
                    <a:gd name="T19" fmla="*/ 1 h 291"/>
                    <a:gd name="T20" fmla="*/ 0 w 213"/>
                    <a:gd name="T21" fmla="*/ 1 h 291"/>
                    <a:gd name="T22" fmla="*/ 0 w 213"/>
                    <a:gd name="T23" fmla="*/ 1 h 291"/>
                    <a:gd name="T24" fmla="*/ 0 w 213"/>
                    <a:gd name="T25" fmla="*/ 1 h 291"/>
                    <a:gd name="T26" fmla="*/ 0 w 213"/>
                    <a:gd name="T27" fmla="*/ 1 h 291"/>
                    <a:gd name="T28" fmla="*/ 0 w 213"/>
                    <a:gd name="T29" fmla="*/ 1 h 291"/>
                    <a:gd name="T30" fmla="*/ 0 w 213"/>
                    <a:gd name="T31" fmla="*/ 1 h 291"/>
                    <a:gd name="T32" fmla="*/ 0 w 213"/>
                    <a:gd name="T33" fmla="*/ 1 h 291"/>
                    <a:gd name="T34" fmla="*/ 0 w 213"/>
                    <a:gd name="T35" fmla="*/ 1 h 291"/>
                    <a:gd name="T36" fmla="*/ 0 w 213"/>
                    <a:gd name="T37" fmla="*/ 1 h 291"/>
                    <a:gd name="T38" fmla="*/ 0 w 213"/>
                    <a:gd name="T39" fmla="*/ 0 h 291"/>
                    <a:gd name="T40" fmla="*/ 0 w 213"/>
                    <a:gd name="T41" fmla="*/ 1 h 291"/>
                    <a:gd name="T42" fmla="*/ 0 w 213"/>
                    <a:gd name="T43" fmla="*/ 1 h 291"/>
                    <a:gd name="T44" fmla="*/ 0 w 213"/>
                    <a:gd name="T45" fmla="*/ 1 h 291"/>
                    <a:gd name="T46" fmla="*/ 0 w 213"/>
                    <a:gd name="T47" fmla="*/ 1 h 291"/>
                    <a:gd name="T48" fmla="*/ 0 w 213"/>
                    <a:gd name="T49" fmla="*/ 1 h 291"/>
                    <a:gd name="T50" fmla="*/ 0 w 213"/>
                    <a:gd name="T51" fmla="*/ 1 h 291"/>
                    <a:gd name="T52" fmla="*/ 0 w 213"/>
                    <a:gd name="T53" fmla="*/ 1 h 291"/>
                    <a:gd name="T54" fmla="*/ 0 w 213"/>
                    <a:gd name="T55" fmla="*/ 1 h 291"/>
                    <a:gd name="T56" fmla="*/ 0 w 213"/>
                    <a:gd name="T57" fmla="*/ 1 h 291"/>
                    <a:gd name="T58" fmla="*/ 0 w 213"/>
                    <a:gd name="T59" fmla="*/ 1 h 291"/>
                    <a:gd name="T60" fmla="*/ 0 w 213"/>
                    <a:gd name="T61" fmla="*/ 1 h 291"/>
                    <a:gd name="T62" fmla="*/ 0 w 213"/>
                    <a:gd name="T63" fmla="*/ 1 h 291"/>
                    <a:gd name="T64" fmla="*/ 0 w 213"/>
                    <a:gd name="T65" fmla="*/ 1 h 291"/>
                    <a:gd name="T66" fmla="*/ 0 w 213"/>
                    <a:gd name="T67" fmla="*/ 1 h 291"/>
                    <a:gd name="T68" fmla="*/ 0 w 213"/>
                    <a:gd name="T69" fmla="*/ 1 h 291"/>
                    <a:gd name="T70" fmla="*/ 0 w 213"/>
                    <a:gd name="T71" fmla="*/ 1 h 291"/>
                    <a:gd name="T72" fmla="*/ 0 w 213"/>
                    <a:gd name="T73" fmla="*/ 1 h 291"/>
                    <a:gd name="T74" fmla="*/ 0 w 213"/>
                    <a:gd name="T75" fmla="*/ 1 h 291"/>
                    <a:gd name="T76" fmla="*/ 0 w 213"/>
                    <a:gd name="T77" fmla="*/ 1 h 291"/>
                    <a:gd name="T78" fmla="*/ 0 w 213"/>
                    <a:gd name="T79" fmla="*/ 1 h 291"/>
                    <a:gd name="T80" fmla="*/ 0 w 213"/>
                    <a:gd name="T81" fmla="*/ 1 h 291"/>
                    <a:gd name="T82" fmla="*/ 0 w 213"/>
                    <a:gd name="T83" fmla="*/ 1 h 291"/>
                    <a:gd name="T84" fmla="*/ 0 w 213"/>
                    <a:gd name="T85" fmla="*/ 1 h 291"/>
                    <a:gd name="T86" fmla="*/ 0 w 213"/>
                    <a:gd name="T87" fmla="*/ 1 h 291"/>
                    <a:gd name="T88" fmla="*/ 0 w 213"/>
                    <a:gd name="T89" fmla="*/ 1 h 29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3"/>
                    <a:gd name="T136" fmla="*/ 0 h 291"/>
                    <a:gd name="T137" fmla="*/ 213 w 213"/>
                    <a:gd name="T138" fmla="*/ 291 h 29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3" h="291">
                      <a:moveTo>
                        <a:pt x="70" y="78"/>
                      </a:moveTo>
                      <a:lnTo>
                        <a:pt x="69" y="78"/>
                      </a:lnTo>
                      <a:lnTo>
                        <a:pt x="67" y="82"/>
                      </a:lnTo>
                      <a:lnTo>
                        <a:pt x="65" y="90"/>
                      </a:lnTo>
                      <a:lnTo>
                        <a:pt x="63" y="97"/>
                      </a:lnTo>
                      <a:lnTo>
                        <a:pt x="59" y="107"/>
                      </a:lnTo>
                      <a:lnTo>
                        <a:pt x="55" y="118"/>
                      </a:lnTo>
                      <a:lnTo>
                        <a:pt x="53" y="130"/>
                      </a:lnTo>
                      <a:lnTo>
                        <a:pt x="53" y="143"/>
                      </a:lnTo>
                      <a:lnTo>
                        <a:pt x="51" y="154"/>
                      </a:lnTo>
                      <a:lnTo>
                        <a:pt x="53" y="166"/>
                      </a:lnTo>
                      <a:lnTo>
                        <a:pt x="53" y="175"/>
                      </a:lnTo>
                      <a:lnTo>
                        <a:pt x="59" y="187"/>
                      </a:lnTo>
                      <a:lnTo>
                        <a:pt x="65" y="194"/>
                      </a:lnTo>
                      <a:lnTo>
                        <a:pt x="72" y="200"/>
                      </a:lnTo>
                      <a:lnTo>
                        <a:pt x="84" y="204"/>
                      </a:lnTo>
                      <a:lnTo>
                        <a:pt x="101" y="206"/>
                      </a:lnTo>
                      <a:lnTo>
                        <a:pt x="114" y="202"/>
                      </a:lnTo>
                      <a:lnTo>
                        <a:pt x="127" y="194"/>
                      </a:lnTo>
                      <a:lnTo>
                        <a:pt x="137" y="187"/>
                      </a:lnTo>
                      <a:lnTo>
                        <a:pt x="148" y="177"/>
                      </a:lnTo>
                      <a:lnTo>
                        <a:pt x="154" y="164"/>
                      </a:lnTo>
                      <a:lnTo>
                        <a:pt x="162" y="150"/>
                      </a:lnTo>
                      <a:lnTo>
                        <a:pt x="165" y="135"/>
                      </a:lnTo>
                      <a:lnTo>
                        <a:pt x="167" y="120"/>
                      </a:lnTo>
                      <a:lnTo>
                        <a:pt x="167" y="103"/>
                      </a:lnTo>
                      <a:lnTo>
                        <a:pt x="167" y="90"/>
                      </a:lnTo>
                      <a:lnTo>
                        <a:pt x="165" y="74"/>
                      </a:lnTo>
                      <a:lnTo>
                        <a:pt x="162" y="61"/>
                      </a:lnTo>
                      <a:lnTo>
                        <a:pt x="156" y="48"/>
                      </a:lnTo>
                      <a:lnTo>
                        <a:pt x="150" y="38"/>
                      </a:lnTo>
                      <a:lnTo>
                        <a:pt x="141" y="29"/>
                      </a:lnTo>
                      <a:lnTo>
                        <a:pt x="133" y="25"/>
                      </a:lnTo>
                      <a:lnTo>
                        <a:pt x="124" y="17"/>
                      </a:lnTo>
                      <a:lnTo>
                        <a:pt x="118" y="15"/>
                      </a:lnTo>
                      <a:lnTo>
                        <a:pt x="116" y="10"/>
                      </a:lnTo>
                      <a:lnTo>
                        <a:pt x="118" y="8"/>
                      </a:lnTo>
                      <a:lnTo>
                        <a:pt x="120" y="4"/>
                      </a:lnTo>
                      <a:lnTo>
                        <a:pt x="127" y="0"/>
                      </a:lnTo>
                      <a:lnTo>
                        <a:pt x="135" y="0"/>
                      </a:lnTo>
                      <a:lnTo>
                        <a:pt x="145" y="2"/>
                      </a:lnTo>
                      <a:lnTo>
                        <a:pt x="154" y="4"/>
                      </a:lnTo>
                      <a:lnTo>
                        <a:pt x="165" y="8"/>
                      </a:lnTo>
                      <a:lnTo>
                        <a:pt x="175" y="15"/>
                      </a:lnTo>
                      <a:lnTo>
                        <a:pt x="184" y="25"/>
                      </a:lnTo>
                      <a:lnTo>
                        <a:pt x="194" y="34"/>
                      </a:lnTo>
                      <a:lnTo>
                        <a:pt x="202" y="50"/>
                      </a:lnTo>
                      <a:lnTo>
                        <a:pt x="209" y="67"/>
                      </a:lnTo>
                      <a:lnTo>
                        <a:pt x="213" y="88"/>
                      </a:lnTo>
                      <a:lnTo>
                        <a:pt x="213" y="109"/>
                      </a:lnTo>
                      <a:lnTo>
                        <a:pt x="211" y="130"/>
                      </a:lnTo>
                      <a:lnTo>
                        <a:pt x="209" y="150"/>
                      </a:lnTo>
                      <a:lnTo>
                        <a:pt x="205" y="173"/>
                      </a:lnTo>
                      <a:lnTo>
                        <a:pt x="198" y="192"/>
                      </a:lnTo>
                      <a:lnTo>
                        <a:pt x="190" y="211"/>
                      </a:lnTo>
                      <a:lnTo>
                        <a:pt x="181" y="228"/>
                      </a:lnTo>
                      <a:lnTo>
                        <a:pt x="171" y="244"/>
                      </a:lnTo>
                      <a:lnTo>
                        <a:pt x="158" y="257"/>
                      </a:lnTo>
                      <a:lnTo>
                        <a:pt x="146" y="268"/>
                      </a:lnTo>
                      <a:lnTo>
                        <a:pt x="135" y="278"/>
                      </a:lnTo>
                      <a:lnTo>
                        <a:pt x="122" y="285"/>
                      </a:lnTo>
                      <a:lnTo>
                        <a:pt x="108" y="289"/>
                      </a:lnTo>
                      <a:lnTo>
                        <a:pt x="97" y="291"/>
                      </a:lnTo>
                      <a:lnTo>
                        <a:pt x="84" y="291"/>
                      </a:lnTo>
                      <a:lnTo>
                        <a:pt x="72" y="287"/>
                      </a:lnTo>
                      <a:lnTo>
                        <a:pt x="61" y="280"/>
                      </a:lnTo>
                      <a:lnTo>
                        <a:pt x="51" y="272"/>
                      </a:lnTo>
                      <a:lnTo>
                        <a:pt x="40" y="263"/>
                      </a:lnTo>
                      <a:lnTo>
                        <a:pt x="32" y="253"/>
                      </a:lnTo>
                      <a:lnTo>
                        <a:pt x="25" y="240"/>
                      </a:lnTo>
                      <a:lnTo>
                        <a:pt x="19" y="228"/>
                      </a:lnTo>
                      <a:lnTo>
                        <a:pt x="12" y="215"/>
                      </a:lnTo>
                      <a:lnTo>
                        <a:pt x="10" y="202"/>
                      </a:lnTo>
                      <a:lnTo>
                        <a:pt x="4" y="188"/>
                      </a:lnTo>
                      <a:lnTo>
                        <a:pt x="2" y="175"/>
                      </a:lnTo>
                      <a:lnTo>
                        <a:pt x="0" y="160"/>
                      </a:lnTo>
                      <a:lnTo>
                        <a:pt x="2" y="149"/>
                      </a:lnTo>
                      <a:lnTo>
                        <a:pt x="2" y="135"/>
                      </a:lnTo>
                      <a:lnTo>
                        <a:pt x="6" y="126"/>
                      </a:lnTo>
                      <a:lnTo>
                        <a:pt x="10" y="116"/>
                      </a:lnTo>
                      <a:lnTo>
                        <a:pt x="15" y="109"/>
                      </a:lnTo>
                      <a:lnTo>
                        <a:pt x="21" y="101"/>
                      </a:lnTo>
                      <a:lnTo>
                        <a:pt x="25" y="95"/>
                      </a:lnTo>
                      <a:lnTo>
                        <a:pt x="31" y="92"/>
                      </a:lnTo>
                      <a:lnTo>
                        <a:pt x="36" y="88"/>
                      </a:lnTo>
                      <a:lnTo>
                        <a:pt x="46" y="82"/>
                      </a:lnTo>
                      <a:lnTo>
                        <a:pt x="55" y="80"/>
                      </a:lnTo>
                      <a:lnTo>
                        <a:pt x="65" y="76"/>
                      </a:lnTo>
                      <a:lnTo>
                        <a:pt x="70"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80" name="Freeform 104"/>
                <p:cNvSpPr>
                  <a:spLocks/>
                </p:cNvSpPr>
                <p:nvPr/>
              </p:nvSpPr>
              <p:spPr bwMode="auto">
                <a:xfrm>
                  <a:off x="3870" y="2693"/>
                  <a:ext cx="119" cy="125"/>
                </a:xfrm>
                <a:custGeom>
                  <a:avLst/>
                  <a:gdLst>
                    <a:gd name="T0" fmla="*/ 1 w 237"/>
                    <a:gd name="T1" fmla="*/ 0 h 251"/>
                    <a:gd name="T2" fmla="*/ 1 w 237"/>
                    <a:gd name="T3" fmla="*/ 0 h 251"/>
                    <a:gd name="T4" fmla="*/ 1 w 237"/>
                    <a:gd name="T5" fmla="*/ 0 h 251"/>
                    <a:gd name="T6" fmla="*/ 1 w 237"/>
                    <a:gd name="T7" fmla="*/ 0 h 251"/>
                    <a:gd name="T8" fmla="*/ 1 w 237"/>
                    <a:gd name="T9" fmla="*/ 0 h 251"/>
                    <a:gd name="T10" fmla="*/ 1 w 237"/>
                    <a:gd name="T11" fmla="*/ 0 h 251"/>
                    <a:gd name="T12" fmla="*/ 1 w 237"/>
                    <a:gd name="T13" fmla="*/ 0 h 251"/>
                    <a:gd name="T14" fmla="*/ 1 w 237"/>
                    <a:gd name="T15" fmla="*/ 0 h 251"/>
                    <a:gd name="T16" fmla="*/ 1 w 237"/>
                    <a:gd name="T17" fmla="*/ 0 h 251"/>
                    <a:gd name="T18" fmla="*/ 1 w 237"/>
                    <a:gd name="T19" fmla="*/ 0 h 251"/>
                    <a:gd name="T20" fmla="*/ 1 w 237"/>
                    <a:gd name="T21" fmla="*/ 0 h 251"/>
                    <a:gd name="T22" fmla="*/ 1 w 237"/>
                    <a:gd name="T23" fmla="*/ 0 h 251"/>
                    <a:gd name="T24" fmla="*/ 1 w 237"/>
                    <a:gd name="T25" fmla="*/ 0 h 251"/>
                    <a:gd name="T26" fmla="*/ 1 w 237"/>
                    <a:gd name="T27" fmla="*/ 0 h 251"/>
                    <a:gd name="T28" fmla="*/ 1 w 237"/>
                    <a:gd name="T29" fmla="*/ 0 h 251"/>
                    <a:gd name="T30" fmla="*/ 1 w 237"/>
                    <a:gd name="T31" fmla="*/ 0 h 251"/>
                    <a:gd name="T32" fmla="*/ 1 w 237"/>
                    <a:gd name="T33" fmla="*/ 0 h 251"/>
                    <a:gd name="T34" fmla="*/ 1 w 237"/>
                    <a:gd name="T35" fmla="*/ 0 h 251"/>
                    <a:gd name="T36" fmla="*/ 1 w 237"/>
                    <a:gd name="T37" fmla="*/ 0 h 251"/>
                    <a:gd name="T38" fmla="*/ 1 w 237"/>
                    <a:gd name="T39" fmla="*/ 0 h 251"/>
                    <a:gd name="T40" fmla="*/ 1 w 237"/>
                    <a:gd name="T41" fmla="*/ 0 h 251"/>
                    <a:gd name="T42" fmla="*/ 1 w 237"/>
                    <a:gd name="T43" fmla="*/ 0 h 251"/>
                    <a:gd name="T44" fmla="*/ 1 w 237"/>
                    <a:gd name="T45" fmla="*/ 0 h 251"/>
                    <a:gd name="T46" fmla="*/ 0 w 237"/>
                    <a:gd name="T47" fmla="*/ 0 h 251"/>
                    <a:gd name="T48" fmla="*/ 1 w 237"/>
                    <a:gd name="T49" fmla="*/ 0 h 251"/>
                    <a:gd name="T50" fmla="*/ 1 w 237"/>
                    <a:gd name="T51" fmla="*/ 0 h 251"/>
                    <a:gd name="T52" fmla="*/ 1 w 237"/>
                    <a:gd name="T53" fmla="*/ 0 h 251"/>
                    <a:gd name="T54" fmla="*/ 1 w 237"/>
                    <a:gd name="T55" fmla="*/ 0 h 251"/>
                    <a:gd name="T56" fmla="*/ 1 w 237"/>
                    <a:gd name="T57" fmla="*/ 0 h 251"/>
                    <a:gd name="T58" fmla="*/ 1 w 237"/>
                    <a:gd name="T59" fmla="*/ 0 h 251"/>
                    <a:gd name="T60" fmla="*/ 1 w 237"/>
                    <a:gd name="T61" fmla="*/ 0 h 251"/>
                    <a:gd name="T62" fmla="*/ 1 w 237"/>
                    <a:gd name="T63" fmla="*/ 0 h 251"/>
                    <a:gd name="T64" fmla="*/ 1 w 237"/>
                    <a:gd name="T65" fmla="*/ 0 h 251"/>
                    <a:gd name="T66" fmla="*/ 1 w 237"/>
                    <a:gd name="T67" fmla="*/ 0 h 251"/>
                    <a:gd name="T68" fmla="*/ 1 w 237"/>
                    <a:gd name="T69" fmla="*/ 0 h 251"/>
                    <a:gd name="T70" fmla="*/ 1 w 237"/>
                    <a:gd name="T71" fmla="*/ 0 h 251"/>
                    <a:gd name="T72" fmla="*/ 1 w 237"/>
                    <a:gd name="T73" fmla="*/ 0 h 251"/>
                    <a:gd name="T74" fmla="*/ 1 w 237"/>
                    <a:gd name="T75" fmla="*/ 0 h 251"/>
                    <a:gd name="T76" fmla="*/ 1 w 237"/>
                    <a:gd name="T77" fmla="*/ 0 h 251"/>
                    <a:gd name="T78" fmla="*/ 1 w 237"/>
                    <a:gd name="T79" fmla="*/ 0 h 251"/>
                    <a:gd name="T80" fmla="*/ 1 w 237"/>
                    <a:gd name="T81" fmla="*/ 0 h 251"/>
                    <a:gd name="T82" fmla="*/ 1 w 237"/>
                    <a:gd name="T83" fmla="*/ 0 h 251"/>
                    <a:gd name="T84" fmla="*/ 1 w 237"/>
                    <a:gd name="T85" fmla="*/ 0 h 251"/>
                    <a:gd name="T86" fmla="*/ 1 w 237"/>
                    <a:gd name="T87" fmla="*/ 0 h 25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7"/>
                    <a:gd name="T133" fmla="*/ 0 h 251"/>
                    <a:gd name="T134" fmla="*/ 237 w 237"/>
                    <a:gd name="T135" fmla="*/ 251 h 25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7" h="251">
                      <a:moveTo>
                        <a:pt x="203" y="2"/>
                      </a:moveTo>
                      <a:lnTo>
                        <a:pt x="203" y="4"/>
                      </a:lnTo>
                      <a:lnTo>
                        <a:pt x="203" y="8"/>
                      </a:lnTo>
                      <a:lnTo>
                        <a:pt x="201" y="16"/>
                      </a:lnTo>
                      <a:lnTo>
                        <a:pt x="199" y="27"/>
                      </a:lnTo>
                      <a:lnTo>
                        <a:pt x="197" y="38"/>
                      </a:lnTo>
                      <a:lnTo>
                        <a:pt x="196" y="54"/>
                      </a:lnTo>
                      <a:lnTo>
                        <a:pt x="192" y="67"/>
                      </a:lnTo>
                      <a:lnTo>
                        <a:pt x="188" y="84"/>
                      </a:lnTo>
                      <a:lnTo>
                        <a:pt x="180" y="97"/>
                      </a:lnTo>
                      <a:lnTo>
                        <a:pt x="175" y="114"/>
                      </a:lnTo>
                      <a:lnTo>
                        <a:pt x="165" y="128"/>
                      </a:lnTo>
                      <a:lnTo>
                        <a:pt x="158" y="143"/>
                      </a:lnTo>
                      <a:lnTo>
                        <a:pt x="144" y="154"/>
                      </a:lnTo>
                      <a:lnTo>
                        <a:pt x="135" y="166"/>
                      </a:lnTo>
                      <a:lnTo>
                        <a:pt x="120" y="173"/>
                      </a:lnTo>
                      <a:lnTo>
                        <a:pt x="104" y="179"/>
                      </a:lnTo>
                      <a:lnTo>
                        <a:pt x="87" y="179"/>
                      </a:lnTo>
                      <a:lnTo>
                        <a:pt x="74" y="179"/>
                      </a:lnTo>
                      <a:lnTo>
                        <a:pt x="64" y="171"/>
                      </a:lnTo>
                      <a:lnTo>
                        <a:pt x="57" y="166"/>
                      </a:lnTo>
                      <a:lnTo>
                        <a:pt x="47" y="154"/>
                      </a:lnTo>
                      <a:lnTo>
                        <a:pt x="43" y="145"/>
                      </a:lnTo>
                      <a:lnTo>
                        <a:pt x="42" y="132"/>
                      </a:lnTo>
                      <a:lnTo>
                        <a:pt x="42" y="120"/>
                      </a:lnTo>
                      <a:lnTo>
                        <a:pt x="42" y="105"/>
                      </a:lnTo>
                      <a:lnTo>
                        <a:pt x="43" y="90"/>
                      </a:lnTo>
                      <a:lnTo>
                        <a:pt x="47" y="76"/>
                      </a:lnTo>
                      <a:lnTo>
                        <a:pt x="53" y="63"/>
                      </a:lnTo>
                      <a:lnTo>
                        <a:pt x="59" y="50"/>
                      </a:lnTo>
                      <a:lnTo>
                        <a:pt x="68" y="38"/>
                      </a:lnTo>
                      <a:lnTo>
                        <a:pt x="74" y="29"/>
                      </a:lnTo>
                      <a:lnTo>
                        <a:pt x="85" y="21"/>
                      </a:lnTo>
                      <a:lnTo>
                        <a:pt x="89" y="14"/>
                      </a:lnTo>
                      <a:lnTo>
                        <a:pt x="93" y="10"/>
                      </a:lnTo>
                      <a:lnTo>
                        <a:pt x="91" y="8"/>
                      </a:lnTo>
                      <a:lnTo>
                        <a:pt x="87" y="10"/>
                      </a:lnTo>
                      <a:lnTo>
                        <a:pt x="82" y="12"/>
                      </a:lnTo>
                      <a:lnTo>
                        <a:pt x="74" y="17"/>
                      </a:lnTo>
                      <a:lnTo>
                        <a:pt x="64" y="23"/>
                      </a:lnTo>
                      <a:lnTo>
                        <a:pt x="55" y="33"/>
                      </a:lnTo>
                      <a:lnTo>
                        <a:pt x="43" y="42"/>
                      </a:lnTo>
                      <a:lnTo>
                        <a:pt x="34" y="55"/>
                      </a:lnTo>
                      <a:lnTo>
                        <a:pt x="23" y="69"/>
                      </a:lnTo>
                      <a:lnTo>
                        <a:pt x="15" y="84"/>
                      </a:lnTo>
                      <a:lnTo>
                        <a:pt x="7" y="101"/>
                      </a:lnTo>
                      <a:lnTo>
                        <a:pt x="4" y="118"/>
                      </a:lnTo>
                      <a:lnTo>
                        <a:pt x="0" y="139"/>
                      </a:lnTo>
                      <a:lnTo>
                        <a:pt x="4" y="162"/>
                      </a:lnTo>
                      <a:lnTo>
                        <a:pt x="5" y="181"/>
                      </a:lnTo>
                      <a:lnTo>
                        <a:pt x="9" y="200"/>
                      </a:lnTo>
                      <a:lnTo>
                        <a:pt x="17" y="213"/>
                      </a:lnTo>
                      <a:lnTo>
                        <a:pt x="26" y="227"/>
                      </a:lnTo>
                      <a:lnTo>
                        <a:pt x="38" y="234"/>
                      </a:lnTo>
                      <a:lnTo>
                        <a:pt x="47" y="244"/>
                      </a:lnTo>
                      <a:lnTo>
                        <a:pt x="61" y="248"/>
                      </a:lnTo>
                      <a:lnTo>
                        <a:pt x="76" y="251"/>
                      </a:lnTo>
                      <a:lnTo>
                        <a:pt x="89" y="251"/>
                      </a:lnTo>
                      <a:lnTo>
                        <a:pt x="104" y="251"/>
                      </a:lnTo>
                      <a:lnTo>
                        <a:pt x="118" y="248"/>
                      </a:lnTo>
                      <a:lnTo>
                        <a:pt x="133" y="246"/>
                      </a:lnTo>
                      <a:lnTo>
                        <a:pt x="146" y="238"/>
                      </a:lnTo>
                      <a:lnTo>
                        <a:pt x="161" y="232"/>
                      </a:lnTo>
                      <a:lnTo>
                        <a:pt x="175" y="223"/>
                      </a:lnTo>
                      <a:lnTo>
                        <a:pt x="190" y="215"/>
                      </a:lnTo>
                      <a:lnTo>
                        <a:pt x="199" y="204"/>
                      </a:lnTo>
                      <a:lnTo>
                        <a:pt x="209" y="192"/>
                      </a:lnTo>
                      <a:lnTo>
                        <a:pt x="216" y="179"/>
                      </a:lnTo>
                      <a:lnTo>
                        <a:pt x="224" y="166"/>
                      </a:lnTo>
                      <a:lnTo>
                        <a:pt x="228" y="152"/>
                      </a:lnTo>
                      <a:lnTo>
                        <a:pt x="234" y="137"/>
                      </a:lnTo>
                      <a:lnTo>
                        <a:pt x="235" y="124"/>
                      </a:lnTo>
                      <a:lnTo>
                        <a:pt x="237" y="111"/>
                      </a:lnTo>
                      <a:lnTo>
                        <a:pt x="237" y="95"/>
                      </a:lnTo>
                      <a:lnTo>
                        <a:pt x="237" y="80"/>
                      </a:lnTo>
                      <a:lnTo>
                        <a:pt x="237" y="67"/>
                      </a:lnTo>
                      <a:lnTo>
                        <a:pt x="237" y="57"/>
                      </a:lnTo>
                      <a:lnTo>
                        <a:pt x="235" y="46"/>
                      </a:lnTo>
                      <a:lnTo>
                        <a:pt x="234" y="36"/>
                      </a:lnTo>
                      <a:lnTo>
                        <a:pt x="234" y="27"/>
                      </a:lnTo>
                      <a:lnTo>
                        <a:pt x="234" y="21"/>
                      </a:lnTo>
                      <a:lnTo>
                        <a:pt x="230" y="10"/>
                      </a:lnTo>
                      <a:lnTo>
                        <a:pt x="226" y="4"/>
                      </a:lnTo>
                      <a:lnTo>
                        <a:pt x="222" y="0"/>
                      </a:lnTo>
                      <a:lnTo>
                        <a:pt x="216" y="0"/>
                      </a:lnTo>
                      <a:lnTo>
                        <a:pt x="207" y="0"/>
                      </a:lnTo>
                      <a:lnTo>
                        <a:pt x="203"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81" name="Freeform 105"/>
                <p:cNvSpPr>
                  <a:spLocks/>
                </p:cNvSpPr>
                <p:nvPr/>
              </p:nvSpPr>
              <p:spPr bwMode="auto">
                <a:xfrm>
                  <a:off x="3824" y="2604"/>
                  <a:ext cx="124" cy="128"/>
                </a:xfrm>
                <a:custGeom>
                  <a:avLst/>
                  <a:gdLst>
                    <a:gd name="T0" fmla="*/ 0 w 249"/>
                    <a:gd name="T1" fmla="*/ 1 h 254"/>
                    <a:gd name="T2" fmla="*/ 0 w 249"/>
                    <a:gd name="T3" fmla="*/ 1 h 254"/>
                    <a:gd name="T4" fmla="*/ 0 w 249"/>
                    <a:gd name="T5" fmla="*/ 1 h 254"/>
                    <a:gd name="T6" fmla="*/ 0 w 249"/>
                    <a:gd name="T7" fmla="*/ 1 h 254"/>
                    <a:gd name="T8" fmla="*/ 0 w 249"/>
                    <a:gd name="T9" fmla="*/ 1 h 254"/>
                    <a:gd name="T10" fmla="*/ 0 w 249"/>
                    <a:gd name="T11" fmla="*/ 1 h 254"/>
                    <a:gd name="T12" fmla="*/ 0 w 249"/>
                    <a:gd name="T13" fmla="*/ 1 h 254"/>
                    <a:gd name="T14" fmla="*/ 0 w 249"/>
                    <a:gd name="T15" fmla="*/ 1 h 254"/>
                    <a:gd name="T16" fmla="*/ 0 w 249"/>
                    <a:gd name="T17" fmla="*/ 1 h 254"/>
                    <a:gd name="T18" fmla="*/ 0 w 249"/>
                    <a:gd name="T19" fmla="*/ 1 h 254"/>
                    <a:gd name="T20" fmla="*/ 0 w 249"/>
                    <a:gd name="T21" fmla="*/ 1 h 254"/>
                    <a:gd name="T22" fmla="*/ 0 w 249"/>
                    <a:gd name="T23" fmla="*/ 1 h 254"/>
                    <a:gd name="T24" fmla="*/ 0 w 249"/>
                    <a:gd name="T25" fmla="*/ 1 h 254"/>
                    <a:gd name="T26" fmla="*/ 0 w 249"/>
                    <a:gd name="T27" fmla="*/ 1 h 254"/>
                    <a:gd name="T28" fmla="*/ 0 w 249"/>
                    <a:gd name="T29" fmla="*/ 1 h 254"/>
                    <a:gd name="T30" fmla="*/ 0 w 249"/>
                    <a:gd name="T31" fmla="*/ 1 h 254"/>
                    <a:gd name="T32" fmla="*/ 0 w 249"/>
                    <a:gd name="T33" fmla="*/ 1 h 254"/>
                    <a:gd name="T34" fmla="*/ 0 w 249"/>
                    <a:gd name="T35" fmla="*/ 1 h 254"/>
                    <a:gd name="T36" fmla="*/ 0 w 249"/>
                    <a:gd name="T37" fmla="*/ 1 h 254"/>
                    <a:gd name="T38" fmla="*/ 0 w 249"/>
                    <a:gd name="T39" fmla="*/ 1 h 254"/>
                    <a:gd name="T40" fmla="*/ 0 w 249"/>
                    <a:gd name="T41" fmla="*/ 1 h 254"/>
                    <a:gd name="T42" fmla="*/ 0 w 249"/>
                    <a:gd name="T43" fmla="*/ 1 h 254"/>
                    <a:gd name="T44" fmla="*/ 0 w 249"/>
                    <a:gd name="T45" fmla="*/ 1 h 254"/>
                    <a:gd name="T46" fmla="*/ 0 w 249"/>
                    <a:gd name="T47" fmla="*/ 0 h 254"/>
                    <a:gd name="T48" fmla="*/ 0 w 249"/>
                    <a:gd name="T49" fmla="*/ 1 h 254"/>
                    <a:gd name="T50" fmla="*/ 0 w 249"/>
                    <a:gd name="T51" fmla="*/ 1 h 254"/>
                    <a:gd name="T52" fmla="*/ 0 w 249"/>
                    <a:gd name="T53" fmla="*/ 1 h 254"/>
                    <a:gd name="T54" fmla="*/ 0 w 249"/>
                    <a:gd name="T55" fmla="*/ 1 h 254"/>
                    <a:gd name="T56" fmla="*/ 0 w 249"/>
                    <a:gd name="T57" fmla="*/ 1 h 254"/>
                    <a:gd name="T58" fmla="*/ 0 w 249"/>
                    <a:gd name="T59" fmla="*/ 1 h 254"/>
                    <a:gd name="T60" fmla="*/ 0 w 249"/>
                    <a:gd name="T61" fmla="*/ 1 h 254"/>
                    <a:gd name="T62" fmla="*/ 0 w 249"/>
                    <a:gd name="T63" fmla="*/ 1 h 254"/>
                    <a:gd name="T64" fmla="*/ 0 w 249"/>
                    <a:gd name="T65" fmla="*/ 1 h 254"/>
                    <a:gd name="T66" fmla="*/ 0 w 249"/>
                    <a:gd name="T67" fmla="*/ 1 h 254"/>
                    <a:gd name="T68" fmla="*/ 0 w 249"/>
                    <a:gd name="T69" fmla="*/ 1 h 254"/>
                    <a:gd name="T70" fmla="*/ 0 w 249"/>
                    <a:gd name="T71" fmla="*/ 1 h 254"/>
                    <a:gd name="T72" fmla="*/ 0 w 249"/>
                    <a:gd name="T73" fmla="*/ 1 h 254"/>
                    <a:gd name="T74" fmla="*/ 0 w 249"/>
                    <a:gd name="T75" fmla="*/ 1 h 254"/>
                    <a:gd name="T76" fmla="*/ 0 w 249"/>
                    <a:gd name="T77" fmla="*/ 1 h 254"/>
                    <a:gd name="T78" fmla="*/ 0 w 249"/>
                    <a:gd name="T79" fmla="*/ 1 h 254"/>
                    <a:gd name="T80" fmla="*/ 0 w 249"/>
                    <a:gd name="T81" fmla="*/ 1 h 254"/>
                    <a:gd name="T82" fmla="*/ 0 w 249"/>
                    <a:gd name="T83" fmla="*/ 1 h 254"/>
                    <a:gd name="T84" fmla="*/ 0 w 249"/>
                    <a:gd name="T85" fmla="*/ 1 h 254"/>
                    <a:gd name="T86" fmla="*/ 0 w 249"/>
                    <a:gd name="T87" fmla="*/ 1 h 254"/>
                    <a:gd name="T88" fmla="*/ 0 w 249"/>
                    <a:gd name="T89" fmla="*/ 1 h 2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9"/>
                    <a:gd name="T136" fmla="*/ 0 h 254"/>
                    <a:gd name="T137" fmla="*/ 249 w 249"/>
                    <a:gd name="T138" fmla="*/ 254 h 2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9" h="254">
                      <a:moveTo>
                        <a:pt x="249" y="72"/>
                      </a:moveTo>
                      <a:lnTo>
                        <a:pt x="249" y="72"/>
                      </a:lnTo>
                      <a:lnTo>
                        <a:pt x="249" y="76"/>
                      </a:lnTo>
                      <a:lnTo>
                        <a:pt x="247" y="83"/>
                      </a:lnTo>
                      <a:lnTo>
                        <a:pt x="245" y="91"/>
                      </a:lnTo>
                      <a:lnTo>
                        <a:pt x="243" y="100"/>
                      </a:lnTo>
                      <a:lnTo>
                        <a:pt x="241" y="112"/>
                      </a:lnTo>
                      <a:lnTo>
                        <a:pt x="235" y="123"/>
                      </a:lnTo>
                      <a:lnTo>
                        <a:pt x="232" y="138"/>
                      </a:lnTo>
                      <a:lnTo>
                        <a:pt x="224" y="152"/>
                      </a:lnTo>
                      <a:lnTo>
                        <a:pt x="218" y="165"/>
                      </a:lnTo>
                      <a:lnTo>
                        <a:pt x="209" y="178"/>
                      </a:lnTo>
                      <a:lnTo>
                        <a:pt x="201" y="193"/>
                      </a:lnTo>
                      <a:lnTo>
                        <a:pt x="188" y="205"/>
                      </a:lnTo>
                      <a:lnTo>
                        <a:pt x="175" y="218"/>
                      </a:lnTo>
                      <a:lnTo>
                        <a:pt x="161" y="230"/>
                      </a:lnTo>
                      <a:lnTo>
                        <a:pt x="144" y="239"/>
                      </a:lnTo>
                      <a:lnTo>
                        <a:pt x="127" y="245"/>
                      </a:lnTo>
                      <a:lnTo>
                        <a:pt x="110" y="250"/>
                      </a:lnTo>
                      <a:lnTo>
                        <a:pt x="95" y="252"/>
                      </a:lnTo>
                      <a:lnTo>
                        <a:pt x="81" y="254"/>
                      </a:lnTo>
                      <a:lnTo>
                        <a:pt x="66" y="252"/>
                      </a:lnTo>
                      <a:lnTo>
                        <a:pt x="55" y="252"/>
                      </a:lnTo>
                      <a:lnTo>
                        <a:pt x="45" y="249"/>
                      </a:lnTo>
                      <a:lnTo>
                        <a:pt x="38" y="245"/>
                      </a:lnTo>
                      <a:lnTo>
                        <a:pt x="28" y="235"/>
                      </a:lnTo>
                      <a:lnTo>
                        <a:pt x="21" y="228"/>
                      </a:lnTo>
                      <a:lnTo>
                        <a:pt x="13" y="216"/>
                      </a:lnTo>
                      <a:lnTo>
                        <a:pt x="9" y="205"/>
                      </a:lnTo>
                      <a:lnTo>
                        <a:pt x="5" y="192"/>
                      </a:lnTo>
                      <a:lnTo>
                        <a:pt x="3" y="176"/>
                      </a:lnTo>
                      <a:lnTo>
                        <a:pt x="2" y="161"/>
                      </a:lnTo>
                      <a:lnTo>
                        <a:pt x="2" y="144"/>
                      </a:lnTo>
                      <a:lnTo>
                        <a:pt x="0" y="123"/>
                      </a:lnTo>
                      <a:lnTo>
                        <a:pt x="3" y="108"/>
                      </a:lnTo>
                      <a:lnTo>
                        <a:pt x="9" y="91"/>
                      </a:lnTo>
                      <a:lnTo>
                        <a:pt x="15" y="76"/>
                      </a:lnTo>
                      <a:lnTo>
                        <a:pt x="22" y="62"/>
                      </a:lnTo>
                      <a:lnTo>
                        <a:pt x="32" y="51"/>
                      </a:lnTo>
                      <a:lnTo>
                        <a:pt x="41" y="39"/>
                      </a:lnTo>
                      <a:lnTo>
                        <a:pt x="51" y="32"/>
                      </a:lnTo>
                      <a:lnTo>
                        <a:pt x="62" y="22"/>
                      </a:lnTo>
                      <a:lnTo>
                        <a:pt x="72" y="17"/>
                      </a:lnTo>
                      <a:lnTo>
                        <a:pt x="81" y="11"/>
                      </a:lnTo>
                      <a:lnTo>
                        <a:pt x="89" y="7"/>
                      </a:lnTo>
                      <a:lnTo>
                        <a:pt x="97" y="3"/>
                      </a:lnTo>
                      <a:lnTo>
                        <a:pt x="102" y="1"/>
                      </a:lnTo>
                      <a:lnTo>
                        <a:pt x="106" y="0"/>
                      </a:lnTo>
                      <a:lnTo>
                        <a:pt x="108" y="0"/>
                      </a:lnTo>
                      <a:lnTo>
                        <a:pt x="106" y="1"/>
                      </a:lnTo>
                      <a:lnTo>
                        <a:pt x="102" y="5"/>
                      </a:lnTo>
                      <a:lnTo>
                        <a:pt x="97" y="11"/>
                      </a:lnTo>
                      <a:lnTo>
                        <a:pt x="93" y="22"/>
                      </a:lnTo>
                      <a:lnTo>
                        <a:pt x="85" y="32"/>
                      </a:lnTo>
                      <a:lnTo>
                        <a:pt x="78" y="45"/>
                      </a:lnTo>
                      <a:lnTo>
                        <a:pt x="70" y="60"/>
                      </a:lnTo>
                      <a:lnTo>
                        <a:pt x="64" y="76"/>
                      </a:lnTo>
                      <a:lnTo>
                        <a:pt x="57" y="91"/>
                      </a:lnTo>
                      <a:lnTo>
                        <a:pt x="53" y="106"/>
                      </a:lnTo>
                      <a:lnTo>
                        <a:pt x="49" y="119"/>
                      </a:lnTo>
                      <a:lnTo>
                        <a:pt x="51" y="135"/>
                      </a:lnTo>
                      <a:lnTo>
                        <a:pt x="51" y="144"/>
                      </a:lnTo>
                      <a:lnTo>
                        <a:pt x="59" y="155"/>
                      </a:lnTo>
                      <a:lnTo>
                        <a:pt x="66" y="163"/>
                      </a:lnTo>
                      <a:lnTo>
                        <a:pt x="81" y="171"/>
                      </a:lnTo>
                      <a:lnTo>
                        <a:pt x="95" y="171"/>
                      </a:lnTo>
                      <a:lnTo>
                        <a:pt x="110" y="169"/>
                      </a:lnTo>
                      <a:lnTo>
                        <a:pt x="121" y="165"/>
                      </a:lnTo>
                      <a:lnTo>
                        <a:pt x="133" y="157"/>
                      </a:lnTo>
                      <a:lnTo>
                        <a:pt x="144" y="148"/>
                      </a:lnTo>
                      <a:lnTo>
                        <a:pt x="154" y="138"/>
                      </a:lnTo>
                      <a:lnTo>
                        <a:pt x="163" y="125"/>
                      </a:lnTo>
                      <a:lnTo>
                        <a:pt x="173" y="114"/>
                      </a:lnTo>
                      <a:lnTo>
                        <a:pt x="180" y="98"/>
                      </a:lnTo>
                      <a:lnTo>
                        <a:pt x="188" y="85"/>
                      </a:lnTo>
                      <a:lnTo>
                        <a:pt x="192" y="70"/>
                      </a:lnTo>
                      <a:lnTo>
                        <a:pt x="197" y="58"/>
                      </a:lnTo>
                      <a:lnTo>
                        <a:pt x="203" y="45"/>
                      </a:lnTo>
                      <a:lnTo>
                        <a:pt x="207" y="36"/>
                      </a:lnTo>
                      <a:lnTo>
                        <a:pt x="211" y="28"/>
                      </a:lnTo>
                      <a:lnTo>
                        <a:pt x="216" y="22"/>
                      </a:lnTo>
                      <a:lnTo>
                        <a:pt x="222" y="17"/>
                      </a:lnTo>
                      <a:lnTo>
                        <a:pt x="228" y="19"/>
                      </a:lnTo>
                      <a:lnTo>
                        <a:pt x="232" y="26"/>
                      </a:lnTo>
                      <a:lnTo>
                        <a:pt x="237" y="38"/>
                      </a:lnTo>
                      <a:lnTo>
                        <a:pt x="241" y="49"/>
                      </a:lnTo>
                      <a:lnTo>
                        <a:pt x="245" y="58"/>
                      </a:lnTo>
                      <a:lnTo>
                        <a:pt x="249" y="68"/>
                      </a:lnTo>
                      <a:lnTo>
                        <a:pt x="249"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82" name="Freeform 106"/>
                <p:cNvSpPr>
                  <a:spLocks/>
                </p:cNvSpPr>
                <p:nvPr/>
              </p:nvSpPr>
              <p:spPr bwMode="auto">
                <a:xfrm>
                  <a:off x="4004" y="2505"/>
                  <a:ext cx="110" cy="139"/>
                </a:xfrm>
                <a:custGeom>
                  <a:avLst/>
                  <a:gdLst>
                    <a:gd name="T0" fmla="*/ 1 w 218"/>
                    <a:gd name="T1" fmla="*/ 1 h 277"/>
                    <a:gd name="T2" fmla="*/ 1 w 218"/>
                    <a:gd name="T3" fmla="*/ 1 h 277"/>
                    <a:gd name="T4" fmla="*/ 1 w 218"/>
                    <a:gd name="T5" fmla="*/ 1 h 277"/>
                    <a:gd name="T6" fmla="*/ 1 w 218"/>
                    <a:gd name="T7" fmla="*/ 1 h 277"/>
                    <a:gd name="T8" fmla="*/ 1 w 218"/>
                    <a:gd name="T9" fmla="*/ 1 h 277"/>
                    <a:gd name="T10" fmla="*/ 1 w 218"/>
                    <a:gd name="T11" fmla="*/ 1 h 277"/>
                    <a:gd name="T12" fmla="*/ 1 w 218"/>
                    <a:gd name="T13" fmla="*/ 1 h 277"/>
                    <a:gd name="T14" fmla="*/ 1 w 218"/>
                    <a:gd name="T15" fmla="*/ 1 h 277"/>
                    <a:gd name="T16" fmla="*/ 1 w 218"/>
                    <a:gd name="T17" fmla="*/ 1 h 277"/>
                    <a:gd name="T18" fmla="*/ 1 w 218"/>
                    <a:gd name="T19" fmla="*/ 1 h 277"/>
                    <a:gd name="T20" fmla="*/ 1 w 218"/>
                    <a:gd name="T21" fmla="*/ 1 h 277"/>
                    <a:gd name="T22" fmla="*/ 1 w 218"/>
                    <a:gd name="T23" fmla="*/ 1 h 277"/>
                    <a:gd name="T24" fmla="*/ 1 w 218"/>
                    <a:gd name="T25" fmla="*/ 1 h 277"/>
                    <a:gd name="T26" fmla="*/ 1 w 218"/>
                    <a:gd name="T27" fmla="*/ 1 h 277"/>
                    <a:gd name="T28" fmla="*/ 1 w 218"/>
                    <a:gd name="T29" fmla="*/ 1 h 277"/>
                    <a:gd name="T30" fmla="*/ 1 w 218"/>
                    <a:gd name="T31" fmla="*/ 1 h 277"/>
                    <a:gd name="T32" fmla="*/ 1 w 218"/>
                    <a:gd name="T33" fmla="*/ 1 h 277"/>
                    <a:gd name="T34" fmla="*/ 1 w 218"/>
                    <a:gd name="T35" fmla="*/ 1 h 277"/>
                    <a:gd name="T36" fmla="*/ 1 w 218"/>
                    <a:gd name="T37" fmla="*/ 1 h 277"/>
                    <a:gd name="T38" fmla="*/ 1 w 218"/>
                    <a:gd name="T39" fmla="*/ 1 h 277"/>
                    <a:gd name="T40" fmla="*/ 1 w 218"/>
                    <a:gd name="T41" fmla="*/ 1 h 277"/>
                    <a:gd name="T42" fmla="*/ 1 w 218"/>
                    <a:gd name="T43" fmla="*/ 1 h 277"/>
                    <a:gd name="T44" fmla="*/ 1 w 218"/>
                    <a:gd name="T45" fmla="*/ 1 h 277"/>
                    <a:gd name="T46" fmla="*/ 1 w 218"/>
                    <a:gd name="T47" fmla="*/ 1 h 277"/>
                    <a:gd name="T48" fmla="*/ 1 w 218"/>
                    <a:gd name="T49" fmla="*/ 1 h 277"/>
                    <a:gd name="T50" fmla="*/ 1 w 218"/>
                    <a:gd name="T51" fmla="*/ 1 h 277"/>
                    <a:gd name="T52" fmla="*/ 1 w 218"/>
                    <a:gd name="T53" fmla="*/ 1 h 277"/>
                    <a:gd name="T54" fmla="*/ 1 w 218"/>
                    <a:gd name="T55" fmla="*/ 1 h 277"/>
                    <a:gd name="T56" fmla="*/ 1 w 218"/>
                    <a:gd name="T57" fmla="*/ 1 h 277"/>
                    <a:gd name="T58" fmla="*/ 1 w 218"/>
                    <a:gd name="T59" fmla="*/ 1 h 277"/>
                    <a:gd name="T60" fmla="*/ 1 w 218"/>
                    <a:gd name="T61" fmla="*/ 1 h 277"/>
                    <a:gd name="T62" fmla="*/ 0 w 218"/>
                    <a:gd name="T63" fmla="*/ 1 h 277"/>
                    <a:gd name="T64" fmla="*/ 0 w 218"/>
                    <a:gd name="T65" fmla="*/ 1 h 277"/>
                    <a:gd name="T66" fmla="*/ 1 w 218"/>
                    <a:gd name="T67" fmla="*/ 1 h 277"/>
                    <a:gd name="T68" fmla="*/ 1 w 218"/>
                    <a:gd name="T69" fmla="*/ 1 h 277"/>
                    <a:gd name="T70" fmla="*/ 1 w 218"/>
                    <a:gd name="T71" fmla="*/ 1 h 277"/>
                    <a:gd name="T72" fmla="*/ 1 w 218"/>
                    <a:gd name="T73" fmla="*/ 1 h 277"/>
                    <a:gd name="T74" fmla="*/ 1 w 218"/>
                    <a:gd name="T75" fmla="*/ 1 h 277"/>
                    <a:gd name="T76" fmla="*/ 1 w 218"/>
                    <a:gd name="T77" fmla="*/ 1 h 277"/>
                    <a:gd name="T78" fmla="*/ 1 w 218"/>
                    <a:gd name="T79" fmla="*/ 1 h 277"/>
                    <a:gd name="T80" fmla="*/ 1 w 218"/>
                    <a:gd name="T81" fmla="*/ 0 h 277"/>
                    <a:gd name="T82" fmla="*/ 1 w 218"/>
                    <a:gd name="T83" fmla="*/ 1 h 277"/>
                    <a:gd name="T84" fmla="*/ 1 w 218"/>
                    <a:gd name="T85" fmla="*/ 1 h 2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18"/>
                    <a:gd name="T130" fmla="*/ 0 h 277"/>
                    <a:gd name="T131" fmla="*/ 218 w 218"/>
                    <a:gd name="T132" fmla="*/ 277 h 27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18" h="277">
                      <a:moveTo>
                        <a:pt x="93" y="11"/>
                      </a:moveTo>
                      <a:lnTo>
                        <a:pt x="93" y="11"/>
                      </a:lnTo>
                      <a:lnTo>
                        <a:pt x="91" y="17"/>
                      </a:lnTo>
                      <a:lnTo>
                        <a:pt x="87" y="23"/>
                      </a:lnTo>
                      <a:lnTo>
                        <a:pt x="83" y="30"/>
                      </a:lnTo>
                      <a:lnTo>
                        <a:pt x="80" y="40"/>
                      </a:lnTo>
                      <a:lnTo>
                        <a:pt x="74" y="51"/>
                      </a:lnTo>
                      <a:lnTo>
                        <a:pt x="70" y="64"/>
                      </a:lnTo>
                      <a:lnTo>
                        <a:pt x="66" y="78"/>
                      </a:lnTo>
                      <a:lnTo>
                        <a:pt x="62" y="91"/>
                      </a:lnTo>
                      <a:lnTo>
                        <a:pt x="61" y="106"/>
                      </a:lnTo>
                      <a:lnTo>
                        <a:pt x="59" y="120"/>
                      </a:lnTo>
                      <a:lnTo>
                        <a:pt x="61" y="135"/>
                      </a:lnTo>
                      <a:lnTo>
                        <a:pt x="61" y="146"/>
                      </a:lnTo>
                      <a:lnTo>
                        <a:pt x="64" y="159"/>
                      </a:lnTo>
                      <a:lnTo>
                        <a:pt x="70" y="171"/>
                      </a:lnTo>
                      <a:lnTo>
                        <a:pt x="80" y="182"/>
                      </a:lnTo>
                      <a:lnTo>
                        <a:pt x="87" y="190"/>
                      </a:lnTo>
                      <a:lnTo>
                        <a:pt x="97" y="194"/>
                      </a:lnTo>
                      <a:lnTo>
                        <a:pt x="108" y="194"/>
                      </a:lnTo>
                      <a:lnTo>
                        <a:pt x="118" y="194"/>
                      </a:lnTo>
                      <a:lnTo>
                        <a:pt x="127" y="190"/>
                      </a:lnTo>
                      <a:lnTo>
                        <a:pt x="137" y="186"/>
                      </a:lnTo>
                      <a:lnTo>
                        <a:pt x="144" y="178"/>
                      </a:lnTo>
                      <a:lnTo>
                        <a:pt x="156" y="171"/>
                      </a:lnTo>
                      <a:lnTo>
                        <a:pt x="161" y="159"/>
                      </a:lnTo>
                      <a:lnTo>
                        <a:pt x="169" y="146"/>
                      </a:lnTo>
                      <a:lnTo>
                        <a:pt x="175" y="133"/>
                      </a:lnTo>
                      <a:lnTo>
                        <a:pt x="182" y="120"/>
                      </a:lnTo>
                      <a:lnTo>
                        <a:pt x="186" y="102"/>
                      </a:lnTo>
                      <a:lnTo>
                        <a:pt x="188" y="87"/>
                      </a:lnTo>
                      <a:lnTo>
                        <a:pt x="192" y="70"/>
                      </a:lnTo>
                      <a:lnTo>
                        <a:pt x="192" y="53"/>
                      </a:lnTo>
                      <a:lnTo>
                        <a:pt x="196" y="55"/>
                      </a:lnTo>
                      <a:lnTo>
                        <a:pt x="201" y="61"/>
                      </a:lnTo>
                      <a:lnTo>
                        <a:pt x="205" y="64"/>
                      </a:lnTo>
                      <a:lnTo>
                        <a:pt x="209" y="72"/>
                      </a:lnTo>
                      <a:lnTo>
                        <a:pt x="213" y="80"/>
                      </a:lnTo>
                      <a:lnTo>
                        <a:pt x="216" y="89"/>
                      </a:lnTo>
                      <a:lnTo>
                        <a:pt x="216" y="99"/>
                      </a:lnTo>
                      <a:lnTo>
                        <a:pt x="218" y="110"/>
                      </a:lnTo>
                      <a:lnTo>
                        <a:pt x="218" y="123"/>
                      </a:lnTo>
                      <a:lnTo>
                        <a:pt x="216" y="139"/>
                      </a:lnTo>
                      <a:lnTo>
                        <a:pt x="213" y="154"/>
                      </a:lnTo>
                      <a:lnTo>
                        <a:pt x="209" y="173"/>
                      </a:lnTo>
                      <a:lnTo>
                        <a:pt x="199" y="192"/>
                      </a:lnTo>
                      <a:lnTo>
                        <a:pt x="190" y="215"/>
                      </a:lnTo>
                      <a:lnTo>
                        <a:pt x="177" y="234"/>
                      </a:lnTo>
                      <a:lnTo>
                        <a:pt x="163" y="251"/>
                      </a:lnTo>
                      <a:lnTo>
                        <a:pt x="148" y="262"/>
                      </a:lnTo>
                      <a:lnTo>
                        <a:pt x="135" y="272"/>
                      </a:lnTo>
                      <a:lnTo>
                        <a:pt x="119" y="275"/>
                      </a:lnTo>
                      <a:lnTo>
                        <a:pt x="104" y="277"/>
                      </a:lnTo>
                      <a:lnTo>
                        <a:pt x="91" y="277"/>
                      </a:lnTo>
                      <a:lnTo>
                        <a:pt x="78" y="274"/>
                      </a:lnTo>
                      <a:lnTo>
                        <a:pt x="62" y="268"/>
                      </a:lnTo>
                      <a:lnTo>
                        <a:pt x="49" y="260"/>
                      </a:lnTo>
                      <a:lnTo>
                        <a:pt x="36" y="251"/>
                      </a:lnTo>
                      <a:lnTo>
                        <a:pt x="26" y="241"/>
                      </a:lnTo>
                      <a:lnTo>
                        <a:pt x="17" y="230"/>
                      </a:lnTo>
                      <a:lnTo>
                        <a:pt x="11" y="217"/>
                      </a:lnTo>
                      <a:lnTo>
                        <a:pt x="5" y="203"/>
                      </a:lnTo>
                      <a:lnTo>
                        <a:pt x="4" y="192"/>
                      </a:lnTo>
                      <a:lnTo>
                        <a:pt x="0" y="177"/>
                      </a:lnTo>
                      <a:lnTo>
                        <a:pt x="0" y="161"/>
                      </a:lnTo>
                      <a:lnTo>
                        <a:pt x="0" y="148"/>
                      </a:lnTo>
                      <a:lnTo>
                        <a:pt x="2" y="135"/>
                      </a:lnTo>
                      <a:lnTo>
                        <a:pt x="5" y="120"/>
                      </a:lnTo>
                      <a:lnTo>
                        <a:pt x="9" y="106"/>
                      </a:lnTo>
                      <a:lnTo>
                        <a:pt x="13" y="93"/>
                      </a:lnTo>
                      <a:lnTo>
                        <a:pt x="17" y="80"/>
                      </a:lnTo>
                      <a:lnTo>
                        <a:pt x="21" y="66"/>
                      </a:lnTo>
                      <a:lnTo>
                        <a:pt x="26" y="57"/>
                      </a:lnTo>
                      <a:lnTo>
                        <a:pt x="32" y="43"/>
                      </a:lnTo>
                      <a:lnTo>
                        <a:pt x="38" y="36"/>
                      </a:lnTo>
                      <a:lnTo>
                        <a:pt x="43" y="26"/>
                      </a:lnTo>
                      <a:lnTo>
                        <a:pt x="47" y="19"/>
                      </a:lnTo>
                      <a:lnTo>
                        <a:pt x="53" y="13"/>
                      </a:lnTo>
                      <a:lnTo>
                        <a:pt x="59" y="9"/>
                      </a:lnTo>
                      <a:lnTo>
                        <a:pt x="66" y="2"/>
                      </a:lnTo>
                      <a:lnTo>
                        <a:pt x="74" y="0"/>
                      </a:lnTo>
                      <a:lnTo>
                        <a:pt x="78" y="0"/>
                      </a:lnTo>
                      <a:lnTo>
                        <a:pt x="83" y="2"/>
                      </a:lnTo>
                      <a:lnTo>
                        <a:pt x="91" y="7"/>
                      </a:lnTo>
                      <a:lnTo>
                        <a:pt x="93"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83" name="Freeform 107"/>
                <p:cNvSpPr>
                  <a:spLocks/>
                </p:cNvSpPr>
                <p:nvPr/>
              </p:nvSpPr>
              <p:spPr bwMode="auto">
                <a:xfrm>
                  <a:off x="3926" y="2541"/>
                  <a:ext cx="95" cy="116"/>
                </a:xfrm>
                <a:custGeom>
                  <a:avLst/>
                  <a:gdLst>
                    <a:gd name="T0" fmla="*/ 1 w 190"/>
                    <a:gd name="T1" fmla="*/ 1 h 232"/>
                    <a:gd name="T2" fmla="*/ 1 w 190"/>
                    <a:gd name="T3" fmla="*/ 1 h 232"/>
                    <a:gd name="T4" fmla="*/ 1 w 190"/>
                    <a:gd name="T5" fmla="*/ 1 h 232"/>
                    <a:gd name="T6" fmla="*/ 1 w 190"/>
                    <a:gd name="T7" fmla="*/ 1 h 232"/>
                    <a:gd name="T8" fmla="*/ 1 w 190"/>
                    <a:gd name="T9" fmla="*/ 1 h 232"/>
                    <a:gd name="T10" fmla="*/ 1 w 190"/>
                    <a:gd name="T11" fmla="*/ 1 h 232"/>
                    <a:gd name="T12" fmla="*/ 1 w 190"/>
                    <a:gd name="T13" fmla="*/ 1 h 232"/>
                    <a:gd name="T14" fmla="*/ 1 w 190"/>
                    <a:gd name="T15" fmla="*/ 1 h 232"/>
                    <a:gd name="T16" fmla="*/ 1 w 190"/>
                    <a:gd name="T17" fmla="*/ 1 h 232"/>
                    <a:gd name="T18" fmla="*/ 1 w 190"/>
                    <a:gd name="T19" fmla="*/ 1 h 232"/>
                    <a:gd name="T20" fmla="*/ 1 w 190"/>
                    <a:gd name="T21" fmla="*/ 1 h 232"/>
                    <a:gd name="T22" fmla="*/ 1 w 190"/>
                    <a:gd name="T23" fmla="*/ 1 h 232"/>
                    <a:gd name="T24" fmla="*/ 1 w 190"/>
                    <a:gd name="T25" fmla="*/ 1 h 232"/>
                    <a:gd name="T26" fmla="*/ 1 w 190"/>
                    <a:gd name="T27" fmla="*/ 1 h 232"/>
                    <a:gd name="T28" fmla="*/ 0 w 190"/>
                    <a:gd name="T29" fmla="*/ 1 h 232"/>
                    <a:gd name="T30" fmla="*/ 0 w 190"/>
                    <a:gd name="T31" fmla="*/ 1 h 232"/>
                    <a:gd name="T32" fmla="*/ 1 w 190"/>
                    <a:gd name="T33" fmla="*/ 1 h 232"/>
                    <a:gd name="T34" fmla="*/ 1 w 190"/>
                    <a:gd name="T35" fmla="*/ 1 h 232"/>
                    <a:gd name="T36" fmla="*/ 1 w 190"/>
                    <a:gd name="T37" fmla="*/ 1 h 232"/>
                    <a:gd name="T38" fmla="*/ 1 w 190"/>
                    <a:gd name="T39" fmla="*/ 1 h 232"/>
                    <a:gd name="T40" fmla="*/ 1 w 190"/>
                    <a:gd name="T41" fmla="*/ 1 h 232"/>
                    <a:gd name="T42" fmla="*/ 1 w 190"/>
                    <a:gd name="T43" fmla="*/ 0 h 232"/>
                    <a:gd name="T44" fmla="*/ 1 w 190"/>
                    <a:gd name="T45" fmla="*/ 0 h 232"/>
                    <a:gd name="T46" fmla="*/ 1 w 190"/>
                    <a:gd name="T47" fmla="*/ 0 h 232"/>
                    <a:gd name="T48" fmla="*/ 1 w 190"/>
                    <a:gd name="T49" fmla="*/ 0 h 232"/>
                    <a:gd name="T50" fmla="*/ 1 w 190"/>
                    <a:gd name="T51" fmla="*/ 1 h 232"/>
                    <a:gd name="T52" fmla="*/ 1 w 190"/>
                    <a:gd name="T53" fmla="*/ 1 h 232"/>
                    <a:gd name="T54" fmla="*/ 1 w 190"/>
                    <a:gd name="T55" fmla="*/ 1 h 232"/>
                    <a:gd name="T56" fmla="*/ 1 w 190"/>
                    <a:gd name="T57" fmla="*/ 1 h 232"/>
                    <a:gd name="T58" fmla="*/ 1 w 190"/>
                    <a:gd name="T59" fmla="*/ 1 h 232"/>
                    <a:gd name="T60" fmla="*/ 1 w 190"/>
                    <a:gd name="T61" fmla="*/ 1 h 232"/>
                    <a:gd name="T62" fmla="*/ 1 w 190"/>
                    <a:gd name="T63" fmla="*/ 1 h 232"/>
                    <a:gd name="T64" fmla="*/ 1 w 190"/>
                    <a:gd name="T65" fmla="*/ 1 h 232"/>
                    <a:gd name="T66" fmla="*/ 1 w 190"/>
                    <a:gd name="T67" fmla="*/ 1 h 232"/>
                    <a:gd name="T68" fmla="*/ 1 w 190"/>
                    <a:gd name="T69" fmla="*/ 1 h 232"/>
                    <a:gd name="T70" fmla="*/ 1 w 190"/>
                    <a:gd name="T71" fmla="*/ 1 h 232"/>
                    <a:gd name="T72" fmla="*/ 1 w 190"/>
                    <a:gd name="T73" fmla="*/ 1 h 232"/>
                    <a:gd name="T74" fmla="*/ 1 w 190"/>
                    <a:gd name="T75" fmla="*/ 1 h 232"/>
                    <a:gd name="T76" fmla="*/ 1 w 190"/>
                    <a:gd name="T77" fmla="*/ 1 h 232"/>
                    <a:gd name="T78" fmla="*/ 1 w 190"/>
                    <a:gd name="T79" fmla="*/ 1 h 232"/>
                    <a:gd name="T80" fmla="*/ 1 w 190"/>
                    <a:gd name="T81" fmla="*/ 1 h 23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90"/>
                    <a:gd name="T124" fmla="*/ 0 h 232"/>
                    <a:gd name="T125" fmla="*/ 190 w 190"/>
                    <a:gd name="T126" fmla="*/ 232 h 23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90" h="232">
                      <a:moveTo>
                        <a:pt x="190" y="99"/>
                      </a:moveTo>
                      <a:lnTo>
                        <a:pt x="188" y="99"/>
                      </a:lnTo>
                      <a:lnTo>
                        <a:pt x="188" y="105"/>
                      </a:lnTo>
                      <a:lnTo>
                        <a:pt x="188" y="108"/>
                      </a:lnTo>
                      <a:lnTo>
                        <a:pt x="188" y="118"/>
                      </a:lnTo>
                      <a:lnTo>
                        <a:pt x="186" y="126"/>
                      </a:lnTo>
                      <a:lnTo>
                        <a:pt x="184" y="137"/>
                      </a:lnTo>
                      <a:lnTo>
                        <a:pt x="182" y="147"/>
                      </a:lnTo>
                      <a:lnTo>
                        <a:pt x="181" y="160"/>
                      </a:lnTo>
                      <a:lnTo>
                        <a:pt x="175" y="169"/>
                      </a:lnTo>
                      <a:lnTo>
                        <a:pt x="171" y="183"/>
                      </a:lnTo>
                      <a:lnTo>
                        <a:pt x="163" y="194"/>
                      </a:lnTo>
                      <a:lnTo>
                        <a:pt x="158" y="204"/>
                      </a:lnTo>
                      <a:lnTo>
                        <a:pt x="146" y="213"/>
                      </a:lnTo>
                      <a:lnTo>
                        <a:pt x="137" y="221"/>
                      </a:lnTo>
                      <a:lnTo>
                        <a:pt x="125" y="228"/>
                      </a:lnTo>
                      <a:lnTo>
                        <a:pt x="112" y="232"/>
                      </a:lnTo>
                      <a:lnTo>
                        <a:pt x="95" y="232"/>
                      </a:lnTo>
                      <a:lnTo>
                        <a:pt x="82" y="232"/>
                      </a:lnTo>
                      <a:lnTo>
                        <a:pt x="68" y="232"/>
                      </a:lnTo>
                      <a:lnTo>
                        <a:pt x="57" y="228"/>
                      </a:lnTo>
                      <a:lnTo>
                        <a:pt x="46" y="224"/>
                      </a:lnTo>
                      <a:lnTo>
                        <a:pt x="34" y="219"/>
                      </a:lnTo>
                      <a:lnTo>
                        <a:pt x="27" y="211"/>
                      </a:lnTo>
                      <a:lnTo>
                        <a:pt x="21" y="204"/>
                      </a:lnTo>
                      <a:lnTo>
                        <a:pt x="13" y="194"/>
                      </a:lnTo>
                      <a:lnTo>
                        <a:pt x="8" y="185"/>
                      </a:lnTo>
                      <a:lnTo>
                        <a:pt x="4" y="171"/>
                      </a:lnTo>
                      <a:lnTo>
                        <a:pt x="2" y="158"/>
                      </a:lnTo>
                      <a:lnTo>
                        <a:pt x="0" y="143"/>
                      </a:lnTo>
                      <a:lnTo>
                        <a:pt x="0" y="126"/>
                      </a:lnTo>
                      <a:lnTo>
                        <a:pt x="0" y="108"/>
                      </a:lnTo>
                      <a:lnTo>
                        <a:pt x="4" y="91"/>
                      </a:lnTo>
                      <a:lnTo>
                        <a:pt x="6" y="72"/>
                      </a:lnTo>
                      <a:lnTo>
                        <a:pt x="13" y="55"/>
                      </a:lnTo>
                      <a:lnTo>
                        <a:pt x="19" y="42"/>
                      </a:lnTo>
                      <a:lnTo>
                        <a:pt x="30" y="31"/>
                      </a:lnTo>
                      <a:lnTo>
                        <a:pt x="38" y="21"/>
                      </a:lnTo>
                      <a:lnTo>
                        <a:pt x="49" y="13"/>
                      </a:lnTo>
                      <a:lnTo>
                        <a:pt x="61" y="10"/>
                      </a:lnTo>
                      <a:lnTo>
                        <a:pt x="72" y="6"/>
                      </a:lnTo>
                      <a:lnTo>
                        <a:pt x="82" y="2"/>
                      </a:lnTo>
                      <a:lnTo>
                        <a:pt x="93" y="0"/>
                      </a:lnTo>
                      <a:lnTo>
                        <a:pt x="103" y="0"/>
                      </a:lnTo>
                      <a:lnTo>
                        <a:pt x="112" y="0"/>
                      </a:lnTo>
                      <a:lnTo>
                        <a:pt x="118" y="0"/>
                      </a:lnTo>
                      <a:lnTo>
                        <a:pt x="124" y="0"/>
                      </a:lnTo>
                      <a:lnTo>
                        <a:pt x="127" y="0"/>
                      </a:lnTo>
                      <a:lnTo>
                        <a:pt x="129" y="0"/>
                      </a:lnTo>
                      <a:lnTo>
                        <a:pt x="127" y="0"/>
                      </a:lnTo>
                      <a:lnTo>
                        <a:pt x="124" y="4"/>
                      </a:lnTo>
                      <a:lnTo>
                        <a:pt x="116" y="10"/>
                      </a:lnTo>
                      <a:lnTo>
                        <a:pt x="110" y="17"/>
                      </a:lnTo>
                      <a:lnTo>
                        <a:pt x="103" y="25"/>
                      </a:lnTo>
                      <a:lnTo>
                        <a:pt x="95" y="34"/>
                      </a:lnTo>
                      <a:lnTo>
                        <a:pt x="86" y="46"/>
                      </a:lnTo>
                      <a:lnTo>
                        <a:pt x="80" y="57"/>
                      </a:lnTo>
                      <a:lnTo>
                        <a:pt x="70" y="69"/>
                      </a:lnTo>
                      <a:lnTo>
                        <a:pt x="63" y="82"/>
                      </a:lnTo>
                      <a:lnTo>
                        <a:pt x="59" y="95"/>
                      </a:lnTo>
                      <a:lnTo>
                        <a:pt x="55" y="110"/>
                      </a:lnTo>
                      <a:lnTo>
                        <a:pt x="53" y="124"/>
                      </a:lnTo>
                      <a:lnTo>
                        <a:pt x="55" y="137"/>
                      </a:lnTo>
                      <a:lnTo>
                        <a:pt x="61" y="148"/>
                      </a:lnTo>
                      <a:lnTo>
                        <a:pt x="68" y="160"/>
                      </a:lnTo>
                      <a:lnTo>
                        <a:pt x="78" y="167"/>
                      </a:lnTo>
                      <a:lnTo>
                        <a:pt x="87" y="171"/>
                      </a:lnTo>
                      <a:lnTo>
                        <a:pt x="97" y="173"/>
                      </a:lnTo>
                      <a:lnTo>
                        <a:pt x="106" y="171"/>
                      </a:lnTo>
                      <a:lnTo>
                        <a:pt x="114" y="167"/>
                      </a:lnTo>
                      <a:lnTo>
                        <a:pt x="124" y="160"/>
                      </a:lnTo>
                      <a:lnTo>
                        <a:pt x="129" y="152"/>
                      </a:lnTo>
                      <a:lnTo>
                        <a:pt x="137" y="147"/>
                      </a:lnTo>
                      <a:lnTo>
                        <a:pt x="143" y="137"/>
                      </a:lnTo>
                      <a:lnTo>
                        <a:pt x="148" y="126"/>
                      </a:lnTo>
                      <a:lnTo>
                        <a:pt x="152" y="116"/>
                      </a:lnTo>
                      <a:lnTo>
                        <a:pt x="158" y="108"/>
                      </a:lnTo>
                      <a:lnTo>
                        <a:pt x="160" y="101"/>
                      </a:lnTo>
                      <a:lnTo>
                        <a:pt x="163" y="95"/>
                      </a:lnTo>
                      <a:lnTo>
                        <a:pt x="163" y="91"/>
                      </a:lnTo>
                      <a:lnTo>
                        <a:pt x="165" y="91"/>
                      </a:lnTo>
                      <a:lnTo>
                        <a:pt x="190" y="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84" name="Freeform 108"/>
                <p:cNvSpPr>
                  <a:spLocks/>
                </p:cNvSpPr>
                <p:nvPr/>
              </p:nvSpPr>
              <p:spPr bwMode="auto">
                <a:xfrm>
                  <a:off x="3888" y="2433"/>
                  <a:ext cx="120" cy="127"/>
                </a:xfrm>
                <a:custGeom>
                  <a:avLst/>
                  <a:gdLst>
                    <a:gd name="T0" fmla="*/ 1 w 239"/>
                    <a:gd name="T1" fmla="*/ 1 h 253"/>
                    <a:gd name="T2" fmla="*/ 1 w 239"/>
                    <a:gd name="T3" fmla="*/ 1 h 253"/>
                    <a:gd name="T4" fmla="*/ 1 w 239"/>
                    <a:gd name="T5" fmla="*/ 1 h 253"/>
                    <a:gd name="T6" fmla="*/ 1 w 239"/>
                    <a:gd name="T7" fmla="*/ 1 h 253"/>
                    <a:gd name="T8" fmla="*/ 1 w 239"/>
                    <a:gd name="T9" fmla="*/ 1 h 253"/>
                    <a:gd name="T10" fmla="*/ 1 w 239"/>
                    <a:gd name="T11" fmla="*/ 1 h 253"/>
                    <a:gd name="T12" fmla="*/ 1 w 239"/>
                    <a:gd name="T13" fmla="*/ 1 h 253"/>
                    <a:gd name="T14" fmla="*/ 1 w 239"/>
                    <a:gd name="T15" fmla="*/ 1 h 253"/>
                    <a:gd name="T16" fmla="*/ 1 w 239"/>
                    <a:gd name="T17" fmla="*/ 1 h 253"/>
                    <a:gd name="T18" fmla="*/ 1 w 239"/>
                    <a:gd name="T19" fmla="*/ 1 h 253"/>
                    <a:gd name="T20" fmla="*/ 1 w 239"/>
                    <a:gd name="T21" fmla="*/ 1 h 253"/>
                    <a:gd name="T22" fmla="*/ 1 w 239"/>
                    <a:gd name="T23" fmla="*/ 1 h 253"/>
                    <a:gd name="T24" fmla="*/ 1 w 239"/>
                    <a:gd name="T25" fmla="*/ 1 h 253"/>
                    <a:gd name="T26" fmla="*/ 1 w 239"/>
                    <a:gd name="T27" fmla="*/ 1 h 253"/>
                    <a:gd name="T28" fmla="*/ 1 w 239"/>
                    <a:gd name="T29" fmla="*/ 1 h 253"/>
                    <a:gd name="T30" fmla="*/ 1 w 239"/>
                    <a:gd name="T31" fmla="*/ 1 h 253"/>
                    <a:gd name="T32" fmla="*/ 1 w 239"/>
                    <a:gd name="T33" fmla="*/ 1 h 253"/>
                    <a:gd name="T34" fmla="*/ 1 w 239"/>
                    <a:gd name="T35" fmla="*/ 1 h 253"/>
                    <a:gd name="T36" fmla="*/ 1 w 239"/>
                    <a:gd name="T37" fmla="*/ 1 h 253"/>
                    <a:gd name="T38" fmla="*/ 1 w 239"/>
                    <a:gd name="T39" fmla="*/ 1 h 253"/>
                    <a:gd name="T40" fmla="*/ 1 w 239"/>
                    <a:gd name="T41" fmla="*/ 1 h 253"/>
                    <a:gd name="T42" fmla="*/ 1 w 239"/>
                    <a:gd name="T43" fmla="*/ 1 h 253"/>
                    <a:gd name="T44" fmla="*/ 1 w 239"/>
                    <a:gd name="T45" fmla="*/ 1 h 253"/>
                    <a:gd name="T46" fmla="*/ 1 w 239"/>
                    <a:gd name="T47" fmla="*/ 1 h 253"/>
                    <a:gd name="T48" fmla="*/ 1 w 239"/>
                    <a:gd name="T49" fmla="*/ 1 h 253"/>
                    <a:gd name="T50" fmla="*/ 1 w 239"/>
                    <a:gd name="T51" fmla="*/ 1 h 253"/>
                    <a:gd name="T52" fmla="*/ 1 w 239"/>
                    <a:gd name="T53" fmla="*/ 1 h 253"/>
                    <a:gd name="T54" fmla="*/ 1 w 239"/>
                    <a:gd name="T55" fmla="*/ 1 h 253"/>
                    <a:gd name="T56" fmla="*/ 1 w 239"/>
                    <a:gd name="T57" fmla="*/ 1 h 253"/>
                    <a:gd name="T58" fmla="*/ 1 w 239"/>
                    <a:gd name="T59" fmla="*/ 1 h 253"/>
                    <a:gd name="T60" fmla="*/ 1 w 239"/>
                    <a:gd name="T61" fmla="*/ 1 h 253"/>
                    <a:gd name="T62" fmla="*/ 1 w 239"/>
                    <a:gd name="T63" fmla="*/ 1 h 253"/>
                    <a:gd name="T64" fmla="*/ 1 w 239"/>
                    <a:gd name="T65" fmla="*/ 1 h 253"/>
                    <a:gd name="T66" fmla="*/ 1 w 239"/>
                    <a:gd name="T67" fmla="*/ 1 h 253"/>
                    <a:gd name="T68" fmla="*/ 1 w 239"/>
                    <a:gd name="T69" fmla="*/ 1 h 253"/>
                    <a:gd name="T70" fmla="*/ 1 w 239"/>
                    <a:gd name="T71" fmla="*/ 1 h 253"/>
                    <a:gd name="T72" fmla="*/ 1 w 239"/>
                    <a:gd name="T73" fmla="*/ 1 h 253"/>
                    <a:gd name="T74" fmla="*/ 1 w 239"/>
                    <a:gd name="T75" fmla="*/ 1 h 253"/>
                    <a:gd name="T76" fmla="*/ 1 w 239"/>
                    <a:gd name="T77" fmla="*/ 0 h 253"/>
                    <a:gd name="T78" fmla="*/ 1 w 239"/>
                    <a:gd name="T79" fmla="*/ 0 h 253"/>
                    <a:gd name="T80" fmla="*/ 1 w 239"/>
                    <a:gd name="T81" fmla="*/ 1 h 2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39"/>
                    <a:gd name="T124" fmla="*/ 0 h 253"/>
                    <a:gd name="T125" fmla="*/ 239 w 239"/>
                    <a:gd name="T126" fmla="*/ 253 h 2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39" h="253">
                      <a:moveTo>
                        <a:pt x="167" y="15"/>
                      </a:moveTo>
                      <a:lnTo>
                        <a:pt x="165" y="15"/>
                      </a:lnTo>
                      <a:lnTo>
                        <a:pt x="160" y="17"/>
                      </a:lnTo>
                      <a:lnTo>
                        <a:pt x="154" y="21"/>
                      </a:lnTo>
                      <a:lnTo>
                        <a:pt x="146" y="29"/>
                      </a:lnTo>
                      <a:lnTo>
                        <a:pt x="135" y="34"/>
                      </a:lnTo>
                      <a:lnTo>
                        <a:pt x="123" y="44"/>
                      </a:lnTo>
                      <a:lnTo>
                        <a:pt x="112" y="53"/>
                      </a:lnTo>
                      <a:lnTo>
                        <a:pt x="103" y="65"/>
                      </a:lnTo>
                      <a:lnTo>
                        <a:pt x="93" y="74"/>
                      </a:lnTo>
                      <a:lnTo>
                        <a:pt x="84" y="86"/>
                      </a:lnTo>
                      <a:lnTo>
                        <a:pt x="76" y="97"/>
                      </a:lnTo>
                      <a:lnTo>
                        <a:pt x="72" y="109"/>
                      </a:lnTo>
                      <a:lnTo>
                        <a:pt x="70" y="120"/>
                      </a:lnTo>
                      <a:lnTo>
                        <a:pt x="72" y="131"/>
                      </a:lnTo>
                      <a:lnTo>
                        <a:pt x="78" y="143"/>
                      </a:lnTo>
                      <a:lnTo>
                        <a:pt x="89" y="154"/>
                      </a:lnTo>
                      <a:lnTo>
                        <a:pt x="103" y="162"/>
                      </a:lnTo>
                      <a:lnTo>
                        <a:pt x="116" y="164"/>
                      </a:lnTo>
                      <a:lnTo>
                        <a:pt x="127" y="164"/>
                      </a:lnTo>
                      <a:lnTo>
                        <a:pt x="141" y="164"/>
                      </a:lnTo>
                      <a:lnTo>
                        <a:pt x="154" y="158"/>
                      </a:lnTo>
                      <a:lnTo>
                        <a:pt x="167" y="150"/>
                      </a:lnTo>
                      <a:lnTo>
                        <a:pt x="177" y="143"/>
                      </a:lnTo>
                      <a:lnTo>
                        <a:pt x="190" y="133"/>
                      </a:lnTo>
                      <a:lnTo>
                        <a:pt x="199" y="124"/>
                      </a:lnTo>
                      <a:lnTo>
                        <a:pt x="209" y="112"/>
                      </a:lnTo>
                      <a:lnTo>
                        <a:pt x="217" y="103"/>
                      </a:lnTo>
                      <a:lnTo>
                        <a:pt x="224" y="95"/>
                      </a:lnTo>
                      <a:lnTo>
                        <a:pt x="230" y="86"/>
                      </a:lnTo>
                      <a:lnTo>
                        <a:pt x="234" y="80"/>
                      </a:lnTo>
                      <a:lnTo>
                        <a:pt x="237" y="76"/>
                      </a:lnTo>
                      <a:lnTo>
                        <a:pt x="239" y="76"/>
                      </a:lnTo>
                      <a:lnTo>
                        <a:pt x="239" y="80"/>
                      </a:lnTo>
                      <a:lnTo>
                        <a:pt x="239" y="86"/>
                      </a:lnTo>
                      <a:lnTo>
                        <a:pt x="239" y="97"/>
                      </a:lnTo>
                      <a:lnTo>
                        <a:pt x="237" y="107"/>
                      </a:lnTo>
                      <a:lnTo>
                        <a:pt x="237" y="118"/>
                      </a:lnTo>
                      <a:lnTo>
                        <a:pt x="236" y="131"/>
                      </a:lnTo>
                      <a:lnTo>
                        <a:pt x="234" y="147"/>
                      </a:lnTo>
                      <a:lnTo>
                        <a:pt x="230" y="160"/>
                      </a:lnTo>
                      <a:lnTo>
                        <a:pt x="226" y="175"/>
                      </a:lnTo>
                      <a:lnTo>
                        <a:pt x="218" y="188"/>
                      </a:lnTo>
                      <a:lnTo>
                        <a:pt x="213" y="204"/>
                      </a:lnTo>
                      <a:lnTo>
                        <a:pt x="201" y="215"/>
                      </a:lnTo>
                      <a:lnTo>
                        <a:pt x="190" y="228"/>
                      </a:lnTo>
                      <a:lnTo>
                        <a:pt x="177" y="238"/>
                      </a:lnTo>
                      <a:lnTo>
                        <a:pt x="161" y="246"/>
                      </a:lnTo>
                      <a:lnTo>
                        <a:pt x="142" y="249"/>
                      </a:lnTo>
                      <a:lnTo>
                        <a:pt x="125" y="253"/>
                      </a:lnTo>
                      <a:lnTo>
                        <a:pt x="106" y="253"/>
                      </a:lnTo>
                      <a:lnTo>
                        <a:pt x="91" y="253"/>
                      </a:lnTo>
                      <a:lnTo>
                        <a:pt x="74" y="249"/>
                      </a:lnTo>
                      <a:lnTo>
                        <a:pt x="59" y="246"/>
                      </a:lnTo>
                      <a:lnTo>
                        <a:pt x="46" y="238"/>
                      </a:lnTo>
                      <a:lnTo>
                        <a:pt x="34" y="232"/>
                      </a:lnTo>
                      <a:lnTo>
                        <a:pt x="23" y="221"/>
                      </a:lnTo>
                      <a:lnTo>
                        <a:pt x="15" y="209"/>
                      </a:lnTo>
                      <a:lnTo>
                        <a:pt x="7" y="198"/>
                      </a:lnTo>
                      <a:lnTo>
                        <a:pt x="4" y="185"/>
                      </a:lnTo>
                      <a:lnTo>
                        <a:pt x="0" y="171"/>
                      </a:lnTo>
                      <a:lnTo>
                        <a:pt x="2" y="156"/>
                      </a:lnTo>
                      <a:lnTo>
                        <a:pt x="4" y="139"/>
                      </a:lnTo>
                      <a:lnTo>
                        <a:pt x="9" y="124"/>
                      </a:lnTo>
                      <a:lnTo>
                        <a:pt x="15" y="105"/>
                      </a:lnTo>
                      <a:lnTo>
                        <a:pt x="23" y="90"/>
                      </a:lnTo>
                      <a:lnTo>
                        <a:pt x="32" y="74"/>
                      </a:lnTo>
                      <a:lnTo>
                        <a:pt x="42" y="63"/>
                      </a:lnTo>
                      <a:lnTo>
                        <a:pt x="51" y="52"/>
                      </a:lnTo>
                      <a:lnTo>
                        <a:pt x="63" y="40"/>
                      </a:lnTo>
                      <a:lnTo>
                        <a:pt x="74" y="33"/>
                      </a:lnTo>
                      <a:lnTo>
                        <a:pt x="85" y="25"/>
                      </a:lnTo>
                      <a:lnTo>
                        <a:pt x="95" y="17"/>
                      </a:lnTo>
                      <a:lnTo>
                        <a:pt x="104" y="12"/>
                      </a:lnTo>
                      <a:lnTo>
                        <a:pt x="112" y="8"/>
                      </a:lnTo>
                      <a:lnTo>
                        <a:pt x="122" y="4"/>
                      </a:lnTo>
                      <a:lnTo>
                        <a:pt x="127" y="0"/>
                      </a:lnTo>
                      <a:lnTo>
                        <a:pt x="133" y="0"/>
                      </a:lnTo>
                      <a:lnTo>
                        <a:pt x="135" y="0"/>
                      </a:lnTo>
                      <a:lnTo>
                        <a:pt x="137" y="0"/>
                      </a:lnTo>
                      <a:lnTo>
                        <a:pt x="167"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85" name="Freeform 109"/>
                <p:cNvSpPr>
                  <a:spLocks/>
                </p:cNvSpPr>
                <p:nvPr/>
              </p:nvSpPr>
              <p:spPr bwMode="auto">
                <a:xfrm>
                  <a:off x="3747" y="2476"/>
                  <a:ext cx="130" cy="133"/>
                </a:xfrm>
                <a:custGeom>
                  <a:avLst/>
                  <a:gdLst>
                    <a:gd name="T0" fmla="*/ 1 w 260"/>
                    <a:gd name="T1" fmla="*/ 1 h 266"/>
                    <a:gd name="T2" fmla="*/ 1 w 260"/>
                    <a:gd name="T3" fmla="*/ 1 h 266"/>
                    <a:gd name="T4" fmla="*/ 1 w 260"/>
                    <a:gd name="T5" fmla="*/ 1 h 266"/>
                    <a:gd name="T6" fmla="*/ 1 w 260"/>
                    <a:gd name="T7" fmla="*/ 1 h 266"/>
                    <a:gd name="T8" fmla="*/ 1 w 260"/>
                    <a:gd name="T9" fmla="*/ 1 h 266"/>
                    <a:gd name="T10" fmla="*/ 1 w 260"/>
                    <a:gd name="T11" fmla="*/ 1 h 266"/>
                    <a:gd name="T12" fmla="*/ 1 w 260"/>
                    <a:gd name="T13" fmla="*/ 1 h 266"/>
                    <a:gd name="T14" fmla="*/ 1 w 260"/>
                    <a:gd name="T15" fmla="*/ 1 h 266"/>
                    <a:gd name="T16" fmla="*/ 1 w 260"/>
                    <a:gd name="T17" fmla="*/ 1 h 266"/>
                    <a:gd name="T18" fmla="*/ 1 w 260"/>
                    <a:gd name="T19" fmla="*/ 1 h 266"/>
                    <a:gd name="T20" fmla="*/ 1 w 260"/>
                    <a:gd name="T21" fmla="*/ 1 h 266"/>
                    <a:gd name="T22" fmla="*/ 1 w 260"/>
                    <a:gd name="T23" fmla="*/ 1 h 266"/>
                    <a:gd name="T24" fmla="*/ 1 w 260"/>
                    <a:gd name="T25" fmla="*/ 1 h 266"/>
                    <a:gd name="T26" fmla="*/ 1 w 260"/>
                    <a:gd name="T27" fmla="*/ 1 h 266"/>
                    <a:gd name="T28" fmla="*/ 1 w 260"/>
                    <a:gd name="T29" fmla="*/ 1 h 266"/>
                    <a:gd name="T30" fmla="*/ 1 w 260"/>
                    <a:gd name="T31" fmla="*/ 1 h 266"/>
                    <a:gd name="T32" fmla="*/ 1 w 260"/>
                    <a:gd name="T33" fmla="*/ 1 h 266"/>
                    <a:gd name="T34" fmla="*/ 1 w 260"/>
                    <a:gd name="T35" fmla="*/ 1 h 266"/>
                    <a:gd name="T36" fmla="*/ 1 w 260"/>
                    <a:gd name="T37" fmla="*/ 1 h 266"/>
                    <a:gd name="T38" fmla="*/ 1 w 260"/>
                    <a:gd name="T39" fmla="*/ 1 h 266"/>
                    <a:gd name="T40" fmla="*/ 1 w 260"/>
                    <a:gd name="T41" fmla="*/ 1 h 266"/>
                    <a:gd name="T42" fmla="*/ 1 w 260"/>
                    <a:gd name="T43" fmla="*/ 1 h 266"/>
                    <a:gd name="T44" fmla="*/ 1 w 260"/>
                    <a:gd name="T45" fmla="*/ 1 h 266"/>
                    <a:gd name="T46" fmla="*/ 1 w 260"/>
                    <a:gd name="T47" fmla="*/ 1 h 266"/>
                    <a:gd name="T48" fmla="*/ 1 w 260"/>
                    <a:gd name="T49" fmla="*/ 1 h 266"/>
                    <a:gd name="T50" fmla="*/ 1 w 260"/>
                    <a:gd name="T51" fmla="*/ 1 h 266"/>
                    <a:gd name="T52" fmla="*/ 1 w 260"/>
                    <a:gd name="T53" fmla="*/ 1 h 266"/>
                    <a:gd name="T54" fmla="*/ 1 w 260"/>
                    <a:gd name="T55" fmla="*/ 1 h 266"/>
                    <a:gd name="T56" fmla="*/ 1 w 260"/>
                    <a:gd name="T57" fmla="*/ 1 h 266"/>
                    <a:gd name="T58" fmla="*/ 1 w 260"/>
                    <a:gd name="T59" fmla="*/ 1 h 266"/>
                    <a:gd name="T60" fmla="*/ 0 w 260"/>
                    <a:gd name="T61" fmla="*/ 1 h 266"/>
                    <a:gd name="T62" fmla="*/ 1 w 260"/>
                    <a:gd name="T63" fmla="*/ 1 h 266"/>
                    <a:gd name="T64" fmla="*/ 1 w 260"/>
                    <a:gd name="T65" fmla="*/ 1 h 266"/>
                    <a:gd name="T66" fmla="*/ 1 w 260"/>
                    <a:gd name="T67" fmla="*/ 1 h 266"/>
                    <a:gd name="T68" fmla="*/ 1 w 260"/>
                    <a:gd name="T69" fmla="*/ 1 h 266"/>
                    <a:gd name="T70" fmla="*/ 1 w 260"/>
                    <a:gd name="T71" fmla="*/ 1 h 266"/>
                    <a:gd name="T72" fmla="*/ 1 w 260"/>
                    <a:gd name="T73" fmla="*/ 1 h 266"/>
                    <a:gd name="T74" fmla="*/ 1 w 260"/>
                    <a:gd name="T75" fmla="*/ 1 h 266"/>
                    <a:gd name="T76" fmla="*/ 1 w 260"/>
                    <a:gd name="T77" fmla="*/ 0 h 266"/>
                    <a:gd name="T78" fmla="*/ 1 w 260"/>
                    <a:gd name="T79" fmla="*/ 0 h 266"/>
                    <a:gd name="T80" fmla="*/ 1 w 260"/>
                    <a:gd name="T81" fmla="*/ 1 h 266"/>
                    <a:gd name="T82" fmla="*/ 1 w 260"/>
                    <a:gd name="T83" fmla="*/ 1 h 266"/>
                    <a:gd name="T84" fmla="*/ 1 w 260"/>
                    <a:gd name="T85" fmla="*/ 1 h 266"/>
                    <a:gd name="T86" fmla="*/ 1 w 260"/>
                    <a:gd name="T87" fmla="*/ 1 h 266"/>
                    <a:gd name="T88" fmla="*/ 1 w 260"/>
                    <a:gd name="T89" fmla="*/ 1 h 266"/>
                    <a:gd name="T90" fmla="*/ 1 w 260"/>
                    <a:gd name="T91" fmla="*/ 1 h 2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60"/>
                    <a:gd name="T139" fmla="*/ 0 h 266"/>
                    <a:gd name="T140" fmla="*/ 260 w 260"/>
                    <a:gd name="T141" fmla="*/ 266 h 26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60" h="266">
                      <a:moveTo>
                        <a:pt x="188" y="23"/>
                      </a:moveTo>
                      <a:lnTo>
                        <a:pt x="186" y="23"/>
                      </a:lnTo>
                      <a:lnTo>
                        <a:pt x="180" y="25"/>
                      </a:lnTo>
                      <a:lnTo>
                        <a:pt x="173" y="26"/>
                      </a:lnTo>
                      <a:lnTo>
                        <a:pt x="163" y="34"/>
                      </a:lnTo>
                      <a:lnTo>
                        <a:pt x="152" y="38"/>
                      </a:lnTo>
                      <a:lnTo>
                        <a:pt x="140" y="45"/>
                      </a:lnTo>
                      <a:lnTo>
                        <a:pt x="129" y="53"/>
                      </a:lnTo>
                      <a:lnTo>
                        <a:pt x="118" y="64"/>
                      </a:lnTo>
                      <a:lnTo>
                        <a:pt x="104" y="74"/>
                      </a:lnTo>
                      <a:lnTo>
                        <a:pt x="95" y="85"/>
                      </a:lnTo>
                      <a:lnTo>
                        <a:pt x="83" y="97"/>
                      </a:lnTo>
                      <a:lnTo>
                        <a:pt x="78" y="112"/>
                      </a:lnTo>
                      <a:lnTo>
                        <a:pt x="74" y="125"/>
                      </a:lnTo>
                      <a:lnTo>
                        <a:pt x="74" y="139"/>
                      </a:lnTo>
                      <a:lnTo>
                        <a:pt x="76" y="156"/>
                      </a:lnTo>
                      <a:lnTo>
                        <a:pt x="83" y="173"/>
                      </a:lnTo>
                      <a:lnTo>
                        <a:pt x="91" y="186"/>
                      </a:lnTo>
                      <a:lnTo>
                        <a:pt x="102" y="198"/>
                      </a:lnTo>
                      <a:lnTo>
                        <a:pt x="114" y="203"/>
                      </a:lnTo>
                      <a:lnTo>
                        <a:pt x="129" y="207"/>
                      </a:lnTo>
                      <a:lnTo>
                        <a:pt x="142" y="207"/>
                      </a:lnTo>
                      <a:lnTo>
                        <a:pt x="156" y="203"/>
                      </a:lnTo>
                      <a:lnTo>
                        <a:pt x="169" y="201"/>
                      </a:lnTo>
                      <a:lnTo>
                        <a:pt x="184" y="194"/>
                      </a:lnTo>
                      <a:lnTo>
                        <a:pt x="197" y="186"/>
                      </a:lnTo>
                      <a:lnTo>
                        <a:pt x="211" y="177"/>
                      </a:lnTo>
                      <a:lnTo>
                        <a:pt x="222" y="167"/>
                      </a:lnTo>
                      <a:lnTo>
                        <a:pt x="233" y="158"/>
                      </a:lnTo>
                      <a:lnTo>
                        <a:pt x="243" y="146"/>
                      </a:lnTo>
                      <a:lnTo>
                        <a:pt x="251" y="137"/>
                      </a:lnTo>
                      <a:lnTo>
                        <a:pt x="256" y="129"/>
                      </a:lnTo>
                      <a:lnTo>
                        <a:pt x="260" y="123"/>
                      </a:lnTo>
                      <a:lnTo>
                        <a:pt x="260" y="122"/>
                      </a:lnTo>
                      <a:lnTo>
                        <a:pt x="260" y="125"/>
                      </a:lnTo>
                      <a:lnTo>
                        <a:pt x="260" y="133"/>
                      </a:lnTo>
                      <a:lnTo>
                        <a:pt x="260" y="142"/>
                      </a:lnTo>
                      <a:lnTo>
                        <a:pt x="260" y="152"/>
                      </a:lnTo>
                      <a:lnTo>
                        <a:pt x="258" y="163"/>
                      </a:lnTo>
                      <a:lnTo>
                        <a:pt x="254" y="175"/>
                      </a:lnTo>
                      <a:lnTo>
                        <a:pt x="252" y="188"/>
                      </a:lnTo>
                      <a:lnTo>
                        <a:pt x="247" y="201"/>
                      </a:lnTo>
                      <a:lnTo>
                        <a:pt x="239" y="213"/>
                      </a:lnTo>
                      <a:lnTo>
                        <a:pt x="232" y="224"/>
                      </a:lnTo>
                      <a:lnTo>
                        <a:pt x="222" y="237"/>
                      </a:lnTo>
                      <a:lnTo>
                        <a:pt x="209" y="245"/>
                      </a:lnTo>
                      <a:lnTo>
                        <a:pt x="195" y="255"/>
                      </a:lnTo>
                      <a:lnTo>
                        <a:pt x="178" y="260"/>
                      </a:lnTo>
                      <a:lnTo>
                        <a:pt x="161" y="266"/>
                      </a:lnTo>
                      <a:lnTo>
                        <a:pt x="138" y="264"/>
                      </a:lnTo>
                      <a:lnTo>
                        <a:pt x="121" y="264"/>
                      </a:lnTo>
                      <a:lnTo>
                        <a:pt x="102" y="260"/>
                      </a:lnTo>
                      <a:lnTo>
                        <a:pt x="87" y="257"/>
                      </a:lnTo>
                      <a:lnTo>
                        <a:pt x="70" y="249"/>
                      </a:lnTo>
                      <a:lnTo>
                        <a:pt x="57" y="241"/>
                      </a:lnTo>
                      <a:lnTo>
                        <a:pt x="43" y="234"/>
                      </a:lnTo>
                      <a:lnTo>
                        <a:pt x="32" y="224"/>
                      </a:lnTo>
                      <a:lnTo>
                        <a:pt x="21" y="213"/>
                      </a:lnTo>
                      <a:lnTo>
                        <a:pt x="13" y="201"/>
                      </a:lnTo>
                      <a:lnTo>
                        <a:pt x="7" y="188"/>
                      </a:lnTo>
                      <a:lnTo>
                        <a:pt x="4" y="175"/>
                      </a:lnTo>
                      <a:lnTo>
                        <a:pt x="0" y="160"/>
                      </a:lnTo>
                      <a:lnTo>
                        <a:pt x="0" y="146"/>
                      </a:lnTo>
                      <a:lnTo>
                        <a:pt x="4" y="129"/>
                      </a:lnTo>
                      <a:lnTo>
                        <a:pt x="7" y="116"/>
                      </a:lnTo>
                      <a:lnTo>
                        <a:pt x="13" y="99"/>
                      </a:lnTo>
                      <a:lnTo>
                        <a:pt x="19" y="83"/>
                      </a:lnTo>
                      <a:lnTo>
                        <a:pt x="26" y="68"/>
                      </a:lnTo>
                      <a:lnTo>
                        <a:pt x="34" y="59"/>
                      </a:lnTo>
                      <a:lnTo>
                        <a:pt x="40" y="47"/>
                      </a:lnTo>
                      <a:lnTo>
                        <a:pt x="49" y="38"/>
                      </a:lnTo>
                      <a:lnTo>
                        <a:pt x="57" y="28"/>
                      </a:lnTo>
                      <a:lnTo>
                        <a:pt x="66" y="23"/>
                      </a:lnTo>
                      <a:lnTo>
                        <a:pt x="74" y="15"/>
                      </a:lnTo>
                      <a:lnTo>
                        <a:pt x="83" y="11"/>
                      </a:lnTo>
                      <a:lnTo>
                        <a:pt x="91" y="7"/>
                      </a:lnTo>
                      <a:lnTo>
                        <a:pt x="100" y="4"/>
                      </a:lnTo>
                      <a:lnTo>
                        <a:pt x="108" y="0"/>
                      </a:lnTo>
                      <a:lnTo>
                        <a:pt x="116" y="0"/>
                      </a:lnTo>
                      <a:lnTo>
                        <a:pt x="121" y="0"/>
                      </a:lnTo>
                      <a:lnTo>
                        <a:pt x="131" y="2"/>
                      </a:lnTo>
                      <a:lnTo>
                        <a:pt x="137" y="2"/>
                      </a:lnTo>
                      <a:lnTo>
                        <a:pt x="142" y="2"/>
                      </a:lnTo>
                      <a:lnTo>
                        <a:pt x="148" y="4"/>
                      </a:lnTo>
                      <a:lnTo>
                        <a:pt x="156" y="6"/>
                      </a:lnTo>
                      <a:lnTo>
                        <a:pt x="165" y="9"/>
                      </a:lnTo>
                      <a:lnTo>
                        <a:pt x="173" y="13"/>
                      </a:lnTo>
                      <a:lnTo>
                        <a:pt x="178" y="15"/>
                      </a:lnTo>
                      <a:lnTo>
                        <a:pt x="184" y="19"/>
                      </a:lnTo>
                      <a:lnTo>
                        <a:pt x="186" y="21"/>
                      </a:lnTo>
                      <a:lnTo>
                        <a:pt x="188"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86" name="Freeform 110"/>
                <p:cNvSpPr>
                  <a:spLocks/>
                </p:cNvSpPr>
                <p:nvPr/>
              </p:nvSpPr>
              <p:spPr bwMode="auto">
                <a:xfrm>
                  <a:off x="3784" y="2362"/>
                  <a:ext cx="129" cy="119"/>
                </a:xfrm>
                <a:custGeom>
                  <a:avLst/>
                  <a:gdLst>
                    <a:gd name="T0" fmla="*/ 1 w 258"/>
                    <a:gd name="T1" fmla="*/ 1 h 237"/>
                    <a:gd name="T2" fmla="*/ 1 w 258"/>
                    <a:gd name="T3" fmla="*/ 1 h 237"/>
                    <a:gd name="T4" fmla="*/ 1 w 258"/>
                    <a:gd name="T5" fmla="*/ 1 h 237"/>
                    <a:gd name="T6" fmla="*/ 1 w 258"/>
                    <a:gd name="T7" fmla="*/ 1 h 237"/>
                    <a:gd name="T8" fmla="*/ 1 w 258"/>
                    <a:gd name="T9" fmla="*/ 1 h 237"/>
                    <a:gd name="T10" fmla="*/ 1 w 258"/>
                    <a:gd name="T11" fmla="*/ 1 h 237"/>
                    <a:gd name="T12" fmla="*/ 1 w 258"/>
                    <a:gd name="T13" fmla="*/ 1 h 237"/>
                    <a:gd name="T14" fmla="*/ 1 w 258"/>
                    <a:gd name="T15" fmla="*/ 1 h 237"/>
                    <a:gd name="T16" fmla="*/ 1 w 258"/>
                    <a:gd name="T17" fmla="*/ 1 h 237"/>
                    <a:gd name="T18" fmla="*/ 1 w 258"/>
                    <a:gd name="T19" fmla="*/ 1 h 237"/>
                    <a:gd name="T20" fmla="*/ 1 w 258"/>
                    <a:gd name="T21" fmla="*/ 1 h 237"/>
                    <a:gd name="T22" fmla="*/ 1 w 258"/>
                    <a:gd name="T23" fmla="*/ 1 h 237"/>
                    <a:gd name="T24" fmla="*/ 1 w 258"/>
                    <a:gd name="T25" fmla="*/ 1 h 237"/>
                    <a:gd name="T26" fmla="*/ 1 w 258"/>
                    <a:gd name="T27" fmla="*/ 1 h 237"/>
                    <a:gd name="T28" fmla="*/ 1 w 258"/>
                    <a:gd name="T29" fmla="*/ 1 h 237"/>
                    <a:gd name="T30" fmla="*/ 1 w 258"/>
                    <a:gd name="T31" fmla="*/ 1 h 237"/>
                    <a:gd name="T32" fmla="*/ 1 w 258"/>
                    <a:gd name="T33" fmla="*/ 1 h 237"/>
                    <a:gd name="T34" fmla="*/ 1 w 258"/>
                    <a:gd name="T35" fmla="*/ 1 h 237"/>
                    <a:gd name="T36" fmla="*/ 1 w 258"/>
                    <a:gd name="T37" fmla="*/ 1 h 237"/>
                    <a:gd name="T38" fmla="*/ 1 w 258"/>
                    <a:gd name="T39" fmla="*/ 1 h 237"/>
                    <a:gd name="T40" fmla="*/ 1 w 258"/>
                    <a:gd name="T41" fmla="*/ 0 h 237"/>
                    <a:gd name="T42" fmla="*/ 1 w 258"/>
                    <a:gd name="T43" fmla="*/ 1 h 237"/>
                    <a:gd name="T44" fmla="*/ 1 w 258"/>
                    <a:gd name="T45" fmla="*/ 1 h 237"/>
                    <a:gd name="T46" fmla="*/ 1 w 258"/>
                    <a:gd name="T47" fmla="*/ 1 h 237"/>
                    <a:gd name="T48" fmla="*/ 1 w 258"/>
                    <a:gd name="T49" fmla="*/ 1 h 237"/>
                    <a:gd name="T50" fmla="*/ 1 w 258"/>
                    <a:gd name="T51" fmla="*/ 1 h 237"/>
                    <a:gd name="T52" fmla="*/ 0 w 258"/>
                    <a:gd name="T53" fmla="*/ 1 h 237"/>
                    <a:gd name="T54" fmla="*/ 0 w 258"/>
                    <a:gd name="T55" fmla="*/ 1 h 237"/>
                    <a:gd name="T56" fmla="*/ 1 w 258"/>
                    <a:gd name="T57" fmla="*/ 1 h 237"/>
                    <a:gd name="T58" fmla="*/ 1 w 258"/>
                    <a:gd name="T59" fmla="*/ 1 h 237"/>
                    <a:gd name="T60" fmla="*/ 1 w 258"/>
                    <a:gd name="T61" fmla="*/ 1 h 237"/>
                    <a:gd name="T62" fmla="*/ 1 w 258"/>
                    <a:gd name="T63" fmla="*/ 1 h 237"/>
                    <a:gd name="T64" fmla="*/ 1 w 258"/>
                    <a:gd name="T65" fmla="*/ 1 h 237"/>
                    <a:gd name="T66" fmla="*/ 1 w 258"/>
                    <a:gd name="T67" fmla="*/ 1 h 237"/>
                    <a:gd name="T68" fmla="*/ 1 w 258"/>
                    <a:gd name="T69" fmla="*/ 1 h 237"/>
                    <a:gd name="T70" fmla="*/ 1 w 258"/>
                    <a:gd name="T71" fmla="*/ 1 h 237"/>
                    <a:gd name="T72" fmla="*/ 1 w 258"/>
                    <a:gd name="T73" fmla="*/ 1 h 237"/>
                    <a:gd name="T74" fmla="*/ 1 w 258"/>
                    <a:gd name="T75" fmla="*/ 1 h 237"/>
                    <a:gd name="T76" fmla="*/ 1 w 258"/>
                    <a:gd name="T77" fmla="*/ 1 h 237"/>
                    <a:gd name="T78" fmla="*/ 1 w 258"/>
                    <a:gd name="T79" fmla="*/ 1 h 237"/>
                    <a:gd name="T80" fmla="*/ 1 w 258"/>
                    <a:gd name="T81" fmla="*/ 1 h 237"/>
                    <a:gd name="T82" fmla="*/ 1 w 258"/>
                    <a:gd name="T83" fmla="*/ 1 h 237"/>
                    <a:gd name="T84" fmla="*/ 1 w 258"/>
                    <a:gd name="T85" fmla="*/ 1 h 237"/>
                    <a:gd name="T86" fmla="*/ 1 w 258"/>
                    <a:gd name="T87" fmla="*/ 1 h 237"/>
                    <a:gd name="T88" fmla="*/ 1 w 258"/>
                    <a:gd name="T89" fmla="*/ 1 h 237"/>
                    <a:gd name="T90" fmla="*/ 1 w 258"/>
                    <a:gd name="T91" fmla="*/ 1 h 237"/>
                    <a:gd name="T92" fmla="*/ 1 w 258"/>
                    <a:gd name="T93" fmla="*/ 1 h 2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8"/>
                    <a:gd name="T142" fmla="*/ 0 h 237"/>
                    <a:gd name="T143" fmla="*/ 258 w 258"/>
                    <a:gd name="T144" fmla="*/ 237 h 23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8" h="237">
                      <a:moveTo>
                        <a:pt x="255" y="74"/>
                      </a:moveTo>
                      <a:lnTo>
                        <a:pt x="253" y="74"/>
                      </a:lnTo>
                      <a:lnTo>
                        <a:pt x="251" y="80"/>
                      </a:lnTo>
                      <a:lnTo>
                        <a:pt x="245" y="83"/>
                      </a:lnTo>
                      <a:lnTo>
                        <a:pt x="241" y="93"/>
                      </a:lnTo>
                      <a:lnTo>
                        <a:pt x="234" y="99"/>
                      </a:lnTo>
                      <a:lnTo>
                        <a:pt x="226" y="110"/>
                      </a:lnTo>
                      <a:lnTo>
                        <a:pt x="216" y="119"/>
                      </a:lnTo>
                      <a:lnTo>
                        <a:pt x="207" y="129"/>
                      </a:lnTo>
                      <a:lnTo>
                        <a:pt x="196" y="137"/>
                      </a:lnTo>
                      <a:lnTo>
                        <a:pt x="182" y="144"/>
                      </a:lnTo>
                      <a:lnTo>
                        <a:pt x="169" y="150"/>
                      </a:lnTo>
                      <a:lnTo>
                        <a:pt x="158" y="157"/>
                      </a:lnTo>
                      <a:lnTo>
                        <a:pt x="142" y="157"/>
                      </a:lnTo>
                      <a:lnTo>
                        <a:pt x="127" y="157"/>
                      </a:lnTo>
                      <a:lnTo>
                        <a:pt x="112" y="154"/>
                      </a:lnTo>
                      <a:lnTo>
                        <a:pt x="95" y="148"/>
                      </a:lnTo>
                      <a:lnTo>
                        <a:pt x="80" y="137"/>
                      </a:lnTo>
                      <a:lnTo>
                        <a:pt x="70" y="127"/>
                      </a:lnTo>
                      <a:lnTo>
                        <a:pt x="63" y="116"/>
                      </a:lnTo>
                      <a:lnTo>
                        <a:pt x="61" y="104"/>
                      </a:lnTo>
                      <a:lnTo>
                        <a:pt x="63" y="93"/>
                      </a:lnTo>
                      <a:lnTo>
                        <a:pt x="68" y="80"/>
                      </a:lnTo>
                      <a:lnTo>
                        <a:pt x="74" y="68"/>
                      </a:lnTo>
                      <a:lnTo>
                        <a:pt x="85" y="59"/>
                      </a:lnTo>
                      <a:lnTo>
                        <a:pt x="97" y="49"/>
                      </a:lnTo>
                      <a:lnTo>
                        <a:pt x="110" y="40"/>
                      </a:lnTo>
                      <a:lnTo>
                        <a:pt x="125" y="32"/>
                      </a:lnTo>
                      <a:lnTo>
                        <a:pt x="142" y="26"/>
                      </a:lnTo>
                      <a:lnTo>
                        <a:pt x="156" y="21"/>
                      </a:lnTo>
                      <a:lnTo>
                        <a:pt x="173" y="21"/>
                      </a:lnTo>
                      <a:lnTo>
                        <a:pt x="190" y="21"/>
                      </a:lnTo>
                      <a:lnTo>
                        <a:pt x="207" y="26"/>
                      </a:lnTo>
                      <a:lnTo>
                        <a:pt x="203" y="24"/>
                      </a:lnTo>
                      <a:lnTo>
                        <a:pt x="196" y="17"/>
                      </a:lnTo>
                      <a:lnTo>
                        <a:pt x="190" y="15"/>
                      </a:lnTo>
                      <a:lnTo>
                        <a:pt x="184" y="11"/>
                      </a:lnTo>
                      <a:lnTo>
                        <a:pt x="177" y="7"/>
                      </a:lnTo>
                      <a:lnTo>
                        <a:pt x="169" y="5"/>
                      </a:lnTo>
                      <a:lnTo>
                        <a:pt x="159" y="2"/>
                      </a:lnTo>
                      <a:lnTo>
                        <a:pt x="148" y="2"/>
                      </a:lnTo>
                      <a:lnTo>
                        <a:pt x="137" y="0"/>
                      </a:lnTo>
                      <a:lnTo>
                        <a:pt x="125" y="3"/>
                      </a:lnTo>
                      <a:lnTo>
                        <a:pt x="112" y="5"/>
                      </a:lnTo>
                      <a:lnTo>
                        <a:pt x="99" y="11"/>
                      </a:lnTo>
                      <a:lnTo>
                        <a:pt x="83" y="17"/>
                      </a:lnTo>
                      <a:lnTo>
                        <a:pt x="68" y="28"/>
                      </a:lnTo>
                      <a:lnTo>
                        <a:pt x="51" y="40"/>
                      </a:lnTo>
                      <a:lnTo>
                        <a:pt x="38" y="51"/>
                      </a:lnTo>
                      <a:lnTo>
                        <a:pt x="26" y="66"/>
                      </a:lnTo>
                      <a:lnTo>
                        <a:pt x="17" y="80"/>
                      </a:lnTo>
                      <a:lnTo>
                        <a:pt x="9" y="95"/>
                      </a:lnTo>
                      <a:lnTo>
                        <a:pt x="4" y="110"/>
                      </a:lnTo>
                      <a:lnTo>
                        <a:pt x="0" y="123"/>
                      </a:lnTo>
                      <a:lnTo>
                        <a:pt x="0" y="138"/>
                      </a:lnTo>
                      <a:lnTo>
                        <a:pt x="0" y="152"/>
                      </a:lnTo>
                      <a:lnTo>
                        <a:pt x="4" y="165"/>
                      </a:lnTo>
                      <a:lnTo>
                        <a:pt x="9" y="176"/>
                      </a:lnTo>
                      <a:lnTo>
                        <a:pt x="19" y="192"/>
                      </a:lnTo>
                      <a:lnTo>
                        <a:pt x="26" y="201"/>
                      </a:lnTo>
                      <a:lnTo>
                        <a:pt x="40" y="211"/>
                      </a:lnTo>
                      <a:lnTo>
                        <a:pt x="55" y="218"/>
                      </a:lnTo>
                      <a:lnTo>
                        <a:pt x="72" y="226"/>
                      </a:lnTo>
                      <a:lnTo>
                        <a:pt x="85" y="230"/>
                      </a:lnTo>
                      <a:lnTo>
                        <a:pt x="102" y="234"/>
                      </a:lnTo>
                      <a:lnTo>
                        <a:pt x="116" y="235"/>
                      </a:lnTo>
                      <a:lnTo>
                        <a:pt x="131" y="237"/>
                      </a:lnTo>
                      <a:lnTo>
                        <a:pt x="142" y="235"/>
                      </a:lnTo>
                      <a:lnTo>
                        <a:pt x="156" y="235"/>
                      </a:lnTo>
                      <a:lnTo>
                        <a:pt x="165" y="232"/>
                      </a:lnTo>
                      <a:lnTo>
                        <a:pt x="177" y="230"/>
                      </a:lnTo>
                      <a:lnTo>
                        <a:pt x="186" y="226"/>
                      </a:lnTo>
                      <a:lnTo>
                        <a:pt x="196" y="222"/>
                      </a:lnTo>
                      <a:lnTo>
                        <a:pt x="203" y="216"/>
                      </a:lnTo>
                      <a:lnTo>
                        <a:pt x="211" y="211"/>
                      </a:lnTo>
                      <a:lnTo>
                        <a:pt x="218" y="205"/>
                      </a:lnTo>
                      <a:lnTo>
                        <a:pt x="226" y="201"/>
                      </a:lnTo>
                      <a:lnTo>
                        <a:pt x="232" y="195"/>
                      </a:lnTo>
                      <a:lnTo>
                        <a:pt x="239" y="192"/>
                      </a:lnTo>
                      <a:lnTo>
                        <a:pt x="243" y="182"/>
                      </a:lnTo>
                      <a:lnTo>
                        <a:pt x="247" y="175"/>
                      </a:lnTo>
                      <a:lnTo>
                        <a:pt x="251" y="167"/>
                      </a:lnTo>
                      <a:lnTo>
                        <a:pt x="255" y="157"/>
                      </a:lnTo>
                      <a:lnTo>
                        <a:pt x="255" y="146"/>
                      </a:lnTo>
                      <a:lnTo>
                        <a:pt x="258" y="137"/>
                      </a:lnTo>
                      <a:lnTo>
                        <a:pt x="258" y="127"/>
                      </a:lnTo>
                      <a:lnTo>
                        <a:pt x="258" y="119"/>
                      </a:lnTo>
                      <a:lnTo>
                        <a:pt x="258" y="110"/>
                      </a:lnTo>
                      <a:lnTo>
                        <a:pt x="256" y="100"/>
                      </a:lnTo>
                      <a:lnTo>
                        <a:pt x="255" y="93"/>
                      </a:lnTo>
                      <a:lnTo>
                        <a:pt x="255" y="87"/>
                      </a:lnTo>
                      <a:lnTo>
                        <a:pt x="255" y="76"/>
                      </a:lnTo>
                      <a:lnTo>
                        <a:pt x="255" y="7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87" name="Freeform 111"/>
                <p:cNvSpPr>
                  <a:spLocks/>
                </p:cNvSpPr>
                <p:nvPr/>
              </p:nvSpPr>
              <p:spPr bwMode="auto">
                <a:xfrm>
                  <a:off x="3908" y="2329"/>
                  <a:ext cx="132" cy="128"/>
                </a:xfrm>
                <a:custGeom>
                  <a:avLst/>
                  <a:gdLst>
                    <a:gd name="T0" fmla="*/ 1 w 264"/>
                    <a:gd name="T1" fmla="*/ 0 h 257"/>
                    <a:gd name="T2" fmla="*/ 1 w 264"/>
                    <a:gd name="T3" fmla="*/ 0 h 257"/>
                    <a:gd name="T4" fmla="*/ 1 w 264"/>
                    <a:gd name="T5" fmla="*/ 0 h 257"/>
                    <a:gd name="T6" fmla="*/ 1 w 264"/>
                    <a:gd name="T7" fmla="*/ 0 h 257"/>
                    <a:gd name="T8" fmla="*/ 1 w 264"/>
                    <a:gd name="T9" fmla="*/ 0 h 257"/>
                    <a:gd name="T10" fmla="*/ 1 w 264"/>
                    <a:gd name="T11" fmla="*/ 0 h 257"/>
                    <a:gd name="T12" fmla="*/ 1 w 264"/>
                    <a:gd name="T13" fmla="*/ 0 h 257"/>
                    <a:gd name="T14" fmla="*/ 1 w 264"/>
                    <a:gd name="T15" fmla="*/ 0 h 257"/>
                    <a:gd name="T16" fmla="*/ 1 w 264"/>
                    <a:gd name="T17" fmla="*/ 0 h 257"/>
                    <a:gd name="T18" fmla="*/ 1 w 264"/>
                    <a:gd name="T19" fmla="*/ 0 h 257"/>
                    <a:gd name="T20" fmla="*/ 1 w 264"/>
                    <a:gd name="T21" fmla="*/ 0 h 257"/>
                    <a:gd name="T22" fmla="*/ 1 w 264"/>
                    <a:gd name="T23" fmla="*/ 0 h 257"/>
                    <a:gd name="T24" fmla="*/ 1 w 264"/>
                    <a:gd name="T25" fmla="*/ 0 h 257"/>
                    <a:gd name="T26" fmla="*/ 1 w 264"/>
                    <a:gd name="T27" fmla="*/ 0 h 257"/>
                    <a:gd name="T28" fmla="*/ 1 w 264"/>
                    <a:gd name="T29" fmla="*/ 0 h 257"/>
                    <a:gd name="T30" fmla="*/ 1 w 264"/>
                    <a:gd name="T31" fmla="*/ 0 h 257"/>
                    <a:gd name="T32" fmla="*/ 1 w 264"/>
                    <a:gd name="T33" fmla="*/ 0 h 257"/>
                    <a:gd name="T34" fmla="*/ 1 w 264"/>
                    <a:gd name="T35" fmla="*/ 0 h 257"/>
                    <a:gd name="T36" fmla="*/ 1 w 264"/>
                    <a:gd name="T37" fmla="*/ 0 h 257"/>
                    <a:gd name="T38" fmla="*/ 1 w 264"/>
                    <a:gd name="T39" fmla="*/ 0 h 257"/>
                    <a:gd name="T40" fmla="*/ 1 w 264"/>
                    <a:gd name="T41" fmla="*/ 0 h 257"/>
                    <a:gd name="T42" fmla="*/ 1 w 264"/>
                    <a:gd name="T43" fmla="*/ 0 h 257"/>
                    <a:gd name="T44" fmla="*/ 1 w 264"/>
                    <a:gd name="T45" fmla="*/ 0 h 257"/>
                    <a:gd name="T46" fmla="*/ 1 w 264"/>
                    <a:gd name="T47" fmla="*/ 0 h 257"/>
                    <a:gd name="T48" fmla="*/ 1 w 264"/>
                    <a:gd name="T49" fmla="*/ 0 h 257"/>
                    <a:gd name="T50" fmla="*/ 1 w 264"/>
                    <a:gd name="T51" fmla="*/ 0 h 257"/>
                    <a:gd name="T52" fmla="*/ 1 w 264"/>
                    <a:gd name="T53" fmla="*/ 0 h 257"/>
                    <a:gd name="T54" fmla="*/ 1 w 264"/>
                    <a:gd name="T55" fmla="*/ 0 h 257"/>
                    <a:gd name="T56" fmla="*/ 1 w 264"/>
                    <a:gd name="T57" fmla="*/ 0 h 257"/>
                    <a:gd name="T58" fmla="*/ 1 w 264"/>
                    <a:gd name="T59" fmla="*/ 0 h 257"/>
                    <a:gd name="T60" fmla="*/ 1 w 264"/>
                    <a:gd name="T61" fmla="*/ 0 h 257"/>
                    <a:gd name="T62" fmla="*/ 1 w 264"/>
                    <a:gd name="T63" fmla="*/ 0 h 257"/>
                    <a:gd name="T64" fmla="*/ 0 w 264"/>
                    <a:gd name="T65" fmla="*/ 0 h 257"/>
                    <a:gd name="T66" fmla="*/ 1 w 264"/>
                    <a:gd name="T67" fmla="*/ 0 h 257"/>
                    <a:gd name="T68" fmla="*/ 1 w 264"/>
                    <a:gd name="T69" fmla="*/ 0 h 257"/>
                    <a:gd name="T70" fmla="*/ 1 w 264"/>
                    <a:gd name="T71" fmla="*/ 0 h 257"/>
                    <a:gd name="T72" fmla="*/ 1 w 264"/>
                    <a:gd name="T73" fmla="*/ 0 h 257"/>
                    <a:gd name="T74" fmla="*/ 1 w 264"/>
                    <a:gd name="T75" fmla="*/ 0 h 257"/>
                    <a:gd name="T76" fmla="*/ 1 w 264"/>
                    <a:gd name="T77" fmla="*/ 0 h 257"/>
                    <a:gd name="T78" fmla="*/ 1 w 264"/>
                    <a:gd name="T79" fmla="*/ 0 h 257"/>
                    <a:gd name="T80" fmla="*/ 1 w 264"/>
                    <a:gd name="T81" fmla="*/ 0 h 257"/>
                    <a:gd name="T82" fmla="*/ 1 w 264"/>
                    <a:gd name="T83" fmla="*/ 0 h 257"/>
                    <a:gd name="T84" fmla="*/ 1 w 264"/>
                    <a:gd name="T85" fmla="*/ 0 h 257"/>
                    <a:gd name="T86" fmla="*/ 1 w 264"/>
                    <a:gd name="T87" fmla="*/ 0 h 257"/>
                    <a:gd name="T88" fmla="*/ 1 w 264"/>
                    <a:gd name="T89" fmla="*/ 0 h 257"/>
                    <a:gd name="T90" fmla="*/ 1 w 264"/>
                    <a:gd name="T91" fmla="*/ 0 h 257"/>
                    <a:gd name="T92" fmla="*/ 1 w 264"/>
                    <a:gd name="T93" fmla="*/ 0 h 25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64"/>
                    <a:gd name="T142" fmla="*/ 0 h 257"/>
                    <a:gd name="T143" fmla="*/ 264 w 264"/>
                    <a:gd name="T144" fmla="*/ 257 h 25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64" h="257">
                      <a:moveTo>
                        <a:pt x="175" y="23"/>
                      </a:moveTo>
                      <a:lnTo>
                        <a:pt x="173" y="23"/>
                      </a:lnTo>
                      <a:lnTo>
                        <a:pt x="167" y="25"/>
                      </a:lnTo>
                      <a:lnTo>
                        <a:pt x="161" y="27"/>
                      </a:lnTo>
                      <a:lnTo>
                        <a:pt x="152" y="31"/>
                      </a:lnTo>
                      <a:lnTo>
                        <a:pt x="140" y="34"/>
                      </a:lnTo>
                      <a:lnTo>
                        <a:pt x="129" y="38"/>
                      </a:lnTo>
                      <a:lnTo>
                        <a:pt x="116" y="44"/>
                      </a:lnTo>
                      <a:lnTo>
                        <a:pt x="104" y="53"/>
                      </a:lnTo>
                      <a:lnTo>
                        <a:pt x="91" y="61"/>
                      </a:lnTo>
                      <a:lnTo>
                        <a:pt x="80" y="70"/>
                      </a:lnTo>
                      <a:lnTo>
                        <a:pt x="68" y="82"/>
                      </a:lnTo>
                      <a:lnTo>
                        <a:pt x="63" y="95"/>
                      </a:lnTo>
                      <a:lnTo>
                        <a:pt x="55" y="108"/>
                      </a:lnTo>
                      <a:lnTo>
                        <a:pt x="53" y="122"/>
                      </a:lnTo>
                      <a:lnTo>
                        <a:pt x="53" y="139"/>
                      </a:lnTo>
                      <a:lnTo>
                        <a:pt x="55" y="160"/>
                      </a:lnTo>
                      <a:lnTo>
                        <a:pt x="61" y="173"/>
                      </a:lnTo>
                      <a:lnTo>
                        <a:pt x="68" y="186"/>
                      </a:lnTo>
                      <a:lnTo>
                        <a:pt x="80" y="194"/>
                      </a:lnTo>
                      <a:lnTo>
                        <a:pt x="93" y="198"/>
                      </a:lnTo>
                      <a:lnTo>
                        <a:pt x="104" y="198"/>
                      </a:lnTo>
                      <a:lnTo>
                        <a:pt x="120" y="196"/>
                      </a:lnTo>
                      <a:lnTo>
                        <a:pt x="135" y="190"/>
                      </a:lnTo>
                      <a:lnTo>
                        <a:pt x="150" y="183"/>
                      </a:lnTo>
                      <a:lnTo>
                        <a:pt x="163" y="173"/>
                      </a:lnTo>
                      <a:lnTo>
                        <a:pt x="178" y="164"/>
                      </a:lnTo>
                      <a:lnTo>
                        <a:pt x="192" y="152"/>
                      </a:lnTo>
                      <a:lnTo>
                        <a:pt x="205" y="141"/>
                      </a:lnTo>
                      <a:lnTo>
                        <a:pt x="215" y="127"/>
                      </a:lnTo>
                      <a:lnTo>
                        <a:pt x="224" y="116"/>
                      </a:lnTo>
                      <a:lnTo>
                        <a:pt x="230" y="105"/>
                      </a:lnTo>
                      <a:lnTo>
                        <a:pt x="235" y="95"/>
                      </a:lnTo>
                      <a:lnTo>
                        <a:pt x="237" y="88"/>
                      </a:lnTo>
                      <a:lnTo>
                        <a:pt x="241" y="82"/>
                      </a:lnTo>
                      <a:lnTo>
                        <a:pt x="245" y="82"/>
                      </a:lnTo>
                      <a:lnTo>
                        <a:pt x="251" y="84"/>
                      </a:lnTo>
                      <a:lnTo>
                        <a:pt x="254" y="89"/>
                      </a:lnTo>
                      <a:lnTo>
                        <a:pt x="258" y="99"/>
                      </a:lnTo>
                      <a:lnTo>
                        <a:pt x="262" y="107"/>
                      </a:lnTo>
                      <a:lnTo>
                        <a:pt x="264" y="118"/>
                      </a:lnTo>
                      <a:lnTo>
                        <a:pt x="262" y="131"/>
                      </a:lnTo>
                      <a:lnTo>
                        <a:pt x="262" y="145"/>
                      </a:lnTo>
                      <a:lnTo>
                        <a:pt x="256" y="160"/>
                      </a:lnTo>
                      <a:lnTo>
                        <a:pt x="253" y="175"/>
                      </a:lnTo>
                      <a:lnTo>
                        <a:pt x="241" y="190"/>
                      </a:lnTo>
                      <a:lnTo>
                        <a:pt x="230" y="205"/>
                      </a:lnTo>
                      <a:lnTo>
                        <a:pt x="215" y="219"/>
                      </a:lnTo>
                      <a:lnTo>
                        <a:pt x="196" y="234"/>
                      </a:lnTo>
                      <a:lnTo>
                        <a:pt x="175" y="243"/>
                      </a:lnTo>
                      <a:lnTo>
                        <a:pt x="154" y="251"/>
                      </a:lnTo>
                      <a:lnTo>
                        <a:pt x="133" y="255"/>
                      </a:lnTo>
                      <a:lnTo>
                        <a:pt x="116" y="257"/>
                      </a:lnTo>
                      <a:lnTo>
                        <a:pt x="99" y="255"/>
                      </a:lnTo>
                      <a:lnTo>
                        <a:pt x="83" y="251"/>
                      </a:lnTo>
                      <a:lnTo>
                        <a:pt x="68" y="245"/>
                      </a:lnTo>
                      <a:lnTo>
                        <a:pt x="59" y="240"/>
                      </a:lnTo>
                      <a:lnTo>
                        <a:pt x="45" y="230"/>
                      </a:lnTo>
                      <a:lnTo>
                        <a:pt x="36" y="219"/>
                      </a:lnTo>
                      <a:lnTo>
                        <a:pt x="25" y="207"/>
                      </a:lnTo>
                      <a:lnTo>
                        <a:pt x="19" y="194"/>
                      </a:lnTo>
                      <a:lnTo>
                        <a:pt x="11" y="179"/>
                      </a:lnTo>
                      <a:lnTo>
                        <a:pt x="7" y="166"/>
                      </a:lnTo>
                      <a:lnTo>
                        <a:pt x="4" y="152"/>
                      </a:lnTo>
                      <a:lnTo>
                        <a:pt x="2" y="137"/>
                      </a:lnTo>
                      <a:lnTo>
                        <a:pt x="0" y="122"/>
                      </a:lnTo>
                      <a:lnTo>
                        <a:pt x="0" y="108"/>
                      </a:lnTo>
                      <a:lnTo>
                        <a:pt x="2" y="95"/>
                      </a:lnTo>
                      <a:lnTo>
                        <a:pt x="6" y="84"/>
                      </a:lnTo>
                      <a:lnTo>
                        <a:pt x="9" y="72"/>
                      </a:lnTo>
                      <a:lnTo>
                        <a:pt x="15" y="63"/>
                      </a:lnTo>
                      <a:lnTo>
                        <a:pt x="23" y="53"/>
                      </a:lnTo>
                      <a:lnTo>
                        <a:pt x="30" y="46"/>
                      </a:lnTo>
                      <a:lnTo>
                        <a:pt x="38" y="38"/>
                      </a:lnTo>
                      <a:lnTo>
                        <a:pt x="45" y="31"/>
                      </a:lnTo>
                      <a:lnTo>
                        <a:pt x="55" y="23"/>
                      </a:lnTo>
                      <a:lnTo>
                        <a:pt x="64" y="19"/>
                      </a:lnTo>
                      <a:lnTo>
                        <a:pt x="74" y="13"/>
                      </a:lnTo>
                      <a:lnTo>
                        <a:pt x="83" y="10"/>
                      </a:lnTo>
                      <a:lnTo>
                        <a:pt x="93" y="6"/>
                      </a:lnTo>
                      <a:lnTo>
                        <a:pt x="102" y="6"/>
                      </a:lnTo>
                      <a:lnTo>
                        <a:pt x="110" y="2"/>
                      </a:lnTo>
                      <a:lnTo>
                        <a:pt x="120" y="2"/>
                      </a:lnTo>
                      <a:lnTo>
                        <a:pt x="127" y="0"/>
                      </a:lnTo>
                      <a:lnTo>
                        <a:pt x="133" y="2"/>
                      </a:lnTo>
                      <a:lnTo>
                        <a:pt x="140" y="2"/>
                      </a:lnTo>
                      <a:lnTo>
                        <a:pt x="146" y="4"/>
                      </a:lnTo>
                      <a:lnTo>
                        <a:pt x="150" y="6"/>
                      </a:lnTo>
                      <a:lnTo>
                        <a:pt x="158" y="10"/>
                      </a:lnTo>
                      <a:lnTo>
                        <a:pt x="163" y="13"/>
                      </a:lnTo>
                      <a:lnTo>
                        <a:pt x="171" y="17"/>
                      </a:lnTo>
                      <a:lnTo>
                        <a:pt x="173" y="21"/>
                      </a:lnTo>
                      <a:lnTo>
                        <a:pt x="17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88" name="Freeform 112"/>
                <p:cNvSpPr>
                  <a:spLocks/>
                </p:cNvSpPr>
                <p:nvPr/>
              </p:nvSpPr>
              <p:spPr bwMode="auto">
                <a:xfrm>
                  <a:off x="4004" y="2272"/>
                  <a:ext cx="93" cy="91"/>
                </a:xfrm>
                <a:custGeom>
                  <a:avLst/>
                  <a:gdLst>
                    <a:gd name="T0" fmla="*/ 1 w 184"/>
                    <a:gd name="T1" fmla="*/ 1 h 181"/>
                    <a:gd name="T2" fmla="*/ 1 w 184"/>
                    <a:gd name="T3" fmla="*/ 1 h 181"/>
                    <a:gd name="T4" fmla="*/ 1 w 184"/>
                    <a:gd name="T5" fmla="*/ 1 h 181"/>
                    <a:gd name="T6" fmla="*/ 1 w 184"/>
                    <a:gd name="T7" fmla="*/ 1 h 181"/>
                    <a:gd name="T8" fmla="*/ 1 w 184"/>
                    <a:gd name="T9" fmla="*/ 1 h 181"/>
                    <a:gd name="T10" fmla="*/ 1 w 184"/>
                    <a:gd name="T11" fmla="*/ 1 h 181"/>
                    <a:gd name="T12" fmla="*/ 1 w 184"/>
                    <a:gd name="T13" fmla="*/ 1 h 181"/>
                    <a:gd name="T14" fmla="*/ 1 w 184"/>
                    <a:gd name="T15" fmla="*/ 1 h 181"/>
                    <a:gd name="T16" fmla="*/ 1 w 184"/>
                    <a:gd name="T17" fmla="*/ 1 h 181"/>
                    <a:gd name="T18" fmla="*/ 1 w 184"/>
                    <a:gd name="T19" fmla="*/ 1 h 181"/>
                    <a:gd name="T20" fmla="*/ 1 w 184"/>
                    <a:gd name="T21" fmla="*/ 1 h 181"/>
                    <a:gd name="T22" fmla="*/ 1 w 184"/>
                    <a:gd name="T23" fmla="*/ 1 h 181"/>
                    <a:gd name="T24" fmla="*/ 1 w 184"/>
                    <a:gd name="T25" fmla="*/ 1 h 181"/>
                    <a:gd name="T26" fmla="*/ 1 w 184"/>
                    <a:gd name="T27" fmla="*/ 1 h 181"/>
                    <a:gd name="T28" fmla="*/ 1 w 184"/>
                    <a:gd name="T29" fmla="*/ 1 h 181"/>
                    <a:gd name="T30" fmla="*/ 1 w 184"/>
                    <a:gd name="T31" fmla="*/ 1 h 181"/>
                    <a:gd name="T32" fmla="*/ 1 w 184"/>
                    <a:gd name="T33" fmla="*/ 1 h 181"/>
                    <a:gd name="T34" fmla="*/ 1 w 184"/>
                    <a:gd name="T35" fmla="*/ 1 h 181"/>
                    <a:gd name="T36" fmla="*/ 1 w 184"/>
                    <a:gd name="T37" fmla="*/ 1 h 181"/>
                    <a:gd name="T38" fmla="*/ 1 w 184"/>
                    <a:gd name="T39" fmla="*/ 1 h 181"/>
                    <a:gd name="T40" fmla="*/ 1 w 184"/>
                    <a:gd name="T41" fmla="*/ 1 h 181"/>
                    <a:gd name="T42" fmla="*/ 1 w 184"/>
                    <a:gd name="T43" fmla="*/ 1 h 181"/>
                    <a:gd name="T44" fmla="*/ 1 w 184"/>
                    <a:gd name="T45" fmla="*/ 1 h 181"/>
                    <a:gd name="T46" fmla="*/ 1 w 184"/>
                    <a:gd name="T47" fmla="*/ 1 h 181"/>
                    <a:gd name="T48" fmla="*/ 1 w 184"/>
                    <a:gd name="T49" fmla="*/ 1 h 181"/>
                    <a:gd name="T50" fmla="*/ 1 w 184"/>
                    <a:gd name="T51" fmla="*/ 1 h 181"/>
                    <a:gd name="T52" fmla="*/ 1 w 184"/>
                    <a:gd name="T53" fmla="*/ 1 h 181"/>
                    <a:gd name="T54" fmla="*/ 1 w 184"/>
                    <a:gd name="T55" fmla="*/ 1 h 181"/>
                    <a:gd name="T56" fmla="*/ 0 w 184"/>
                    <a:gd name="T57" fmla="*/ 1 h 181"/>
                    <a:gd name="T58" fmla="*/ 1 w 184"/>
                    <a:gd name="T59" fmla="*/ 1 h 181"/>
                    <a:gd name="T60" fmla="*/ 1 w 184"/>
                    <a:gd name="T61" fmla="*/ 1 h 181"/>
                    <a:gd name="T62" fmla="*/ 1 w 184"/>
                    <a:gd name="T63" fmla="*/ 1 h 181"/>
                    <a:gd name="T64" fmla="*/ 1 w 184"/>
                    <a:gd name="T65" fmla="*/ 1 h 181"/>
                    <a:gd name="T66" fmla="*/ 1 w 184"/>
                    <a:gd name="T67" fmla="*/ 1 h 181"/>
                    <a:gd name="T68" fmla="*/ 1 w 184"/>
                    <a:gd name="T69" fmla="*/ 1 h 181"/>
                    <a:gd name="T70" fmla="*/ 1 w 184"/>
                    <a:gd name="T71" fmla="*/ 1 h 181"/>
                    <a:gd name="T72" fmla="*/ 1 w 184"/>
                    <a:gd name="T73" fmla="*/ 1 h 181"/>
                    <a:gd name="T74" fmla="*/ 1 w 184"/>
                    <a:gd name="T75" fmla="*/ 0 h 181"/>
                    <a:gd name="T76" fmla="*/ 1 w 184"/>
                    <a:gd name="T77" fmla="*/ 0 h 181"/>
                    <a:gd name="T78" fmla="*/ 1 w 184"/>
                    <a:gd name="T79" fmla="*/ 0 h 181"/>
                    <a:gd name="T80" fmla="*/ 1 w 184"/>
                    <a:gd name="T81" fmla="*/ 1 h 1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4"/>
                    <a:gd name="T124" fmla="*/ 0 h 181"/>
                    <a:gd name="T125" fmla="*/ 184 w 184"/>
                    <a:gd name="T126" fmla="*/ 181 h 18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4" h="181">
                      <a:moveTo>
                        <a:pt x="165" y="2"/>
                      </a:moveTo>
                      <a:lnTo>
                        <a:pt x="163" y="2"/>
                      </a:lnTo>
                      <a:lnTo>
                        <a:pt x="158" y="4"/>
                      </a:lnTo>
                      <a:lnTo>
                        <a:pt x="152" y="6"/>
                      </a:lnTo>
                      <a:lnTo>
                        <a:pt x="144" y="9"/>
                      </a:lnTo>
                      <a:lnTo>
                        <a:pt x="133" y="13"/>
                      </a:lnTo>
                      <a:lnTo>
                        <a:pt x="123" y="17"/>
                      </a:lnTo>
                      <a:lnTo>
                        <a:pt x="112" y="23"/>
                      </a:lnTo>
                      <a:lnTo>
                        <a:pt x="100" y="30"/>
                      </a:lnTo>
                      <a:lnTo>
                        <a:pt x="89" y="38"/>
                      </a:lnTo>
                      <a:lnTo>
                        <a:pt x="80" y="46"/>
                      </a:lnTo>
                      <a:lnTo>
                        <a:pt x="70" y="53"/>
                      </a:lnTo>
                      <a:lnTo>
                        <a:pt x="64" y="65"/>
                      </a:lnTo>
                      <a:lnTo>
                        <a:pt x="59" y="76"/>
                      </a:lnTo>
                      <a:lnTo>
                        <a:pt x="57" y="87"/>
                      </a:lnTo>
                      <a:lnTo>
                        <a:pt x="59" y="99"/>
                      </a:lnTo>
                      <a:lnTo>
                        <a:pt x="64" y="112"/>
                      </a:lnTo>
                      <a:lnTo>
                        <a:pt x="72" y="122"/>
                      </a:lnTo>
                      <a:lnTo>
                        <a:pt x="80" y="129"/>
                      </a:lnTo>
                      <a:lnTo>
                        <a:pt x="89" y="133"/>
                      </a:lnTo>
                      <a:lnTo>
                        <a:pt x="99" y="133"/>
                      </a:lnTo>
                      <a:lnTo>
                        <a:pt x="108" y="129"/>
                      </a:lnTo>
                      <a:lnTo>
                        <a:pt x="118" y="127"/>
                      </a:lnTo>
                      <a:lnTo>
                        <a:pt x="127" y="122"/>
                      </a:lnTo>
                      <a:lnTo>
                        <a:pt x="138" y="116"/>
                      </a:lnTo>
                      <a:lnTo>
                        <a:pt x="148" y="106"/>
                      </a:lnTo>
                      <a:lnTo>
                        <a:pt x="156" y="99"/>
                      </a:lnTo>
                      <a:lnTo>
                        <a:pt x="163" y="91"/>
                      </a:lnTo>
                      <a:lnTo>
                        <a:pt x="171" y="84"/>
                      </a:lnTo>
                      <a:lnTo>
                        <a:pt x="175" y="76"/>
                      </a:lnTo>
                      <a:lnTo>
                        <a:pt x="178" y="70"/>
                      </a:lnTo>
                      <a:lnTo>
                        <a:pt x="182" y="66"/>
                      </a:lnTo>
                      <a:lnTo>
                        <a:pt x="184" y="66"/>
                      </a:lnTo>
                      <a:lnTo>
                        <a:pt x="182" y="66"/>
                      </a:lnTo>
                      <a:lnTo>
                        <a:pt x="182" y="72"/>
                      </a:lnTo>
                      <a:lnTo>
                        <a:pt x="178" y="78"/>
                      </a:lnTo>
                      <a:lnTo>
                        <a:pt x="178" y="87"/>
                      </a:lnTo>
                      <a:lnTo>
                        <a:pt x="175" y="97"/>
                      </a:lnTo>
                      <a:lnTo>
                        <a:pt x="171" y="108"/>
                      </a:lnTo>
                      <a:lnTo>
                        <a:pt x="165" y="120"/>
                      </a:lnTo>
                      <a:lnTo>
                        <a:pt x="161" y="133"/>
                      </a:lnTo>
                      <a:lnTo>
                        <a:pt x="152" y="143"/>
                      </a:lnTo>
                      <a:lnTo>
                        <a:pt x="144" y="154"/>
                      </a:lnTo>
                      <a:lnTo>
                        <a:pt x="135" y="163"/>
                      </a:lnTo>
                      <a:lnTo>
                        <a:pt x="125" y="171"/>
                      </a:lnTo>
                      <a:lnTo>
                        <a:pt x="114" y="177"/>
                      </a:lnTo>
                      <a:lnTo>
                        <a:pt x="100" y="179"/>
                      </a:lnTo>
                      <a:lnTo>
                        <a:pt x="87" y="181"/>
                      </a:lnTo>
                      <a:lnTo>
                        <a:pt x="74" y="179"/>
                      </a:lnTo>
                      <a:lnTo>
                        <a:pt x="57" y="171"/>
                      </a:lnTo>
                      <a:lnTo>
                        <a:pt x="43" y="165"/>
                      </a:lnTo>
                      <a:lnTo>
                        <a:pt x="32" y="158"/>
                      </a:lnTo>
                      <a:lnTo>
                        <a:pt x="23" y="152"/>
                      </a:lnTo>
                      <a:lnTo>
                        <a:pt x="15" y="143"/>
                      </a:lnTo>
                      <a:lnTo>
                        <a:pt x="9" y="135"/>
                      </a:lnTo>
                      <a:lnTo>
                        <a:pt x="5" y="127"/>
                      </a:lnTo>
                      <a:lnTo>
                        <a:pt x="2" y="120"/>
                      </a:lnTo>
                      <a:lnTo>
                        <a:pt x="0" y="110"/>
                      </a:lnTo>
                      <a:lnTo>
                        <a:pt x="2" y="101"/>
                      </a:lnTo>
                      <a:lnTo>
                        <a:pt x="2" y="91"/>
                      </a:lnTo>
                      <a:lnTo>
                        <a:pt x="5" y="84"/>
                      </a:lnTo>
                      <a:lnTo>
                        <a:pt x="9" y="74"/>
                      </a:lnTo>
                      <a:lnTo>
                        <a:pt x="13" y="65"/>
                      </a:lnTo>
                      <a:lnTo>
                        <a:pt x="19" y="53"/>
                      </a:lnTo>
                      <a:lnTo>
                        <a:pt x="28" y="46"/>
                      </a:lnTo>
                      <a:lnTo>
                        <a:pt x="36" y="36"/>
                      </a:lnTo>
                      <a:lnTo>
                        <a:pt x="45" y="28"/>
                      </a:lnTo>
                      <a:lnTo>
                        <a:pt x="55" y="21"/>
                      </a:lnTo>
                      <a:lnTo>
                        <a:pt x="66" y="17"/>
                      </a:lnTo>
                      <a:lnTo>
                        <a:pt x="78" y="11"/>
                      </a:lnTo>
                      <a:lnTo>
                        <a:pt x="87" y="8"/>
                      </a:lnTo>
                      <a:lnTo>
                        <a:pt x="99" y="6"/>
                      </a:lnTo>
                      <a:lnTo>
                        <a:pt x="110" y="4"/>
                      </a:lnTo>
                      <a:lnTo>
                        <a:pt x="121" y="2"/>
                      </a:lnTo>
                      <a:lnTo>
                        <a:pt x="131" y="0"/>
                      </a:lnTo>
                      <a:lnTo>
                        <a:pt x="140" y="0"/>
                      </a:lnTo>
                      <a:lnTo>
                        <a:pt x="148" y="0"/>
                      </a:lnTo>
                      <a:lnTo>
                        <a:pt x="156" y="0"/>
                      </a:lnTo>
                      <a:lnTo>
                        <a:pt x="161" y="0"/>
                      </a:lnTo>
                      <a:lnTo>
                        <a:pt x="163" y="0"/>
                      </a:lnTo>
                      <a:lnTo>
                        <a:pt x="165"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89" name="Freeform 113"/>
                <p:cNvSpPr>
                  <a:spLocks/>
                </p:cNvSpPr>
                <p:nvPr/>
              </p:nvSpPr>
              <p:spPr bwMode="auto">
                <a:xfrm>
                  <a:off x="4073" y="2165"/>
                  <a:ext cx="124" cy="118"/>
                </a:xfrm>
                <a:custGeom>
                  <a:avLst/>
                  <a:gdLst>
                    <a:gd name="T0" fmla="*/ 0 w 249"/>
                    <a:gd name="T1" fmla="*/ 1 h 236"/>
                    <a:gd name="T2" fmla="*/ 0 w 249"/>
                    <a:gd name="T3" fmla="*/ 1 h 236"/>
                    <a:gd name="T4" fmla="*/ 0 w 249"/>
                    <a:gd name="T5" fmla="*/ 1 h 236"/>
                    <a:gd name="T6" fmla="*/ 0 w 249"/>
                    <a:gd name="T7" fmla="*/ 1 h 236"/>
                    <a:gd name="T8" fmla="*/ 0 w 249"/>
                    <a:gd name="T9" fmla="*/ 1 h 236"/>
                    <a:gd name="T10" fmla="*/ 0 w 249"/>
                    <a:gd name="T11" fmla="*/ 1 h 236"/>
                    <a:gd name="T12" fmla="*/ 0 w 249"/>
                    <a:gd name="T13" fmla="*/ 1 h 236"/>
                    <a:gd name="T14" fmla="*/ 0 w 249"/>
                    <a:gd name="T15" fmla="*/ 1 h 236"/>
                    <a:gd name="T16" fmla="*/ 0 w 249"/>
                    <a:gd name="T17" fmla="*/ 1 h 236"/>
                    <a:gd name="T18" fmla="*/ 0 w 249"/>
                    <a:gd name="T19" fmla="*/ 1 h 236"/>
                    <a:gd name="T20" fmla="*/ 0 w 249"/>
                    <a:gd name="T21" fmla="*/ 1 h 236"/>
                    <a:gd name="T22" fmla="*/ 0 w 249"/>
                    <a:gd name="T23" fmla="*/ 1 h 236"/>
                    <a:gd name="T24" fmla="*/ 0 w 249"/>
                    <a:gd name="T25" fmla="*/ 1 h 236"/>
                    <a:gd name="T26" fmla="*/ 0 w 249"/>
                    <a:gd name="T27" fmla="*/ 1 h 236"/>
                    <a:gd name="T28" fmla="*/ 0 w 249"/>
                    <a:gd name="T29" fmla="*/ 1 h 236"/>
                    <a:gd name="T30" fmla="*/ 0 w 249"/>
                    <a:gd name="T31" fmla="*/ 1 h 236"/>
                    <a:gd name="T32" fmla="*/ 0 w 249"/>
                    <a:gd name="T33" fmla="*/ 1 h 236"/>
                    <a:gd name="T34" fmla="*/ 0 w 249"/>
                    <a:gd name="T35" fmla="*/ 1 h 236"/>
                    <a:gd name="T36" fmla="*/ 0 w 249"/>
                    <a:gd name="T37" fmla="*/ 1 h 236"/>
                    <a:gd name="T38" fmla="*/ 0 w 249"/>
                    <a:gd name="T39" fmla="*/ 1 h 236"/>
                    <a:gd name="T40" fmla="*/ 0 w 249"/>
                    <a:gd name="T41" fmla="*/ 1 h 236"/>
                    <a:gd name="T42" fmla="*/ 0 w 249"/>
                    <a:gd name="T43" fmla="*/ 1 h 236"/>
                    <a:gd name="T44" fmla="*/ 0 w 249"/>
                    <a:gd name="T45" fmla="*/ 1 h 236"/>
                    <a:gd name="T46" fmla="*/ 0 w 249"/>
                    <a:gd name="T47" fmla="*/ 1 h 236"/>
                    <a:gd name="T48" fmla="*/ 0 w 249"/>
                    <a:gd name="T49" fmla="*/ 1 h 236"/>
                    <a:gd name="T50" fmla="*/ 0 w 249"/>
                    <a:gd name="T51" fmla="*/ 1 h 236"/>
                    <a:gd name="T52" fmla="*/ 0 w 249"/>
                    <a:gd name="T53" fmla="*/ 1 h 236"/>
                    <a:gd name="T54" fmla="*/ 0 w 249"/>
                    <a:gd name="T55" fmla="*/ 1 h 236"/>
                    <a:gd name="T56" fmla="*/ 0 w 249"/>
                    <a:gd name="T57" fmla="*/ 1 h 236"/>
                    <a:gd name="T58" fmla="*/ 0 w 249"/>
                    <a:gd name="T59" fmla="*/ 1 h 236"/>
                    <a:gd name="T60" fmla="*/ 0 w 249"/>
                    <a:gd name="T61" fmla="*/ 1 h 236"/>
                    <a:gd name="T62" fmla="*/ 0 w 249"/>
                    <a:gd name="T63" fmla="*/ 1 h 236"/>
                    <a:gd name="T64" fmla="*/ 0 w 249"/>
                    <a:gd name="T65" fmla="*/ 1 h 236"/>
                    <a:gd name="T66" fmla="*/ 0 w 249"/>
                    <a:gd name="T67" fmla="*/ 1 h 236"/>
                    <a:gd name="T68" fmla="*/ 0 w 249"/>
                    <a:gd name="T69" fmla="*/ 1 h 236"/>
                    <a:gd name="T70" fmla="*/ 0 w 249"/>
                    <a:gd name="T71" fmla="*/ 1 h 236"/>
                    <a:gd name="T72" fmla="*/ 0 w 249"/>
                    <a:gd name="T73" fmla="*/ 1 h 236"/>
                    <a:gd name="T74" fmla="*/ 0 w 249"/>
                    <a:gd name="T75" fmla="*/ 1 h 236"/>
                    <a:gd name="T76" fmla="*/ 0 w 249"/>
                    <a:gd name="T77" fmla="*/ 1 h 236"/>
                    <a:gd name="T78" fmla="*/ 0 w 249"/>
                    <a:gd name="T79" fmla="*/ 1 h 236"/>
                    <a:gd name="T80" fmla="*/ 0 w 249"/>
                    <a:gd name="T81" fmla="*/ 1 h 236"/>
                    <a:gd name="T82" fmla="*/ 0 w 249"/>
                    <a:gd name="T83" fmla="*/ 1 h 236"/>
                    <a:gd name="T84" fmla="*/ 0 w 249"/>
                    <a:gd name="T85" fmla="*/ 1 h 236"/>
                    <a:gd name="T86" fmla="*/ 0 w 249"/>
                    <a:gd name="T87" fmla="*/ 1 h 236"/>
                    <a:gd name="T88" fmla="*/ 0 w 249"/>
                    <a:gd name="T89" fmla="*/ 1 h 236"/>
                    <a:gd name="T90" fmla="*/ 0 w 249"/>
                    <a:gd name="T91" fmla="*/ 1 h 236"/>
                    <a:gd name="T92" fmla="*/ 0 w 249"/>
                    <a:gd name="T93" fmla="*/ 0 h 236"/>
                    <a:gd name="T94" fmla="*/ 0 w 249"/>
                    <a:gd name="T95" fmla="*/ 0 h 236"/>
                    <a:gd name="T96" fmla="*/ 0 w 249"/>
                    <a:gd name="T97" fmla="*/ 1 h 236"/>
                    <a:gd name="T98" fmla="*/ 0 w 249"/>
                    <a:gd name="T99" fmla="*/ 1 h 236"/>
                    <a:gd name="T100" fmla="*/ 0 w 249"/>
                    <a:gd name="T101" fmla="*/ 1 h 236"/>
                    <a:gd name="T102" fmla="*/ 0 w 249"/>
                    <a:gd name="T103" fmla="*/ 1 h 2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49"/>
                    <a:gd name="T157" fmla="*/ 0 h 236"/>
                    <a:gd name="T158" fmla="*/ 249 w 249"/>
                    <a:gd name="T159" fmla="*/ 236 h 2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49" h="236">
                      <a:moveTo>
                        <a:pt x="159" y="11"/>
                      </a:moveTo>
                      <a:lnTo>
                        <a:pt x="157" y="11"/>
                      </a:lnTo>
                      <a:lnTo>
                        <a:pt x="154" y="11"/>
                      </a:lnTo>
                      <a:lnTo>
                        <a:pt x="148" y="11"/>
                      </a:lnTo>
                      <a:lnTo>
                        <a:pt x="142" y="13"/>
                      </a:lnTo>
                      <a:lnTo>
                        <a:pt x="133" y="15"/>
                      </a:lnTo>
                      <a:lnTo>
                        <a:pt x="123" y="19"/>
                      </a:lnTo>
                      <a:lnTo>
                        <a:pt x="112" y="21"/>
                      </a:lnTo>
                      <a:lnTo>
                        <a:pt x="102" y="27"/>
                      </a:lnTo>
                      <a:lnTo>
                        <a:pt x="93" y="32"/>
                      </a:lnTo>
                      <a:lnTo>
                        <a:pt x="81" y="40"/>
                      </a:lnTo>
                      <a:lnTo>
                        <a:pt x="72" y="48"/>
                      </a:lnTo>
                      <a:lnTo>
                        <a:pt x="66" y="59"/>
                      </a:lnTo>
                      <a:lnTo>
                        <a:pt x="59" y="69"/>
                      </a:lnTo>
                      <a:lnTo>
                        <a:pt x="55" y="82"/>
                      </a:lnTo>
                      <a:lnTo>
                        <a:pt x="53" y="97"/>
                      </a:lnTo>
                      <a:lnTo>
                        <a:pt x="55" y="114"/>
                      </a:lnTo>
                      <a:lnTo>
                        <a:pt x="59" y="129"/>
                      </a:lnTo>
                      <a:lnTo>
                        <a:pt x="64" y="143"/>
                      </a:lnTo>
                      <a:lnTo>
                        <a:pt x="70" y="154"/>
                      </a:lnTo>
                      <a:lnTo>
                        <a:pt x="79" y="164"/>
                      </a:lnTo>
                      <a:lnTo>
                        <a:pt x="89" y="169"/>
                      </a:lnTo>
                      <a:lnTo>
                        <a:pt x="98" y="173"/>
                      </a:lnTo>
                      <a:lnTo>
                        <a:pt x="112" y="177"/>
                      </a:lnTo>
                      <a:lnTo>
                        <a:pt x="123" y="177"/>
                      </a:lnTo>
                      <a:lnTo>
                        <a:pt x="135" y="177"/>
                      </a:lnTo>
                      <a:lnTo>
                        <a:pt x="146" y="173"/>
                      </a:lnTo>
                      <a:lnTo>
                        <a:pt x="157" y="171"/>
                      </a:lnTo>
                      <a:lnTo>
                        <a:pt x="171" y="167"/>
                      </a:lnTo>
                      <a:lnTo>
                        <a:pt x="180" y="160"/>
                      </a:lnTo>
                      <a:lnTo>
                        <a:pt x="190" y="154"/>
                      </a:lnTo>
                      <a:lnTo>
                        <a:pt x="197" y="146"/>
                      </a:lnTo>
                      <a:lnTo>
                        <a:pt x="205" y="141"/>
                      </a:lnTo>
                      <a:lnTo>
                        <a:pt x="211" y="133"/>
                      </a:lnTo>
                      <a:lnTo>
                        <a:pt x="216" y="124"/>
                      </a:lnTo>
                      <a:lnTo>
                        <a:pt x="220" y="116"/>
                      </a:lnTo>
                      <a:lnTo>
                        <a:pt x="226" y="108"/>
                      </a:lnTo>
                      <a:lnTo>
                        <a:pt x="230" y="101"/>
                      </a:lnTo>
                      <a:lnTo>
                        <a:pt x="233" y="93"/>
                      </a:lnTo>
                      <a:lnTo>
                        <a:pt x="235" y="86"/>
                      </a:lnTo>
                      <a:lnTo>
                        <a:pt x="237" y="80"/>
                      </a:lnTo>
                      <a:lnTo>
                        <a:pt x="241" y="69"/>
                      </a:lnTo>
                      <a:lnTo>
                        <a:pt x="243" y="59"/>
                      </a:lnTo>
                      <a:lnTo>
                        <a:pt x="243" y="51"/>
                      </a:lnTo>
                      <a:lnTo>
                        <a:pt x="245" y="51"/>
                      </a:lnTo>
                      <a:lnTo>
                        <a:pt x="245" y="53"/>
                      </a:lnTo>
                      <a:lnTo>
                        <a:pt x="247" y="65"/>
                      </a:lnTo>
                      <a:lnTo>
                        <a:pt x="249" y="70"/>
                      </a:lnTo>
                      <a:lnTo>
                        <a:pt x="249" y="78"/>
                      </a:lnTo>
                      <a:lnTo>
                        <a:pt x="249" y="89"/>
                      </a:lnTo>
                      <a:lnTo>
                        <a:pt x="249" y="99"/>
                      </a:lnTo>
                      <a:lnTo>
                        <a:pt x="247" y="108"/>
                      </a:lnTo>
                      <a:lnTo>
                        <a:pt x="245" y="122"/>
                      </a:lnTo>
                      <a:lnTo>
                        <a:pt x="239" y="133"/>
                      </a:lnTo>
                      <a:lnTo>
                        <a:pt x="233" y="146"/>
                      </a:lnTo>
                      <a:lnTo>
                        <a:pt x="226" y="160"/>
                      </a:lnTo>
                      <a:lnTo>
                        <a:pt x="218" y="173"/>
                      </a:lnTo>
                      <a:lnTo>
                        <a:pt x="205" y="184"/>
                      </a:lnTo>
                      <a:lnTo>
                        <a:pt x="193" y="198"/>
                      </a:lnTo>
                      <a:lnTo>
                        <a:pt x="176" y="209"/>
                      </a:lnTo>
                      <a:lnTo>
                        <a:pt x="159" y="219"/>
                      </a:lnTo>
                      <a:lnTo>
                        <a:pt x="146" y="224"/>
                      </a:lnTo>
                      <a:lnTo>
                        <a:pt x="131" y="232"/>
                      </a:lnTo>
                      <a:lnTo>
                        <a:pt x="116" y="234"/>
                      </a:lnTo>
                      <a:lnTo>
                        <a:pt x="102" y="236"/>
                      </a:lnTo>
                      <a:lnTo>
                        <a:pt x="89" y="234"/>
                      </a:lnTo>
                      <a:lnTo>
                        <a:pt x="78" y="232"/>
                      </a:lnTo>
                      <a:lnTo>
                        <a:pt x="64" y="226"/>
                      </a:lnTo>
                      <a:lnTo>
                        <a:pt x="53" y="221"/>
                      </a:lnTo>
                      <a:lnTo>
                        <a:pt x="41" y="213"/>
                      </a:lnTo>
                      <a:lnTo>
                        <a:pt x="36" y="205"/>
                      </a:lnTo>
                      <a:lnTo>
                        <a:pt x="24" y="194"/>
                      </a:lnTo>
                      <a:lnTo>
                        <a:pt x="19" y="184"/>
                      </a:lnTo>
                      <a:lnTo>
                        <a:pt x="11" y="171"/>
                      </a:lnTo>
                      <a:lnTo>
                        <a:pt x="7" y="160"/>
                      </a:lnTo>
                      <a:lnTo>
                        <a:pt x="3" y="145"/>
                      </a:lnTo>
                      <a:lnTo>
                        <a:pt x="1" y="129"/>
                      </a:lnTo>
                      <a:lnTo>
                        <a:pt x="0" y="116"/>
                      </a:lnTo>
                      <a:lnTo>
                        <a:pt x="1" y="107"/>
                      </a:lnTo>
                      <a:lnTo>
                        <a:pt x="1" y="93"/>
                      </a:lnTo>
                      <a:lnTo>
                        <a:pt x="5" y="82"/>
                      </a:lnTo>
                      <a:lnTo>
                        <a:pt x="7" y="70"/>
                      </a:lnTo>
                      <a:lnTo>
                        <a:pt x="15" y="61"/>
                      </a:lnTo>
                      <a:lnTo>
                        <a:pt x="19" y="49"/>
                      </a:lnTo>
                      <a:lnTo>
                        <a:pt x="24" y="42"/>
                      </a:lnTo>
                      <a:lnTo>
                        <a:pt x="32" y="34"/>
                      </a:lnTo>
                      <a:lnTo>
                        <a:pt x="40" y="27"/>
                      </a:lnTo>
                      <a:lnTo>
                        <a:pt x="47" y="21"/>
                      </a:lnTo>
                      <a:lnTo>
                        <a:pt x="55" y="17"/>
                      </a:lnTo>
                      <a:lnTo>
                        <a:pt x="64" y="11"/>
                      </a:lnTo>
                      <a:lnTo>
                        <a:pt x="74" y="10"/>
                      </a:lnTo>
                      <a:lnTo>
                        <a:pt x="81" y="6"/>
                      </a:lnTo>
                      <a:lnTo>
                        <a:pt x="89" y="4"/>
                      </a:lnTo>
                      <a:lnTo>
                        <a:pt x="97" y="0"/>
                      </a:lnTo>
                      <a:lnTo>
                        <a:pt x="106" y="0"/>
                      </a:lnTo>
                      <a:lnTo>
                        <a:pt x="112" y="0"/>
                      </a:lnTo>
                      <a:lnTo>
                        <a:pt x="119" y="0"/>
                      </a:lnTo>
                      <a:lnTo>
                        <a:pt x="127" y="2"/>
                      </a:lnTo>
                      <a:lnTo>
                        <a:pt x="133" y="4"/>
                      </a:lnTo>
                      <a:lnTo>
                        <a:pt x="142" y="4"/>
                      </a:lnTo>
                      <a:lnTo>
                        <a:pt x="152" y="8"/>
                      </a:lnTo>
                      <a:lnTo>
                        <a:pt x="157" y="10"/>
                      </a:lnTo>
                      <a:lnTo>
                        <a:pt x="159"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90" name="Freeform 114"/>
                <p:cNvSpPr>
                  <a:spLocks/>
                </p:cNvSpPr>
                <p:nvPr/>
              </p:nvSpPr>
              <p:spPr bwMode="auto">
                <a:xfrm>
                  <a:off x="4153" y="2076"/>
                  <a:ext cx="129" cy="117"/>
                </a:xfrm>
                <a:custGeom>
                  <a:avLst/>
                  <a:gdLst>
                    <a:gd name="T0" fmla="*/ 0 w 259"/>
                    <a:gd name="T1" fmla="*/ 1 h 234"/>
                    <a:gd name="T2" fmla="*/ 0 w 259"/>
                    <a:gd name="T3" fmla="*/ 1 h 234"/>
                    <a:gd name="T4" fmla="*/ 0 w 259"/>
                    <a:gd name="T5" fmla="*/ 1 h 234"/>
                    <a:gd name="T6" fmla="*/ 0 w 259"/>
                    <a:gd name="T7" fmla="*/ 1 h 234"/>
                    <a:gd name="T8" fmla="*/ 0 w 259"/>
                    <a:gd name="T9" fmla="*/ 1 h 234"/>
                    <a:gd name="T10" fmla="*/ 0 w 259"/>
                    <a:gd name="T11" fmla="*/ 1 h 234"/>
                    <a:gd name="T12" fmla="*/ 0 w 259"/>
                    <a:gd name="T13" fmla="*/ 1 h 234"/>
                    <a:gd name="T14" fmla="*/ 0 w 259"/>
                    <a:gd name="T15" fmla="*/ 1 h 234"/>
                    <a:gd name="T16" fmla="*/ 0 w 259"/>
                    <a:gd name="T17" fmla="*/ 1 h 234"/>
                    <a:gd name="T18" fmla="*/ 0 w 259"/>
                    <a:gd name="T19" fmla="*/ 1 h 234"/>
                    <a:gd name="T20" fmla="*/ 0 w 259"/>
                    <a:gd name="T21" fmla="*/ 1 h 234"/>
                    <a:gd name="T22" fmla="*/ 0 w 259"/>
                    <a:gd name="T23" fmla="*/ 1 h 234"/>
                    <a:gd name="T24" fmla="*/ 0 w 259"/>
                    <a:gd name="T25" fmla="*/ 1 h 234"/>
                    <a:gd name="T26" fmla="*/ 0 w 259"/>
                    <a:gd name="T27" fmla="*/ 1 h 234"/>
                    <a:gd name="T28" fmla="*/ 0 w 259"/>
                    <a:gd name="T29" fmla="*/ 1 h 234"/>
                    <a:gd name="T30" fmla="*/ 0 w 259"/>
                    <a:gd name="T31" fmla="*/ 1 h 234"/>
                    <a:gd name="T32" fmla="*/ 0 w 259"/>
                    <a:gd name="T33" fmla="*/ 1 h 234"/>
                    <a:gd name="T34" fmla="*/ 0 w 259"/>
                    <a:gd name="T35" fmla="*/ 1 h 234"/>
                    <a:gd name="T36" fmla="*/ 0 w 259"/>
                    <a:gd name="T37" fmla="*/ 1 h 234"/>
                    <a:gd name="T38" fmla="*/ 0 w 259"/>
                    <a:gd name="T39" fmla="*/ 1 h 234"/>
                    <a:gd name="T40" fmla="*/ 0 w 259"/>
                    <a:gd name="T41" fmla="*/ 1 h 234"/>
                    <a:gd name="T42" fmla="*/ 0 w 259"/>
                    <a:gd name="T43" fmla="*/ 1 h 234"/>
                    <a:gd name="T44" fmla="*/ 0 w 259"/>
                    <a:gd name="T45" fmla="*/ 1 h 234"/>
                    <a:gd name="T46" fmla="*/ 0 w 259"/>
                    <a:gd name="T47" fmla="*/ 1 h 234"/>
                    <a:gd name="T48" fmla="*/ 0 w 259"/>
                    <a:gd name="T49" fmla="*/ 1 h 234"/>
                    <a:gd name="T50" fmla="*/ 0 w 259"/>
                    <a:gd name="T51" fmla="*/ 1 h 234"/>
                    <a:gd name="T52" fmla="*/ 0 w 259"/>
                    <a:gd name="T53" fmla="*/ 1 h 234"/>
                    <a:gd name="T54" fmla="*/ 0 w 259"/>
                    <a:gd name="T55" fmla="*/ 1 h 234"/>
                    <a:gd name="T56" fmla="*/ 0 w 259"/>
                    <a:gd name="T57" fmla="*/ 1 h 234"/>
                    <a:gd name="T58" fmla="*/ 0 w 259"/>
                    <a:gd name="T59" fmla="*/ 1 h 234"/>
                    <a:gd name="T60" fmla="*/ 0 w 259"/>
                    <a:gd name="T61" fmla="*/ 1 h 234"/>
                    <a:gd name="T62" fmla="*/ 0 w 259"/>
                    <a:gd name="T63" fmla="*/ 0 h 234"/>
                    <a:gd name="T64" fmla="*/ 0 w 259"/>
                    <a:gd name="T65" fmla="*/ 1 h 234"/>
                    <a:gd name="T66" fmla="*/ 0 w 259"/>
                    <a:gd name="T67" fmla="*/ 1 h 234"/>
                    <a:gd name="T68" fmla="*/ 0 w 259"/>
                    <a:gd name="T69" fmla="*/ 1 h 234"/>
                    <a:gd name="T70" fmla="*/ 0 w 259"/>
                    <a:gd name="T71" fmla="*/ 1 h 234"/>
                    <a:gd name="T72" fmla="*/ 0 w 259"/>
                    <a:gd name="T73" fmla="*/ 1 h 234"/>
                    <a:gd name="T74" fmla="*/ 0 w 259"/>
                    <a:gd name="T75" fmla="*/ 1 h 234"/>
                    <a:gd name="T76" fmla="*/ 0 w 259"/>
                    <a:gd name="T77" fmla="*/ 1 h 2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59"/>
                    <a:gd name="T118" fmla="*/ 0 h 234"/>
                    <a:gd name="T119" fmla="*/ 259 w 259"/>
                    <a:gd name="T120" fmla="*/ 234 h 2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59" h="234">
                      <a:moveTo>
                        <a:pt x="259" y="69"/>
                      </a:moveTo>
                      <a:lnTo>
                        <a:pt x="257" y="67"/>
                      </a:lnTo>
                      <a:lnTo>
                        <a:pt x="251" y="65"/>
                      </a:lnTo>
                      <a:lnTo>
                        <a:pt x="244" y="61"/>
                      </a:lnTo>
                      <a:lnTo>
                        <a:pt x="234" y="57"/>
                      </a:lnTo>
                      <a:lnTo>
                        <a:pt x="221" y="54"/>
                      </a:lnTo>
                      <a:lnTo>
                        <a:pt x="207" y="48"/>
                      </a:lnTo>
                      <a:lnTo>
                        <a:pt x="192" y="44"/>
                      </a:lnTo>
                      <a:lnTo>
                        <a:pt x="177" y="44"/>
                      </a:lnTo>
                      <a:lnTo>
                        <a:pt x="160" y="40"/>
                      </a:lnTo>
                      <a:lnTo>
                        <a:pt x="143" y="42"/>
                      </a:lnTo>
                      <a:lnTo>
                        <a:pt x="126" y="44"/>
                      </a:lnTo>
                      <a:lnTo>
                        <a:pt x="112" y="50"/>
                      </a:lnTo>
                      <a:lnTo>
                        <a:pt x="95" y="57"/>
                      </a:lnTo>
                      <a:lnTo>
                        <a:pt x="82" y="69"/>
                      </a:lnTo>
                      <a:lnTo>
                        <a:pt x="71" y="84"/>
                      </a:lnTo>
                      <a:lnTo>
                        <a:pt x="61" y="105"/>
                      </a:lnTo>
                      <a:lnTo>
                        <a:pt x="53" y="124"/>
                      </a:lnTo>
                      <a:lnTo>
                        <a:pt x="50" y="143"/>
                      </a:lnTo>
                      <a:lnTo>
                        <a:pt x="50" y="156"/>
                      </a:lnTo>
                      <a:lnTo>
                        <a:pt x="55" y="170"/>
                      </a:lnTo>
                      <a:lnTo>
                        <a:pt x="61" y="179"/>
                      </a:lnTo>
                      <a:lnTo>
                        <a:pt x="69" y="187"/>
                      </a:lnTo>
                      <a:lnTo>
                        <a:pt x="78" y="192"/>
                      </a:lnTo>
                      <a:lnTo>
                        <a:pt x="91" y="196"/>
                      </a:lnTo>
                      <a:lnTo>
                        <a:pt x="105" y="198"/>
                      </a:lnTo>
                      <a:lnTo>
                        <a:pt x="120" y="198"/>
                      </a:lnTo>
                      <a:lnTo>
                        <a:pt x="133" y="196"/>
                      </a:lnTo>
                      <a:lnTo>
                        <a:pt x="147" y="194"/>
                      </a:lnTo>
                      <a:lnTo>
                        <a:pt x="160" y="189"/>
                      </a:lnTo>
                      <a:lnTo>
                        <a:pt x="173" y="187"/>
                      </a:lnTo>
                      <a:lnTo>
                        <a:pt x="183" y="179"/>
                      </a:lnTo>
                      <a:lnTo>
                        <a:pt x="194" y="173"/>
                      </a:lnTo>
                      <a:lnTo>
                        <a:pt x="190" y="177"/>
                      </a:lnTo>
                      <a:lnTo>
                        <a:pt x="185" y="187"/>
                      </a:lnTo>
                      <a:lnTo>
                        <a:pt x="177" y="192"/>
                      </a:lnTo>
                      <a:lnTo>
                        <a:pt x="173" y="200"/>
                      </a:lnTo>
                      <a:lnTo>
                        <a:pt x="166" y="208"/>
                      </a:lnTo>
                      <a:lnTo>
                        <a:pt x="158" y="217"/>
                      </a:lnTo>
                      <a:lnTo>
                        <a:pt x="147" y="221"/>
                      </a:lnTo>
                      <a:lnTo>
                        <a:pt x="137" y="227"/>
                      </a:lnTo>
                      <a:lnTo>
                        <a:pt x="124" y="230"/>
                      </a:lnTo>
                      <a:lnTo>
                        <a:pt x="112" y="234"/>
                      </a:lnTo>
                      <a:lnTo>
                        <a:pt x="95" y="232"/>
                      </a:lnTo>
                      <a:lnTo>
                        <a:pt x="82" y="230"/>
                      </a:lnTo>
                      <a:lnTo>
                        <a:pt x="63" y="223"/>
                      </a:lnTo>
                      <a:lnTo>
                        <a:pt x="46" y="215"/>
                      </a:lnTo>
                      <a:lnTo>
                        <a:pt x="29" y="202"/>
                      </a:lnTo>
                      <a:lnTo>
                        <a:pt x="15" y="187"/>
                      </a:lnTo>
                      <a:lnTo>
                        <a:pt x="8" y="171"/>
                      </a:lnTo>
                      <a:lnTo>
                        <a:pt x="2" y="156"/>
                      </a:lnTo>
                      <a:lnTo>
                        <a:pt x="0" y="139"/>
                      </a:lnTo>
                      <a:lnTo>
                        <a:pt x="2" y="124"/>
                      </a:lnTo>
                      <a:lnTo>
                        <a:pt x="8" y="107"/>
                      </a:lnTo>
                      <a:lnTo>
                        <a:pt x="15" y="92"/>
                      </a:lnTo>
                      <a:lnTo>
                        <a:pt x="25" y="74"/>
                      </a:lnTo>
                      <a:lnTo>
                        <a:pt x="36" y="59"/>
                      </a:lnTo>
                      <a:lnTo>
                        <a:pt x="50" y="44"/>
                      </a:lnTo>
                      <a:lnTo>
                        <a:pt x="65" y="33"/>
                      </a:lnTo>
                      <a:lnTo>
                        <a:pt x="82" y="21"/>
                      </a:lnTo>
                      <a:lnTo>
                        <a:pt x="99" y="14"/>
                      </a:lnTo>
                      <a:lnTo>
                        <a:pt x="120" y="6"/>
                      </a:lnTo>
                      <a:lnTo>
                        <a:pt x="139" y="2"/>
                      </a:lnTo>
                      <a:lnTo>
                        <a:pt x="156" y="0"/>
                      </a:lnTo>
                      <a:lnTo>
                        <a:pt x="173" y="2"/>
                      </a:lnTo>
                      <a:lnTo>
                        <a:pt x="187" y="2"/>
                      </a:lnTo>
                      <a:lnTo>
                        <a:pt x="200" y="8"/>
                      </a:lnTo>
                      <a:lnTo>
                        <a:pt x="209" y="12"/>
                      </a:lnTo>
                      <a:lnTo>
                        <a:pt x="221" y="17"/>
                      </a:lnTo>
                      <a:lnTo>
                        <a:pt x="228" y="23"/>
                      </a:lnTo>
                      <a:lnTo>
                        <a:pt x="238" y="31"/>
                      </a:lnTo>
                      <a:lnTo>
                        <a:pt x="242" y="36"/>
                      </a:lnTo>
                      <a:lnTo>
                        <a:pt x="247" y="44"/>
                      </a:lnTo>
                      <a:lnTo>
                        <a:pt x="251" y="50"/>
                      </a:lnTo>
                      <a:lnTo>
                        <a:pt x="255" y="57"/>
                      </a:lnTo>
                      <a:lnTo>
                        <a:pt x="259" y="65"/>
                      </a:lnTo>
                      <a:lnTo>
                        <a:pt x="259" y="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91" name="Freeform 115"/>
                <p:cNvSpPr>
                  <a:spLocks/>
                </p:cNvSpPr>
                <p:nvPr/>
              </p:nvSpPr>
              <p:spPr bwMode="auto">
                <a:xfrm>
                  <a:off x="4043" y="2080"/>
                  <a:ext cx="120" cy="102"/>
                </a:xfrm>
                <a:custGeom>
                  <a:avLst/>
                  <a:gdLst>
                    <a:gd name="T0" fmla="*/ 1 w 239"/>
                    <a:gd name="T1" fmla="*/ 1 h 203"/>
                    <a:gd name="T2" fmla="*/ 1 w 239"/>
                    <a:gd name="T3" fmla="*/ 1 h 203"/>
                    <a:gd name="T4" fmla="*/ 1 w 239"/>
                    <a:gd name="T5" fmla="*/ 1 h 203"/>
                    <a:gd name="T6" fmla="*/ 1 w 239"/>
                    <a:gd name="T7" fmla="*/ 1 h 203"/>
                    <a:gd name="T8" fmla="*/ 1 w 239"/>
                    <a:gd name="T9" fmla="*/ 1 h 203"/>
                    <a:gd name="T10" fmla="*/ 1 w 239"/>
                    <a:gd name="T11" fmla="*/ 1 h 203"/>
                    <a:gd name="T12" fmla="*/ 1 w 239"/>
                    <a:gd name="T13" fmla="*/ 1 h 203"/>
                    <a:gd name="T14" fmla="*/ 1 w 239"/>
                    <a:gd name="T15" fmla="*/ 1 h 203"/>
                    <a:gd name="T16" fmla="*/ 1 w 239"/>
                    <a:gd name="T17" fmla="*/ 1 h 203"/>
                    <a:gd name="T18" fmla="*/ 1 w 239"/>
                    <a:gd name="T19" fmla="*/ 1 h 203"/>
                    <a:gd name="T20" fmla="*/ 1 w 239"/>
                    <a:gd name="T21" fmla="*/ 1 h 203"/>
                    <a:gd name="T22" fmla="*/ 1 w 239"/>
                    <a:gd name="T23" fmla="*/ 1 h 203"/>
                    <a:gd name="T24" fmla="*/ 1 w 239"/>
                    <a:gd name="T25" fmla="*/ 1 h 203"/>
                    <a:gd name="T26" fmla="*/ 1 w 239"/>
                    <a:gd name="T27" fmla="*/ 1 h 203"/>
                    <a:gd name="T28" fmla="*/ 1 w 239"/>
                    <a:gd name="T29" fmla="*/ 1 h 203"/>
                    <a:gd name="T30" fmla="*/ 1 w 239"/>
                    <a:gd name="T31" fmla="*/ 1 h 203"/>
                    <a:gd name="T32" fmla="*/ 1 w 239"/>
                    <a:gd name="T33" fmla="*/ 1 h 203"/>
                    <a:gd name="T34" fmla="*/ 1 w 239"/>
                    <a:gd name="T35" fmla="*/ 1 h 203"/>
                    <a:gd name="T36" fmla="*/ 1 w 239"/>
                    <a:gd name="T37" fmla="*/ 1 h 203"/>
                    <a:gd name="T38" fmla="*/ 1 w 239"/>
                    <a:gd name="T39" fmla="*/ 1 h 203"/>
                    <a:gd name="T40" fmla="*/ 1 w 239"/>
                    <a:gd name="T41" fmla="*/ 1 h 203"/>
                    <a:gd name="T42" fmla="*/ 1 w 239"/>
                    <a:gd name="T43" fmla="*/ 1 h 203"/>
                    <a:gd name="T44" fmla="*/ 0 w 239"/>
                    <a:gd name="T45" fmla="*/ 1 h 203"/>
                    <a:gd name="T46" fmla="*/ 1 w 239"/>
                    <a:gd name="T47" fmla="*/ 1 h 203"/>
                    <a:gd name="T48" fmla="*/ 1 w 239"/>
                    <a:gd name="T49" fmla="*/ 1 h 203"/>
                    <a:gd name="T50" fmla="*/ 1 w 239"/>
                    <a:gd name="T51" fmla="*/ 1 h 203"/>
                    <a:gd name="T52" fmla="*/ 1 w 239"/>
                    <a:gd name="T53" fmla="*/ 1 h 203"/>
                    <a:gd name="T54" fmla="*/ 1 w 239"/>
                    <a:gd name="T55" fmla="*/ 1 h 203"/>
                    <a:gd name="T56" fmla="*/ 1 w 239"/>
                    <a:gd name="T57" fmla="*/ 1 h 203"/>
                    <a:gd name="T58" fmla="*/ 1 w 239"/>
                    <a:gd name="T59" fmla="*/ 0 h 203"/>
                    <a:gd name="T60" fmla="*/ 1 w 239"/>
                    <a:gd name="T61" fmla="*/ 1 h 203"/>
                    <a:gd name="T62" fmla="*/ 1 w 239"/>
                    <a:gd name="T63" fmla="*/ 1 h 203"/>
                    <a:gd name="T64" fmla="*/ 1 w 239"/>
                    <a:gd name="T65" fmla="*/ 1 h 203"/>
                    <a:gd name="T66" fmla="*/ 1 w 239"/>
                    <a:gd name="T67" fmla="*/ 1 h 203"/>
                    <a:gd name="T68" fmla="*/ 1 w 239"/>
                    <a:gd name="T69" fmla="*/ 1 h 203"/>
                    <a:gd name="T70" fmla="*/ 1 w 239"/>
                    <a:gd name="T71" fmla="*/ 1 h 203"/>
                    <a:gd name="T72" fmla="*/ 1 w 239"/>
                    <a:gd name="T73" fmla="*/ 1 h 203"/>
                    <a:gd name="T74" fmla="*/ 1 w 239"/>
                    <a:gd name="T75" fmla="*/ 1 h 203"/>
                    <a:gd name="T76" fmla="*/ 1 w 239"/>
                    <a:gd name="T77" fmla="*/ 1 h 203"/>
                    <a:gd name="T78" fmla="*/ 1 w 239"/>
                    <a:gd name="T79" fmla="*/ 1 h 20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39"/>
                    <a:gd name="T121" fmla="*/ 0 h 203"/>
                    <a:gd name="T122" fmla="*/ 239 w 239"/>
                    <a:gd name="T123" fmla="*/ 203 h 20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39" h="203">
                      <a:moveTo>
                        <a:pt x="195" y="76"/>
                      </a:moveTo>
                      <a:lnTo>
                        <a:pt x="192" y="72"/>
                      </a:lnTo>
                      <a:lnTo>
                        <a:pt x="182" y="66"/>
                      </a:lnTo>
                      <a:lnTo>
                        <a:pt x="175" y="61"/>
                      </a:lnTo>
                      <a:lnTo>
                        <a:pt x="167" y="57"/>
                      </a:lnTo>
                      <a:lnTo>
                        <a:pt x="157" y="53"/>
                      </a:lnTo>
                      <a:lnTo>
                        <a:pt x="148" y="51"/>
                      </a:lnTo>
                      <a:lnTo>
                        <a:pt x="138" y="47"/>
                      </a:lnTo>
                      <a:lnTo>
                        <a:pt x="127" y="47"/>
                      </a:lnTo>
                      <a:lnTo>
                        <a:pt x="116" y="47"/>
                      </a:lnTo>
                      <a:lnTo>
                        <a:pt x="106" y="49"/>
                      </a:lnTo>
                      <a:lnTo>
                        <a:pt x="95" y="51"/>
                      </a:lnTo>
                      <a:lnTo>
                        <a:pt x="85" y="59"/>
                      </a:lnTo>
                      <a:lnTo>
                        <a:pt x="74" y="68"/>
                      </a:lnTo>
                      <a:lnTo>
                        <a:pt x="66" y="80"/>
                      </a:lnTo>
                      <a:lnTo>
                        <a:pt x="59" y="91"/>
                      </a:lnTo>
                      <a:lnTo>
                        <a:pt x="53" y="103"/>
                      </a:lnTo>
                      <a:lnTo>
                        <a:pt x="51" y="114"/>
                      </a:lnTo>
                      <a:lnTo>
                        <a:pt x="53" y="125"/>
                      </a:lnTo>
                      <a:lnTo>
                        <a:pt x="55" y="135"/>
                      </a:lnTo>
                      <a:lnTo>
                        <a:pt x="59" y="144"/>
                      </a:lnTo>
                      <a:lnTo>
                        <a:pt x="64" y="152"/>
                      </a:lnTo>
                      <a:lnTo>
                        <a:pt x="70" y="163"/>
                      </a:lnTo>
                      <a:lnTo>
                        <a:pt x="78" y="169"/>
                      </a:lnTo>
                      <a:lnTo>
                        <a:pt x="83" y="177"/>
                      </a:lnTo>
                      <a:lnTo>
                        <a:pt x="91" y="180"/>
                      </a:lnTo>
                      <a:lnTo>
                        <a:pt x="97" y="186"/>
                      </a:lnTo>
                      <a:lnTo>
                        <a:pt x="108" y="194"/>
                      </a:lnTo>
                      <a:lnTo>
                        <a:pt x="112" y="196"/>
                      </a:lnTo>
                      <a:lnTo>
                        <a:pt x="108" y="196"/>
                      </a:lnTo>
                      <a:lnTo>
                        <a:pt x="99" y="199"/>
                      </a:lnTo>
                      <a:lnTo>
                        <a:pt x="91" y="201"/>
                      </a:lnTo>
                      <a:lnTo>
                        <a:pt x="83" y="203"/>
                      </a:lnTo>
                      <a:lnTo>
                        <a:pt x="76" y="203"/>
                      </a:lnTo>
                      <a:lnTo>
                        <a:pt x="68" y="203"/>
                      </a:lnTo>
                      <a:lnTo>
                        <a:pt x="59" y="201"/>
                      </a:lnTo>
                      <a:lnTo>
                        <a:pt x="49" y="199"/>
                      </a:lnTo>
                      <a:lnTo>
                        <a:pt x="40" y="196"/>
                      </a:lnTo>
                      <a:lnTo>
                        <a:pt x="32" y="192"/>
                      </a:lnTo>
                      <a:lnTo>
                        <a:pt x="24" y="184"/>
                      </a:lnTo>
                      <a:lnTo>
                        <a:pt x="17" y="177"/>
                      </a:lnTo>
                      <a:lnTo>
                        <a:pt x="11" y="163"/>
                      </a:lnTo>
                      <a:lnTo>
                        <a:pt x="7" y="152"/>
                      </a:lnTo>
                      <a:lnTo>
                        <a:pt x="2" y="135"/>
                      </a:lnTo>
                      <a:lnTo>
                        <a:pt x="2" y="120"/>
                      </a:lnTo>
                      <a:lnTo>
                        <a:pt x="0" y="104"/>
                      </a:lnTo>
                      <a:lnTo>
                        <a:pt x="2" y="91"/>
                      </a:lnTo>
                      <a:lnTo>
                        <a:pt x="5" y="78"/>
                      </a:lnTo>
                      <a:lnTo>
                        <a:pt x="9" y="66"/>
                      </a:lnTo>
                      <a:lnTo>
                        <a:pt x="15" y="55"/>
                      </a:lnTo>
                      <a:lnTo>
                        <a:pt x="22" y="45"/>
                      </a:lnTo>
                      <a:lnTo>
                        <a:pt x="30" y="34"/>
                      </a:lnTo>
                      <a:lnTo>
                        <a:pt x="41" y="26"/>
                      </a:lnTo>
                      <a:lnTo>
                        <a:pt x="53" y="19"/>
                      </a:lnTo>
                      <a:lnTo>
                        <a:pt x="66" y="13"/>
                      </a:lnTo>
                      <a:lnTo>
                        <a:pt x="78" y="7"/>
                      </a:lnTo>
                      <a:lnTo>
                        <a:pt x="95" y="4"/>
                      </a:lnTo>
                      <a:lnTo>
                        <a:pt x="108" y="2"/>
                      </a:lnTo>
                      <a:lnTo>
                        <a:pt x="127" y="2"/>
                      </a:lnTo>
                      <a:lnTo>
                        <a:pt x="140" y="0"/>
                      </a:lnTo>
                      <a:lnTo>
                        <a:pt x="154" y="2"/>
                      </a:lnTo>
                      <a:lnTo>
                        <a:pt x="169" y="4"/>
                      </a:lnTo>
                      <a:lnTo>
                        <a:pt x="180" y="9"/>
                      </a:lnTo>
                      <a:lnTo>
                        <a:pt x="190" y="13"/>
                      </a:lnTo>
                      <a:lnTo>
                        <a:pt x="199" y="19"/>
                      </a:lnTo>
                      <a:lnTo>
                        <a:pt x="207" y="26"/>
                      </a:lnTo>
                      <a:lnTo>
                        <a:pt x="216" y="34"/>
                      </a:lnTo>
                      <a:lnTo>
                        <a:pt x="220" y="40"/>
                      </a:lnTo>
                      <a:lnTo>
                        <a:pt x="226" y="45"/>
                      </a:lnTo>
                      <a:lnTo>
                        <a:pt x="230" y="51"/>
                      </a:lnTo>
                      <a:lnTo>
                        <a:pt x="233" y="59"/>
                      </a:lnTo>
                      <a:lnTo>
                        <a:pt x="237" y="68"/>
                      </a:lnTo>
                      <a:lnTo>
                        <a:pt x="239" y="70"/>
                      </a:lnTo>
                      <a:lnTo>
                        <a:pt x="235" y="74"/>
                      </a:lnTo>
                      <a:lnTo>
                        <a:pt x="226" y="78"/>
                      </a:lnTo>
                      <a:lnTo>
                        <a:pt x="218" y="80"/>
                      </a:lnTo>
                      <a:lnTo>
                        <a:pt x="211" y="82"/>
                      </a:lnTo>
                      <a:lnTo>
                        <a:pt x="203" y="80"/>
                      </a:lnTo>
                      <a:lnTo>
                        <a:pt x="195" y="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92" name="Freeform 116"/>
                <p:cNvSpPr>
                  <a:spLocks/>
                </p:cNvSpPr>
                <p:nvPr/>
              </p:nvSpPr>
              <p:spPr bwMode="auto">
                <a:xfrm>
                  <a:off x="3929" y="2129"/>
                  <a:ext cx="129" cy="134"/>
                </a:xfrm>
                <a:custGeom>
                  <a:avLst/>
                  <a:gdLst>
                    <a:gd name="T0" fmla="*/ 1 w 256"/>
                    <a:gd name="T1" fmla="*/ 1 h 268"/>
                    <a:gd name="T2" fmla="*/ 1 w 256"/>
                    <a:gd name="T3" fmla="*/ 1 h 268"/>
                    <a:gd name="T4" fmla="*/ 1 w 256"/>
                    <a:gd name="T5" fmla="*/ 1 h 268"/>
                    <a:gd name="T6" fmla="*/ 1 w 256"/>
                    <a:gd name="T7" fmla="*/ 1 h 268"/>
                    <a:gd name="T8" fmla="*/ 1 w 256"/>
                    <a:gd name="T9" fmla="*/ 0 h 268"/>
                    <a:gd name="T10" fmla="*/ 1 w 256"/>
                    <a:gd name="T11" fmla="*/ 1 h 268"/>
                    <a:gd name="T12" fmla="*/ 1 w 256"/>
                    <a:gd name="T13" fmla="*/ 1 h 268"/>
                    <a:gd name="T14" fmla="*/ 1 w 256"/>
                    <a:gd name="T15" fmla="*/ 1 h 268"/>
                    <a:gd name="T16" fmla="*/ 1 w 256"/>
                    <a:gd name="T17" fmla="*/ 1 h 268"/>
                    <a:gd name="T18" fmla="*/ 1 w 256"/>
                    <a:gd name="T19" fmla="*/ 1 h 268"/>
                    <a:gd name="T20" fmla="*/ 0 w 256"/>
                    <a:gd name="T21" fmla="*/ 1 h 268"/>
                    <a:gd name="T22" fmla="*/ 1 w 256"/>
                    <a:gd name="T23" fmla="*/ 1 h 268"/>
                    <a:gd name="T24" fmla="*/ 1 w 256"/>
                    <a:gd name="T25" fmla="*/ 1 h 268"/>
                    <a:gd name="T26" fmla="*/ 1 w 256"/>
                    <a:gd name="T27" fmla="*/ 1 h 268"/>
                    <a:gd name="T28" fmla="*/ 1 w 256"/>
                    <a:gd name="T29" fmla="*/ 1 h 268"/>
                    <a:gd name="T30" fmla="*/ 1 w 256"/>
                    <a:gd name="T31" fmla="*/ 1 h 268"/>
                    <a:gd name="T32" fmla="*/ 1 w 256"/>
                    <a:gd name="T33" fmla="*/ 1 h 268"/>
                    <a:gd name="T34" fmla="*/ 1 w 256"/>
                    <a:gd name="T35" fmla="*/ 1 h 268"/>
                    <a:gd name="T36" fmla="*/ 1 w 256"/>
                    <a:gd name="T37" fmla="*/ 1 h 268"/>
                    <a:gd name="T38" fmla="*/ 1 w 256"/>
                    <a:gd name="T39" fmla="*/ 1 h 268"/>
                    <a:gd name="T40" fmla="*/ 1 w 256"/>
                    <a:gd name="T41" fmla="*/ 1 h 268"/>
                    <a:gd name="T42" fmla="*/ 1 w 256"/>
                    <a:gd name="T43" fmla="*/ 1 h 268"/>
                    <a:gd name="T44" fmla="*/ 1 w 256"/>
                    <a:gd name="T45" fmla="*/ 1 h 268"/>
                    <a:gd name="T46" fmla="*/ 1 w 256"/>
                    <a:gd name="T47" fmla="*/ 1 h 268"/>
                    <a:gd name="T48" fmla="*/ 1 w 256"/>
                    <a:gd name="T49" fmla="*/ 1 h 268"/>
                    <a:gd name="T50" fmla="*/ 1 w 256"/>
                    <a:gd name="T51" fmla="*/ 1 h 268"/>
                    <a:gd name="T52" fmla="*/ 1 w 256"/>
                    <a:gd name="T53" fmla="*/ 1 h 268"/>
                    <a:gd name="T54" fmla="*/ 1 w 256"/>
                    <a:gd name="T55" fmla="*/ 1 h 268"/>
                    <a:gd name="T56" fmla="*/ 1 w 256"/>
                    <a:gd name="T57" fmla="*/ 1 h 268"/>
                    <a:gd name="T58" fmla="*/ 1 w 256"/>
                    <a:gd name="T59" fmla="*/ 1 h 268"/>
                    <a:gd name="T60" fmla="*/ 1 w 256"/>
                    <a:gd name="T61" fmla="*/ 1 h 268"/>
                    <a:gd name="T62" fmla="*/ 1 w 256"/>
                    <a:gd name="T63" fmla="*/ 1 h 268"/>
                    <a:gd name="T64" fmla="*/ 1 w 256"/>
                    <a:gd name="T65" fmla="*/ 1 h 268"/>
                    <a:gd name="T66" fmla="*/ 1 w 256"/>
                    <a:gd name="T67" fmla="*/ 1 h 268"/>
                    <a:gd name="T68" fmla="*/ 1 w 256"/>
                    <a:gd name="T69" fmla="*/ 1 h 268"/>
                    <a:gd name="T70" fmla="*/ 1 w 256"/>
                    <a:gd name="T71" fmla="*/ 1 h 268"/>
                    <a:gd name="T72" fmla="*/ 1 w 256"/>
                    <a:gd name="T73" fmla="*/ 1 h 268"/>
                    <a:gd name="T74" fmla="*/ 1 w 256"/>
                    <a:gd name="T75" fmla="*/ 1 h 268"/>
                    <a:gd name="T76" fmla="*/ 1 w 256"/>
                    <a:gd name="T77" fmla="*/ 1 h 268"/>
                    <a:gd name="T78" fmla="*/ 1 w 256"/>
                    <a:gd name="T79" fmla="*/ 1 h 268"/>
                    <a:gd name="T80" fmla="*/ 1 w 256"/>
                    <a:gd name="T81" fmla="*/ 1 h 2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56"/>
                    <a:gd name="T124" fmla="*/ 0 h 268"/>
                    <a:gd name="T125" fmla="*/ 256 w 256"/>
                    <a:gd name="T126" fmla="*/ 268 h 2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56" h="268">
                      <a:moveTo>
                        <a:pt x="235" y="15"/>
                      </a:moveTo>
                      <a:lnTo>
                        <a:pt x="233" y="15"/>
                      </a:lnTo>
                      <a:lnTo>
                        <a:pt x="230" y="13"/>
                      </a:lnTo>
                      <a:lnTo>
                        <a:pt x="224" y="11"/>
                      </a:lnTo>
                      <a:lnTo>
                        <a:pt x="216" y="7"/>
                      </a:lnTo>
                      <a:lnTo>
                        <a:pt x="207" y="4"/>
                      </a:lnTo>
                      <a:lnTo>
                        <a:pt x="197" y="2"/>
                      </a:lnTo>
                      <a:lnTo>
                        <a:pt x="186" y="2"/>
                      </a:lnTo>
                      <a:lnTo>
                        <a:pt x="174" y="2"/>
                      </a:lnTo>
                      <a:lnTo>
                        <a:pt x="159" y="0"/>
                      </a:lnTo>
                      <a:lnTo>
                        <a:pt x="144" y="2"/>
                      </a:lnTo>
                      <a:lnTo>
                        <a:pt x="129" y="4"/>
                      </a:lnTo>
                      <a:lnTo>
                        <a:pt x="112" y="11"/>
                      </a:lnTo>
                      <a:lnTo>
                        <a:pt x="95" y="19"/>
                      </a:lnTo>
                      <a:lnTo>
                        <a:pt x="78" y="28"/>
                      </a:lnTo>
                      <a:lnTo>
                        <a:pt x="60" y="42"/>
                      </a:lnTo>
                      <a:lnTo>
                        <a:pt x="43" y="61"/>
                      </a:lnTo>
                      <a:lnTo>
                        <a:pt x="28" y="78"/>
                      </a:lnTo>
                      <a:lnTo>
                        <a:pt x="17" y="97"/>
                      </a:lnTo>
                      <a:lnTo>
                        <a:pt x="7" y="114"/>
                      </a:lnTo>
                      <a:lnTo>
                        <a:pt x="3" y="131"/>
                      </a:lnTo>
                      <a:lnTo>
                        <a:pt x="0" y="148"/>
                      </a:lnTo>
                      <a:lnTo>
                        <a:pt x="0" y="165"/>
                      </a:lnTo>
                      <a:lnTo>
                        <a:pt x="3" y="180"/>
                      </a:lnTo>
                      <a:lnTo>
                        <a:pt x="7" y="196"/>
                      </a:lnTo>
                      <a:lnTo>
                        <a:pt x="13" y="209"/>
                      </a:lnTo>
                      <a:lnTo>
                        <a:pt x="21" y="220"/>
                      </a:lnTo>
                      <a:lnTo>
                        <a:pt x="30" y="232"/>
                      </a:lnTo>
                      <a:lnTo>
                        <a:pt x="41" y="243"/>
                      </a:lnTo>
                      <a:lnTo>
                        <a:pt x="51" y="249"/>
                      </a:lnTo>
                      <a:lnTo>
                        <a:pt x="62" y="256"/>
                      </a:lnTo>
                      <a:lnTo>
                        <a:pt x="74" y="262"/>
                      </a:lnTo>
                      <a:lnTo>
                        <a:pt x="89" y="266"/>
                      </a:lnTo>
                      <a:lnTo>
                        <a:pt x="98" y="268"/>
                      </a:lnTo>
                      <a:lnTo>
                        <a:pt x="112" y="268"/>
                      </a:lnTo>
                      <a:lnTo>
                        <a:pt x="125" y="266"/>
                      </a:lnTo>
                      <a:lnTo>
                        <a:pt x="138" y="266"/>
                      </a:lnTo>
                      <a:lnTo>
                        <a:pt x="152" y="260"/>
                      </a:lnTo>
                      <a:lnTo>
                        <a:pt x="167" y="256"/>
                      </a:lnTo>
                      <a:lnTo>
                        <a:pt x="178" y="251"/>
                      </a:lnTo>
                      <a:lnTo>
                        <a:pt x="192" y="245"/>
                      </a:lnTo>
                      <a:lnTo>
                        <a:pt x="203" y="237"/>
                      </a:lnTo>
                      <a:lnTo>
                        <a:pt x="212" y="228"/>
                      </a:lnTo>
                      <a:lnTo>
                        <a:pt x="224" y="220"/>
                      </a:lnTo>
                      <a:lnTo>
                        <a:pt x="233" y="211"/>
                      </a:lnTo>
                      <a:lnTo>
                        <a:pt x="241" y="201"/>
                      </a:lnTo>
                      <a:lnTo>
                        <a:pt x="247" y="192"/>
                      </a:lnTo>
                      <a:lnTo>
                        <a:pt x="250" y="180"/>
                      </a:lnTo>
                      <a:lnTo>
                        <a:pt x="256" y="171"/>
                      </a:lnTo>
                      <a:lnTo>
                        <a:pt x="254" y="171"/>
                      </a:lnTo>
                      <a:lnTo>
                        <a:pt x="250" y="175"/>
                      </a:lnTo>
                      <a:lnTo>
                        <a:pt x="243" y="179"/>
                      </a:lnTo>
                      <a:lnTo>
                        <a:pt x="237" y="182"/>
                      </a:lnTo>
                      <a:lnTo>
                        <a:pt x="226" y="186"/>
                      </a:lnTo>
                      <a:lnTo>
                        <a:pt x="214" y="192"/>
                      </a:lnTo>
                      <a:lnTo>
                        <a:pt x="203" y="196"/>
                      </a:lnTo>
                      <a:lnTo>
                        <a:pt x="190" y="201"/>
                      </a:lnTo>
                      <a:lnTo>
                        <a:pt x="176" y="205"/>
                      </a:lnTo>
                      <a:lnTo>
                        <a:pt x="163" y="209"/>
                      </a:lnTo>
                      <a:lnTo>
                        <a:pt x="148" y="209"/>
                      </a:lnTo>
                      <a:lnTo>
                        <a:pt x="135" y="211"/>
                      </a:lnTo>
                      <a:lnTo>
                        <a:pt x="119" y="209"/>
                      </a:lnTo>
                      <a:lnTo>
                        <a:pt x="108" y="205"/>
                      </a:lnTo>
                      <a:lnTo>
                        <a:pt x="95" y="198"/>
                      </a:lnTo>
                      <a:lnTo>
                        <a:pt x="85" y="188"/>
                      </a:lnTo>
                      <a:lnTo>
                        <a:pt x="76" y="175"/>
                      </a:lnTo>
                      <a:lnTo>
                        <a:pt x="72" y="163"/>
                      </a:lnTo>
                      <a:lnTo>
                        <a:pt x="68" y="150"/>
                      </a:lnTo>
                      <a:lnTo>
                        <a:pt x="68" y="137"/>
                      </a:lnTo>
                      <a:lnTo>
                        <a:pt x="68" y="123"/>
                      </a:lnTo>
                      <a:lnTo>
                        <a:pt x="74" y="110"/>
                      </a:lnTo>
                      <a:lnTo>
                        <a:pt x="81" y="97"/>
                      </a:lnTo>
                      <a:lnTo>
                        <a:pt x="91" y="85"/>
                      </a:lnTo>
                      <a:lnTo>
                        <a:pt x="102" y="74"/>
                      </a:lnTo>
                      <a:lnTo>
                        <a:pt x="116" y="64"/>
                      </a:lnTo>
                      <a:lnTo>
                        <a:pt x="133" y="55"/>
                      </a:lnTo>
                      <a:lnTo>
                        <a:pt x="150" y="49"/>
                      </a:lnTo>
                      <a:lnTo>
                        <a:pt x="169" y="45"/>
                      </a:lnTo>
                      <a:lnTo>
                        <a:pt x="192" y="42"/>
                      </a:lnTo>
                      <a:lnTo>
                        <a:pt x="214" y="42"/>
                      </a:lnTo>
                      <a:lnTo>
                        <a:pt x="241" y="45"/>
                      </a:lnTo>
                      <a:lnTo>
                        <a:pt x="235"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93" name="Freeform 117"/>
                <p:cNvSpPr>
                  <a:spLocks/>
                </p:cNvSpPr>
                <p:nvPr/>
              </p:nvSpPr>
              <p:spPr bwMode="auto">
                <a:xfrm>
                  <a:off x="3767" y="2156"/>
                  <a:ext cx="129" cy="116"/>
                </a:xfrm>
                <a:custGeom>
                  <a:avLst/>
                  <a:gdLst>
                    <a:gd name="T0" fmla="*/ 1 w 258"/>
                    <a:gd name="T1" fmla="*/ 1 h 232"/>
                    <a:gd name="T2" fmla="*/ 1 w 258"/>
                    <a:gd name="T3" fmla="*/ 1 h 232"/>
                    <a:gd name="T4" fmla="*/ 1 w 258"/>
                    <a:gd name="T5" fmla="*/ 1 h 232"/>
                    <a:gd name="T6" fmla="*/ 1 w 258"/>
                    <a:gd name="T7" fmla="*/ 1 h 232"/>
                    <a:gd name="T8" fmla="*/ 1 w 258"/>
                    <a:gd name="T9" fmla="*/ 1 h 232"/>
                    <a:gd name="T10" fmla="*/ 1 w 258"/>
                    <a:gd name="T11" fmla="*/ 1 h 232"/>
                    <a:gd name="T12" fmla="*/ 1 w 258"/>
                    <a:gd name="T13" fmla="*/ 1 h 232"/>
                    <a:gd name="T14" fmla="*/ 1 w 258"/>
                    <a:gd name="T15" fmla="*/ 1 h 232"/>
                    <a:gd name="T16" fmla="*/ 1 w 258"/>
                    <a:gd name="T17" fmla="*/ 1 h 232"/>
                    <a:gd name="T18" fmla="*/ 1 w 258"/>
                    <a:gd name="T19" fmla="*/ 1 h 232"/>
                    <a:gd name="T20" fmla="*/ 1 w 258"/>
                    <a:gd name="T21" fmla="*/ 1 h 232"/>
                    <a:gd name="T22" fmla="*/ 1 w 258"/>
                    <a:gd name="T23" fmla="*/ 1 h 232"/>
                    <a:gd name="T24" fmla="*/ 1 w 258"/>
                    <a:gd name="T25" fmla="*/ 1 h 232"/>
                    <a:gd name="T26" fmla="*/ 1 w 258"/>
                    <a:gd name="T27" fmla="*/ 1 h 232"/>
                    <a:gd name="T28" fmla="*/ 1 w 258"/>
                    <a:gd name="T29" fmla="*/ 1 h 232"/>
                    <a:gd name="T30" fmla="*/ 1 w 258"/>
                    <a:gd name="T31" fmla="*/ 1 h 232"/>
                    <a:gd name="T32" fmla="*/ 1 w 258"/>
                    <a:gd name="T33" fmla="*/ 1 h 232"/>
                    <a:gd name="T34" fmla="*/ 1 w 258"/>
                    <a:gd name="T35" fmla="*/ 1 h 232"/>
                    <a:gd name="T36" fmla="*/ 1 w 258"/>
                    <a:gd name="T37" fmla="*/ 1 h 232"/>
                    <a:gd name="T38" fmla="*/ 1 w 258"/>
                    <a:gd name="T39" fmla="*/ 1 h 232"/>
                    <a:gd name="T40" fmla="*/ 1 w 258"/>
                    <a:gd name="T41" fmla="*/ 1 h 232"/>
                    <a:gd name="T42" fmla="*/ 1 w 258"/>
                    <a:gd name="T43" fmla="*/ 1 h 232"/>
                    <a:gd name="T44" fmla="*/ 1 w 258"/>
                    <a:gd name="T45" fmla="*/ 1 h 232"/>
                    <a:gd name="T46" fmla="*/ 1 w 258"/>
                    <a:gd name="T47" fmla="*/ 1 h 232"/>
                    <a:gd name="T48" fmla="*/ 1 w 258"/>
                    <a:gd name="T49" fmla="*/ 1 h 232"/>
                    <a:gd name="T50" fmla="*/ 1 w 258"/>
                    <a:gd name="T51" fmla="*/ 1 h 232"/>
                    <a:gd name="T52" fmla="*/ 1 w 258"/>
                    <a:gd name="T53" fmla="*/ 1 h 232"/>
                    <a:gd name="T54" fmla="*/ 1 w 258"/>
                    <a:gd name="T55" fmla="*/ 1 h 232"/>
                    <a:gd name="T56" fmla="*/ 0 w 258"/>
                    <a:gd name="T57" fmla="*/ 1 h 232"/>
                    <a:gd name="T58" fmla="*/ 1 w 258"/>
                    <a:gd name="T59" fmla="*/ 1 h 232"/>
                    <a:gd name="T60" fmla="*/ 1 w 258"/>
                    <a:gd name="T61" fmla="*/ 1 h 232"/>
                    <a:gd name="T62" fmla="*/ 1 w 258"/>
                    <a:gd name="T63" fmla="*/ 1 h 232"/>
                    <a:gd name="T64" fmla="*/ 1 w 258"/>
                    <a:gd name="T65" fmla="*/ 1 h 232"/>
                    <a:gd name="T66" fmla="*/ 1 w 258"/>
                    <a:gd name="T67" fmla="*/ 0 h 232"/>
                    <a:gd name="T68" fmla="*/ 1 w 258"/>
                    <a:gd name="T69" fmla="*/ 0 h 232"/>
                    <a:gd name="T70" fmla="*/ 1 w 258"/>
                    <a:gd name="T71" fmla="*/ 1 h 232"/>
                    <a:gd name="T72" fmla="*/ 1 w 258"/>
                    <a:gd name="T73" fmla="*/ 1 h 232"/>
                    <a:gd name="T74" fmla="*/ 1 w 258"/>
                    <a:gd name="T75" fmla="*/ 1 h 232"/>
                    <a:gd name="T76" fmla="*/ 1 w 258"/>
                    <a:gd name="T77" fmla="*/ 1 h 232"/>
                    <a:gd name="T78" fmla="*/ 1 w 258"/>
                    <a:gd name="T79" fmla="*/ 1 h 232"/>
                    <a:gd name="T80" fmla="*/ 1 w 258"/>
                    <a:gd name="T81" fmla="*/ 1 h 23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58"/>
                    <a:gd name="T124" fmla="*/ 0 h 232"/>
                    <a:gd name="T125" fmla="*/ 258 w 258"/>
                    <a:gd name="T126" fmla="*/ 232 h 23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58" h="232">
                      <a:moveTo>
                        <a:pt x="258" y="68"/>
                      </a:moveTo>
                      <a:lnTo>
                        <a:pt x="256" y="66"/>
                      </a:lnTo>
                      <a:lnTo>
                        <a:pt x="252" y="65"/>
                      </a:lnTo>
                      <a:lnTo>
                        <a:pt x="245" y="63"/>
                      </a:lnTo>
                      <a:lnTo>
                        <a:pt x="237" y="61"/>
                      </a:lnTo>
                      <a:lnTo>
                        <a:pt x="228" y="57"/>
                      </a:lnTo>
                      <a:lnTo>
                        <a:pt x="216" y="55"/>
                      </a:lnTo>
                      <a:lnTo>
                        <a:pt x="203" y="51"/>
                      </a:lnTo>
                      <a:lnTo>
                        <a:pt x="190" y="51"/>
                      </a:lnTo>
                      <a:lnTo>
                        <a:pt x="174" y="49"/>
                      </a:lnTo>
                      <a:lnTo>
                        <a:pt x="159" y="49"/>
                      </a:lnTo>
                      <a:lnTo>
                        <a:pt x="146" y="51"/>
                      </a:lnTo>
                      <a:lnTo>
                        <a:pt x="131" y="55"/>
                      </a:lnTo>
                      <a:lnTo>
                        <a:pt x="116" y="59"/>
                      </a:lnTo>
                      <a:lnTo>
                        <a:pt x="102" y="66"/>
                      </a:lnTo>
                      <a:lnTo>
                        <a:pt x="89" y="76"/>
                      </a:lnTo>
                      <a:lnTo>
                        <a:pt x="78" y="89"/>
                      </a:lnTo>
                      <a:lnTo>
                        <a:pt x="68" y="103"/>
                      </a:lnTo>
                      <a:lnTo>
                        <a:pt x="62" y="116"/>
                      </a:lnTo>
                      <a:lnTo>
                        <a:pt x="60" y="129"/>
                      </a:lnTo>
                      <a:lnTo>
                        <a:pt x="64" y="143"/>
                      </a:lnTo>
                      <a:lnTo>
                        <a:pt x="70" y="156"/>
                      </a:lnTo>
                      <a:lnTo>
                        <a:pt x="79" y="169"/>
                      </a:lnTo>
                      <a:lnTo>
                        <a:pt x="91" y="181"/>
                      </a:lnTo>
                      <a:lnTo>
                        <a:pt x="106" y="190"/>
                      </a:lnTo>
                      <a:lnTo>
                        <a:pt x="119" y="198"/>
                      </a:lnTo>
                      <a:lnTo>
                        <a:pt x="136" y="203"/>
                      </a:lnTo>
                      <a:lnTo>
                        <a:pt x="155" y="207"/>
                      </a:lnTo>
                      <a:lnTo>
                        <a:pt x="174" y="207"/>
                      </a:lnTo>
                      <a:lnTo>
                        <a:pt x="193" y="205"/>
                      </a:lnTo>
                      <a:lnTo>
                        <a:pt x="214" y="201"/>
                      </a:lnTo>
                      <a:lnTo>
                        <a:pt x="233" y="192"/>
                      </a:lnTo>
                      <a:lnTo>
                        <a:pt x="245" y="184"/>
                      </a:lnTo>
                      <a:lnTo>
                        <a:pt x="252" y="182"/>
                      </a:lnTo>
                      <a:lnTo>
                        <a:pt x="249" y="184"/>
                      </a:lnTo>
                      <a:lnTo>
                        <a:pt x="241" y="188"/>
                      </a:lnTo>
                      <a:lnTo>
                        <a:pt x="233" y="194"/>
                      </a:lnTo>
                      <a:lnTo>
                        <a:pt x="222" y="200"/>
                      </a:lnTo>
                      <a:lnTo>
                        <a:pt x="211" y="205"/>
                      </a:lnTo>
                      <a:lnTo>
                        <a:pt x="197" y="211"/>
                      </a:lnTo>
                      <a:lnTo>
                        <a:pt x="182" y="219"/>
                      </a:lnTo>
                      <a:lnTo>
                        <a:pt x="165" y="222"/>
                      </a:lnTo>
                      <a:lnTo>
                        <a:pt x="150" y="228"/>
                      </a:lnTo>
                      <a:lnTo>
                        <a:pt x="135" y="230"/>
                      </a:lnTo>
                      <a:lnTo>
                        <a:pt x="119" y="232"/>
                      </a:lnTo>
                      <a:lnTo>
                        <a:pt x="102" y="232"/>
                      </a:lnTo>
                      <a:lnTo>
                        <a:pt x="87" y="230"/>
                      </a:lnTo>
                      <a:lnTo>
                        <a:pt x="72" y="224"/>
                      </a:lnTo>
                      <a:lnTo>
                        <a:pt x="60" y="219"/>
                      </a:lnTo>
                      <a:lnTo>
                        <a:pt x="47" y="207"/>
                      </a:lnTo>
                      <a:lnTo>
                        <a:pt x="36" y="198"/>
                      </a:lnTo>
                      <a:lnTo>
                        <a:pt x="24" y="186"/>
                      </a:lnTo>
                      <a:lnTo>
                        <a:pt x="17" y="177"/>
                      </a:lnTo>
                      <a:lnTo>
                        <a:pt x="11" y="165"/>
                      </a:lnTo>
                      <a:lnTo>
                        <a:pt x="5" y="154"/>
                      </a:lnTo>
                      <a:lnTo>
                        <a:pt x="2" y="143"/>
                      </a:lnTo>
                      <a:lnTo>
                        <a:pt x="2" y="133"/>
                      </a:lnTo>
                      <a:lnTo>
                        <a:pt x="0" y="120"/>
                      </a:lnTo>
                      <a:lnTo>
                        <a:pt x="3" y="106"/>
                      </a:lnTo>
                      <a:lnTo>
                        <a:pt x="7" y="93"/>
                      </a:lnTo>
                      <a:lnTo>
                        <a:pt x="13" y="82"/>
                      </a:lnTo>
                      <a:lnTo>
                        <a:pt x="21" y="68"/>
                      </a:lnTo>
                      <a:lnTo>
                        <a:pt x="34" y="55"/>
                      </a:lnTo>
                      <a:lnTo>
                        <a:pt x="47" y="40"/>
                      </a:lnTo>
                      <a:lnTo>
                        <a:pt x="64" y="27"/>
                      </a:lnTo>
                      <a:lnTo>
                        <a:pt x="81" y="13"/>
                      </a:lnTo>
                      <a:lnTo>
                        <a:pt x="98" y="6"/>
                      </a:lnTo>
                      <a:lnTo>
                        <a:pt x="116" y="0"/>
                      </a:lnTo>
                      <a:lnTo>
                        <a:pt x="133" y="0"/>
                      </a:lnTo>
                      <a:lnTo>
                        <a:pt x="150" y="0"/>
                      </a:lnTo>
                      <a:lnTo>
                        <a:pt x="165" y="4"/>
                      </a:lnTo>
                      <a:lnTo>
                        <a:pt x="180" y="9"/>
                      </a:lnTo>
                      <a:lnTo>
                        <a:pt x="195" y="17"/>
                      </a:lnTo>
                      <a:lnTo>
                        <a:pt x="207" y="25"/>
                      </a:lnTo>
                      <a:lnTo>
                        <a:pt x="220" y="34"/>
                      </a:lnTo>
                      <a:lnTo>
                        <a:pt x="230" y="42"/>
                      </a:lnTo>
                      <a:lnTo>
                        <a:pt x="241" y="49"/>
                      </a:lnTo>
                      <a:lnTo>
                        <a:pt x="247" y="55"/>
                      </a:lnTo>
                      <a:lnTo>
                        <a:pt x="252" y="61"/>
                      </a:lnTo>
                      <a:lnTo>
                        <a:pt x="256" y="65"/>
                      </a:lnTo>
                      <a:lnTo>
                        <a:pt x="258"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94" name="Freeform 118"/>
                <p:cNvSpPr>
                  <a:spLocks/>
                </p:cNvSpPr>
                <p:nvPr/>
              </p:nvSpPr>
              <p:spPr bwMode="auto">
                <a:xfrm>
                  <a:off x="4438" y="2715"/>
                  <a:ext cx="43" cy="40"/>
                </a:xfrm>
                <a:custGeom>
                  <a:avLst/>
                  <a:gdLst>
                    <a:gd name="T0" fmla="*/ 0 w 88"/>
                    <a:gd name="T1" fmla="*/ 0 h 82"/>
                    <a:gd name="T2" fmla="*/ 0 w 88"/>
                    <a:gd name="T3" fmla="*/ 0 h 82"/>
                    <a:gd name="T4" fmla="*/ 0 w 88"/>
                    <a:gd name="T5" fmla="*/ 0 h 82"/>
                    <a:gd name="T6" fmla="*/ 0 w 88"/>
                    <a:gd name="T7" fmla="*/ 0 h 82"/>
                    <a:gd name="T8" fmla="*/ 0 w 88"/>
                    <a:gd name="T9" fmla="*/ 0 h 82"/>
                    <a:gd name="T10" fmla="*/ 0 w 88"/>
                    <a:gd name="T11" fmla="*/ 0 h 82"/>
                    <a:gd name="T12" fmla="*/ 0 w 88"/>
                    <a:gd name="T13" fmla="*/ 0 h 82"/>
                    <a:gd name="T14" fmla="*/ 0 w 88"/>
                    <a:gd name="T15" fmla="*/ 0 h 82"/>
                    <a:gd name="T16" fmla="*/ 0 w 88"/>
                    <a:gd name="T17" fmla="*/ 0 h 82"/>
                    <a:gd name="T18" fmla="*/ 0 w 88"/>
                    <a:gd name="T19" fmla="*/ 0 h 82"/>
                    <a:gd name="T20" fmla="*/ 0 w 88"/>
                    <a:gd name="T21" fmla="*/ 0 h 82"/>
                    <a:gd name="T22" fmla="*/ 0 w 88"/>
                    <a:gd name="T23" fmla="*/ 0 h 82"/>
                    <a:gd name="T24" fmla="*/ 0 w 88"/>
                    <a:gd name="T25" fmla="*/ 0 h 82"/>
                    <a:gd name="T26" fmla="*/ 0 w 88"/>
                    <a:gd name="T27" fmla="*/ 0 h 82"/>
                    <a:gd name="T28" fmla="*/ 0 w 88"/>
                    <a:gd name="T29" fmla="*/ 0 h 82"/>
                    <a:gd name="T30" fmla="*/ 0 w 88"/>
                    <a:gd name="T31" fmla="*/ 0 h 82"/>
                    <a:gd name="T32" fmla="*/ 0 w 88"/>
                    <a:gd name="T33" fmla="*/ 0 h 82"/>
                    <a:gd name="T34" fmla="*/ 0 w 88"/>
                    <a:gd name="T35" fmla="*/ 0 h 82"/>
                    <a:gd name="T36" fmla="*/ 0 w 88"/>
                    <a:gd name="T37" fmla="*/ 0 h 82"/>
                    <a:gd name="T38" fmla="*/ 0 w 88"/>
                    <a:gd name="T39" fmla="*/ 0 h 82"/>
                    <a:gd name="T40" fmla="*/ 0 w 88"/>
                    <a:gd name="T41" fmla="*/ 0 h 82"/>
                    <a:gd name="T42" fmla="*/ 0 w 88"/>
                    <a:gd name="T43" fmla="*/ 0 h 82"/>
                    <a:gd name="T44" fmla="*/ 0 w 88"/>
                    <a:gd name="T45" fmla="*/ 0 h 82"/>
                    <a:gd name="T46" fmla="*/ 0 w 88"/>
                    <a:gd name="T47" fmla="*/ 0 h 82"/>
                    <a:gd name="T48" fmla="*/ 0 w 88"/>
                    <a:gd name="T49" fmla="*/ 0 h 82"/>
                    <a:gd name="T50" fmla="*/ 0 w 88"/>
                    <a:gd name="T51" fmla="*/ 0 h 82"/>
                    <a:gd name="T52" fmla="*/ 0 w 88"/>
                    <a:gd name="T53" fmla="*/ 0 h 82"/>
                    <a:gd name="T54" fmla="*/ 0 w 88"/>
                    <a:gd name="T55" fmla="*/ 0 h 82"/>
                    <a:gd name="T56" fmla="*/ 0 w 88"/>
                    <a:gd name="T57" fmla="*/ 0 h 82"/>
                    <a:gd name="T58" fmla="*/ 0 w 88"/>
                    <a:gd name="T59" fmla="*/ 0 h 8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8"/>
                    <a:gd name="T91" fmla="*/ 0 h 82"/>
                    <a:gd name="T92" fmla="*/ 88 w 88"/>
                    <a:gd name="T93" fmla="*/ 82 h 8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8" h="82">
                      <a:moveTo>
                        <a:pt x="44" y="0"/>
                      </a:moveTo>
                      <a:lnTo>
                        <a:pt x="37" y="0"/>
                      </a:lnTo>
                      <a:lnTo>
                        <a:pt x="29" y="2"/>
                      </a:lnTo>
                      <a:lnTo>
                        <a:pt x="23" y="6"/>
                      </a:lnTo>
                      <a:lnTo>
                        <a:pt x="19" y="10"/>
                      </a:lnTo>
                      <a:lnTo>
                        <a:pt x="10" y="19"/>
                      </a:lnTo>
                      <a:lnTo>
                        <a:pt x="4" y="32"/>
                      </a:lnTo>
                      <a:lnTo>
                        <a:pt x="0" y="38"/>
                      </a:lnTo>
                      <a:lnTo>
                        <a:pt x="0" y="46"/>
                      </a:lnTo>
                      <a:lnTo>
                        <a:pt x="0" y="51"/>
                      </a:lnTo>
                      <a:lnTo>
                        <a:pt x="0" y="59"/>
                      </a:lnTo>
                      <a:lnTo>
                        <a:pt x="4" y="69"/>
                      </a:lnTo>
                      <a:lnTo>
                        <a:pt x="12" y="78"/>
                      </a:lnTo>
                      <a:lnTo>
                        <a:pt x="19" y="82"/>
                      </a:lnTo>
                      <a:lnTo>
                        <a:pt x="31" y="82"/>
                      </a:lnTo>
                      <a:lnTo>
                        <a:pt x="42" y="80"/>
                      </a:lnTo>
                      <a:lnTo>
                        <a:pt x="54" y="74"/>
                      </a:lnTo>
                      <a:lnTo>
                        <a:pt x="63" y="67"/>
                      </a:lnTo>
                      <a:lnTo>
                        <a:pt x="75" y="57"/>
                      </a:lnTo>
                      <a:lnTo>
                        <a:pt x="80" y="48"/>
                      </a:lnTo>
                      <a:lnTo>
                        <a:pt x="86" y="40"/>
                      </a:lnTo>
                      <a:lnTo>
                        <a:pt x="88" y="30"/>
                      </a:lnTo>
                      <a:lnTo>
                        <a:pt x="86" y="23"/>
                      </a:lnTo>
                      <a:lnTo>
                        <a:pt x="82" y="15"/>
                      </a:lnTo>
                      <a:lnTo>
                        <a:pt x="76" y="10"/>
                      </a:lnTo>
                      <a:lnTo>
                        <a:pt x="69" y="6"/>
                      </a:lnTo>
                      <a:lnTo>
                        <a:pt x="61" y="2"/>
                      </a:lnTo>
                      <a:lnTo>
                        <a:pt x="54" y="0"/>
                      </a:lnTo>
                      <a:lnTo>
                        <a:pt x="44" y="0"/>
                      </a:lnTo>
                      <a:close/>
                    </a:path>
                  </a:pathLst>
                </a:custGeom>
                <a:solidFill>
                  <a:srgbClr val="FFF2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95" name="Freeform 119"/>
                <p:cNvSpPr>
                  <a:spLocks/>
                </p:cNvSpPr>
                <p:nvPr/>
              </p:nvSpPr>
              <p:spPr bwMode="auto">
                <a:xfrm>
                  <a:off x="4326" y="2577"/>
                  <a:ext cx="32" cy="30"/>
                </a:xfrm>
                <a:custGeom>
                  <a:avLst/>
                  <a:gdLst>
                    <a:gd name="T0" fmla="*/ 0 w 65"/>
                    <a:gd name="T1" fmla="*/ 0 h 61"/>
                    <a:gd name="T2" fmla="*/ 0 w 65"/>
                    <a:gd name="T3" fmla="*/ 0 h 61"/>
                    <a:gd name="T4" fmla="*/ 0 w 65"/>
                    <a:gd name="T5" fmla="*/ 0 h 61"/>
                    <a:gd name="T6" fmla="*/ 0 w 65"/>
                    <a:gd name="T7" fmla="*/ 0 h 61"/>
                    <a:gd name="T8" fmla="*/ 0 w 65"/>
                    <a:gd name="T9" fmla="*/ 0 h 61"/>
                    <a:gd name="T10" fmla="*/ 0 w 65"/>
                    <a:gd name="T11" fmla="*/ 0 h 61"/>
                    <a:gd name="T12" fmla="*/ 0 w 65"/>
                    <a:gd name="T13" fmla="*/ 0 h 61"/>
                    <a:gd name="T14" fmla="*/ 0 w 65"/>
                    <a:gd name="T15" fmla="*/ 0 h 61"/>
                    <a:gd name="T16" fmla="*/ 0 w 65"/>
                    <a:gd name="T17" fmla="*/ 0 h 61"/>
                    <a:gd name="T18" fmla="*/ 0 w 65"/>
                    <a:gd name="T19" fmla="*/ 0 h 61"/>
                    <a:gd name="T20" fmla="*/ 0 w 65"/>
                    <a:gd name="T21" fmla="*/ 0 h 61"/>
                    <a:gd name="T22" fmla="*/ 0 w 65"/>
                    <a:gd name="T23" fmla="*/ 0 h 61"/>
                    <a:gd name="T24" fmla="*/ 0 w 65"/>
                    <a:gd name="T25" fmla="*/ 0 h 61"/>
                    <a:gd name="T26" fmla="*/ 0 w 65"/>
                    <a:gd name="T27" fmla="*/ 0 h 61"/>
                    <a:gd name="T28" fmla="*/ 0 w 65"/>
                    <a:gd name="T29" fmla="*/ 0 h 61"/>
                    <a:gd name="T30" fmla="*/ 0 w 65"/>
                    <a:gd name="T31" fmla="*/ 0 h 61"/>
                    <a:gd name="T32" fmla="*/ 0 w 65"/>
                    <a:gd name="T33" fmla="*/ 0 h 61"/>
                    <a:gd name="T34" fmla="*/ 0 w 65"/>
                    <a:gd name="T35" fmla="*/ 0 h 61"/>
                    <a:gd name="T36" fmla="*/ 0 w 65"/>
                    <a:gd name="T37" fmla="*/ 0 h 61"/>
                    <a:gd name="T38" fmla="*/ 0 w 65"/>
                    <a:gd name="T39" fmla="*/ 0 h 61"/>
                    <a:gd name="T40" fmla="*/ 0 w 65"/>
                    <a:gd name="T41" fmla="*/ 0 h 61"/>
                    <a:gd name="T42" fmla="*/ 0 w 65"/>
                    <a:gd name="T43" fmla="*/ 0 h 61"/>
                    <a:gd name="T44" fmla="*/ 0 w 65"/>
                    <a:gd name="T45" fmla="*/ 0 h 61"/>
                    <a:gd name="T46" fmla="*/ 0 w 65"/>
                    <a:gd name="T47" fmla="*/ 0 h 6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5"/>
                    <a:gd name="T73" fmla="*/ 0 h 61"/>
                    <a:gd name="T74" fmla="*/ 65 w 65"/>
                    <a:gd name="T75" fmla="*/ 61 h 6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5" h="61">
                      <a:moveTo>
                        <a:pt x="34" y="0"/>
                      </a:moveTo>
                      <a:lnTo>
                        <a:pt x="25" y="4"/>
                      </a:lnTo>
                      <a:lnTo>
                        <a:pt x="15" y="14"/>
                      </a:lnTo>
                      <a:lnTo>
                        <a:pt x="8" y="21"/>
                      </a:lnTo>
                      <a:lnTo>
                        <a:pt x="4" y="33"/>
                      </a:lnTo>
                      <a:lnTo>
                        <a:pt x="0" y="40"/>
                      </a:lnTo>
                      <a:lnTo>
                        <a:pt x="2" y="52"/>
                      </a:lnTo>
                      <a:lnTo>
                        <a:pt x="6" y="57"/>
                      </a:lnTo>
                      <a:lnTo>
                        <a:pt x="13" y="61"/>
                      </a:lnTo>
                      <a:lnTo>
                        <a:pt x="23" y="59"/>
                      </a:lnTo>
                      <a:lnTo>
                        <a:pt x="31" y="57"/>
                      </a:lnTo>
                      <a:lnTo>
                        <a:pt x="38" y="52"/>
                      </a:lnTo>
                      <a:lnTo>
                        <a:pt x="46" y="48"/>
                      </a:lnTo>
                      <a:lnTo>
                        <a:pt x="51" y="40"/>
                      </a:lnTo>
                      <a:lnTo>
                        <a:pt x="57" y="33"/>
                      </a:lnTo>
                      <a:lnTo>
                        <a:pt x="61" y="25"/>
                      </a:lnTo>
                      <a:lnTo>
                        <a:pt x="65" y="19"/>
                      </a:lnTo>
                      <a:lnTo>
                        <a:pt x="65" y="10"/>
                      </a:lnTo>
                      <a:lnTo>
                        <a:pt x="59" y="2"/>
                      </a:lnTo>
                      <a:lnTo>
                        <a:pt x="53" y="0"/>
                      </a:lnTo>
                      <a:lnTo>
                        <a:pt x="48" y="0"/>
                      </a:lnTo>
                      <a:lnTo>
                        <a:pt x="40" y="0"/>
                      </a:lnTo>
                      <a:lnTo>
                        <a:pt x="3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96" name="Freeform 120"/>
                <p:cNvSpPr>
                  <a:spLocks/>
                </p:cNvSpPr>
                <p:nvPr/>
              </p:nvSpPr>
              <p:spPr bwMode="auto">
                <a:xfrm>
                  <a:off x="4267" y="2663"/>
                  <a:ext cx="41" cy="25"/>
                </a:xfrm>
                <a:custGeom>
                  <a:avLst/>
                  <a:gdLst>
                    <a:gd name="T0" fmla="*/ 1 w 82"/>
                    <a:gd name="T1" fmla="*/ 1 h 50"/>
                    <a:gd name="T2" fmla="*/ 1 w 82"/>
                    <a:gd name="T3" fmla="*/ 1 h 50"/>
                    <a:gd name="T4" fmla="*/ 1 w 82"/>
                    <a:gd name="T5" fmla="*/ 1 h 50"/>
                    <a:gd name="T6" fmla="*/ 1 w 82"/>
                    <a:gd name="T7" fmla="*/ 1 h 50"/>
                    <a:gd name="T8" fmla="*/ 1 w 82"/>
                    <a:gd name="T9" fmla="*/ 1 h 50"/>
                    <a:gd name="T10" fmla="*/ 1 w 82"/>
                    <a:gd name="T11" fmla="*/ 1 h 50"/>
                    <a:gd name="T12" fmla="*/ 1 w 82"/>
                    <a:gd name="T13" fmla="*/ 1 h 50"/>
                    <a:gd name="T14" fmla="*/ 0 w 82"/>
                    <a:gd name="T15" fmla="*/ 1 h 50"/>
                    <a:gd name="T16" fmla="*/ 1 w 82"/>
                    <a:gd name="T17" fmla="*/ 1 h 50"/>
                    <a:gd name="T18" fmla="*/ 1 w 82"/>
                    <a:gd name="T19" fmla="*/ 1 h 50"/>
                    <a:gd name="T20" fmla="*/ 1 w 82"/>
                    <a:gd name="T21" fmla="*/ 1 h 50"/>
                    <a:gd name="T22" fmla="*/ 1 w 82"/>
                    <a:gd name="T23" fmla="*/ 1 h 50"/>
                    <a:gd name="T24" fmla="*/ 1 w 82"/>
                    <a:gd name="T25" fmla="*/ 1 h 50"/>
                    <a:gd name="T26" fmla="*/ 1 w 82"/>
                    <a:gd name="T27" fmla="*/ 1 h 50"/>
                    <a:gd name="T28" fmla="*/ 1 w 82"/>
                    <a:gd name="T29" fmla="*/ 1 h 50"/>
                    <a:gd name="T30" fmla="*/ 1 w 82"/>
                    <a:gd name="T31" fmla="*/ 1 h 50"/>
                    <a:gd name="T32" fmla="*/ 1 w 82"/>
                    <a:gd name="T33" fmla="*/ 1 h 50"/>
                    <a:gd name="T34" fmla="*/ 1 w 82"/>
                    <a:gd name="T35" fmla="*/ 1 h 50"/>
                    <a:gd name="T36" fmla="*/ 1 w 82"/>
                    <a:gd name="T37" fmla="*/ 1 h 50"/>
                    <a:gd name="T38" fmla="*/ 1 w 82"/>
                    <a:gd name="T39" fmla="*/ 1 h 50"/>
                    <a:gd name="T40" fmla="*/ 1 w 82"/>
                    <a:gd name="T41" fmla="*/ 1 h 50"/>
                    <a:gd name="T42" fmla="*/ 1 w 82"/>
                    <a:gd name="T43" fmla="*/ 0 h 50"/>
                    <a:gd name="T44" fmla="*/ 1 w 82"/>
                    <a:gd name="T45" fmla="*/ 1 h 50"/>
                    <a:gd name="T46" fmla="*/ 1 w 82"/>
                    <a:gd name="T47" fmla="*/ 1 h 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
                    <a:gd name="T73" fmla="*/ 0 h 50"/>
                    <a:gd name="T74" fmla="*/ 82 w 82"/>
                    <a:gd name="T75" fmla="*/ 50 h 5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 h="50">
                      <a:moveTo>
                        <a:pt x="54" y="2"/>
                      </a:moveTo>
                      <a:lnTo>
                        <a:pt x="50" y="2"/>
                      </a:lnTo>
                      <a:lnTo>
                        <a:pt x="44" y="4"/>
                      </a:lnTo>
                      <a:lnTo>
                        <a:pt x="33" y="6"/>
                      </a:lnTo>
                      <a:lnTo>
                        <a:pt x="23" y="10"/>
                      </a:lnTo>
                      <a:lnTo>
                        <a:pt x="12" y="16"/>
                      </a:lnTo>
                      <a:lnTo>
                        <a:pt x="4" y="23"/>
                      </a:lnTo>
                      <a:lnTo>
                        <a:pt x="0" y="31"/>
                      </a:lnTo>
                      <a:lnTo>
                        <a:pt x="2" y="40"/>
                      </a:lnTo>
                      <a:lnTo>
                        <a:pt x="10" y="48"/>
                      </a:lnTo>
                      <a:lnTo>
                        <a:pt x="19" y="50"/>
                      </a:lnTo>
                      <a:lnTo>
                        <a:pt x="31" y="50"/>
                      </a:lnTo>
                      <a:lnTo>
                        <a:pt x="44" y="48"/>
                      </a:lnTo>
                      <a:lnTo>
                        <a:pt x="55" y="40"/>
                      </a:lnTo>
                      <a:lnTo>
                        <a:pt x="67" y="35"/>
                      </a:lnTo>
                      <a:lnTo>
                        <a:pt x="74" y="29"/>
                      </a:lnTo>
                      <a:lnTo>
                        <a:pt x="80" y="27"/>
                      </a:lnTo>
                      <a:lnTo>
                        <a:pt x="82" y="18"/>
                      </a:lnTo>
                      <a:lnTo>
                        <a:pt x="78" y="8"/>
                      </a:lnTo>
                      <a:lnTo>
                        <a:pt x="73" y="4"/>
                      </a:lnTo>
                      <a:lnTo>
                        <a:pt x="67" y="2"/>
                      </a:lnTo>
                      <a:lnTo>
                        <a:pt x="61" y="0"/>
                      </a:lnTo>
                      <a:lnTo>
                        <a:pt x="54"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97" name="Freeform 121"/>
                <p:cNvSpPr>
                  <a:spLocks/>
                </p:cNvSpPr>
                <p:nvPr/>
              </p:nvSpPr>
              <p:spPr bwMode="auto">
                <a:xfrm>
                  <a:off x="4474" y="2633"/>
                  <a:ext cx="21" cy="31"/>
                </a:xfrm>
                <a:custGeom>
                  <a:avLst/>
                  <a:gdLst>
                    <a:gd name="T0" fmla="*/ 1 w 41"/>
                    <a:gd name="T1" fmla="*/ 0 h 62"/>
                    <a:gd name="T2" fmla="*/ 1 w 41"/>
                    <a:gd name="T3" fmla="*/ 1 h 62"/>
                    <a:gd name="T4" fmla="*/ 1 w 41"/>
                    <a:gd name="T5" fmla="*/ 1 h 62"/>
                    <a:gd name="T6" fmla="*/ 1 w 41"/>
                    <a:gd name="T7" fmla="*/ 1 h 62"/>
                    <a:gd name="T8" fmla="*/ 1 w 41"/>
                    <a:gd name="T9" fmla="*/ 1 h 62"/>
                    <a:gd name="T10" fmla="*/ 0 w 41"/>
                    <a:gd name="T11" fmla="*/ 1 h 62"/>
                    <a:gd name="T12" fmla="*/ 1 w 41"/>
                    <a:gd name="T13" fmla="*/ 1 h 62"/>
                    <a:gd name="T14" fmla="*/ 1 w 41"/>
                    <a:gd name="T15" fmla="*/ 1 h 62"/>
                    <a:gd name="T16" fmla="*/ 1 w 41"/>
                    <a:gd name="T17" fmla="*/ 1 h 62"/>
                    <a:gd name="T18" fmla="*/ 1 w 41"/>
                    <a:gd name="T19" fmla="*/ 1 h 62"/>
                    <a:gd name="T20" fmla="*/ 1 w 41"/>
                    <a:gd name="T21" fmla="*/ 1 h 62"/>
                    <a:gd name="T22" fmla="*/ 1 w 41"/>
                    <a:gd name="T23" fmla="*/ 1 h 62"/>
                    <a:gd name="T24" fmla="*/ 1 w 41"/>
                    <a:gd name="T25" fmla="*/ 1 h 62"/>
                    <a:gd name="T26" fmla="*/ 1 w 41"/>
                    <a:gd name="T27" fmla="*/ 1 h 62"/>
                    <a:gd name="T28" fmla="*/ 1 w 41"/>
                    <a:gd name="T29" fmla="*/ 1 h 62"/>
                    <a:gd name="T30" fmla="*/ 1 w 41"/>
                    <a:gd name="T31" fmla="*/ 1 h 62"/>
                    <a:gd name="T32" fmla="*/ 1 w 41"/>
                    <a:gd name="T33" fmla="*/ 0 h 62"/>
                    <a:gd name="T34" fmla="*/ 1 w 41"/>
                    <a:gd name="T35" fmla="*/ 0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1"/>
                    <a:gd name="T55" fmla="*/ 0 h 62"/>
                    <a:gd name="T56" fmla="*/ 41 w 41"/>
                    <a:gd name="T57" fmla="*/ 62 h 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1" h="62">
                      <a:moveTo>
                        <a:pt x="32" y="0"/>
                      </a:moveTo>
                      <a:lnTo>
                        <a:pt x="19" y="1"/>
                      </a:lnTo>
                      <a:lnTo>
                        <a:pt x="11" y="9"/>
                      </a:lnTo>
                      <a:lnTo>
                        <a:pt x="3" y="19"/>
                      </a:lnTo>
                      <a:lnTo>
                        <a:pt x="2" y="30"/>
                      </a:lnTo>
                      <a:lnTo>
                        <a:pt x="0" y="41"/>
                      </a:lnTo>
                      <a:lnTo>
                        <a:pt x="2" y="51"/>
                      </a:lnTo>
                      <a:lnTo>
                        <a:pt x="5" y="58"/>
                      </a:lnTo>
                      <a:lnTo>
                        <a:pt x="13" y="62"/>
                      </a:lnTo>
                      <a:lnTo>
                        <a:pt x="21" y="58"/>
                      </a:lnTo>
                      <a:lnTo>
                        <a:pt x="28" y="53"/>
                      </a:lnTo>
                      <a:lnTo>
                        <a:pt x="34" y="41"/>
                      </a:lnTo>
                      <a:lnTo>
                        <a:pt x="40" y="30"/>
                      </a:lnTo>
                      <a:lnTo>
                        <a:pt x="41" y="19"/>
                      </a:lnTo>
                      <a:lnTo>
                        <a:pt x="41" y="9"/>
                      </a:lnTo>
                      <a:lnTo>
                        <a:pt x="38" y="1"/>
                      </a:lnTo>
                      <a:lnTo>
                        <a:pt x="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98" name="Freeform 122"/>
                <p:cNvSpPr>
                  <a:spLocks/>
                </p:cNvSpPr>
                <p:nvPr/>
              </p:nvSpPr>
              <p:spPr bwMode="auto">
                <a:xfrm>
                  <a:off x="4367" y="2683"/>
                  <a:ext cx="17" cy="17"/>
                </a:xfrm>
                <a:custGeom>
                  <a:avLst/>
                  <a:gdLst>
                    <a:gd name="T0" fmla="*/ 1 w 34"/>
                    <a:gd name="T1" fmla="*/ 0 h 35"/>
                    <a:gd name="T2" fmla="*/ 1 w 34"/>
                    <a:gd name="T3" fmla="*/ 0 h 35"/>
                    <a:gd name="T4" fmla="*/ 1 w 34"/>
                    <a:gd name="T5" fmla="*/ 0 h 35"/>
                    <a:gd name="T6" fmla="*/ 1 w 34"/>
                    <a:gd name="T7" fmla="*/ 0 h 35"/>
                    <a:gd name="T8" fmla="*/ 0 w 34"/>
                    <a:gd name="T9" fmla="*/ 0 h 35"/>
                    <a:gd name="T10" fmla="*/ 0 w 34"/>
                    <a:gd name="T11" fmla="*/ 0 h 35"/>
                    <a:gd name="T12" fmla="*/ 1 w 34"/>
                    <a:gd name="T13" fmla="*/ 0 h 35"/>
                    <a:gd name="T14" fmla="*/ 1 w 34"/>
                    <a:gd name="T15" fmla="*/ 0 h 35"/>
                    <a:gd name="T16" fmla="*/ 1 w 34"/>
                    <a:gd name="T17" fmla="*/ 0 h 35"/>
                    <a:gd name="T18" fmla="*/ 1 w 34"/>
                    <a:gd name="T19" fmla="*/ 0 h 35"/>
                    <a:gd name="T20" fmla="*/ 1 w 34"/>
                    <a:gd name="T21" fmla="*/ 0 h 35"/>
                    <a:gd name="T22" fmla="*/ 1 w 34"/>
                    <a:gd name="T23" fmla="*/ 0 h 35"/>
                    <a:gd name="T24" fmla="*/ 1 w 34"/>
                    <a:gd name="T25" fmla="*/ 0 h 35"/>
                    <a:gd name="T26" fmla="*/ 1 w 34"/>
                    <a:gd name="T27" fmla="*/ 0 h 35"/>
                    <a:gd name="T28" fmla="*/ 1 w 34"/>
                    <a:gd name="T29" fmla="*/ 0 h 35"/>
                    <a:gd name="T30" fmla="*/ 1 w 34"/>
                    <a:gd name="T31" fmla="*/ 0 h 3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4"/>
                    <a:gd name="T49" fmla="*/ 0 h 35"/>
                    <a:gd name="T50" fmla="*/ 34 w 34"/>
                    <a:gd name="T51" fmla="*/ 35 h 3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4" h="35">
                      <a:moveTo>
                        <a:pt x="23" y="0"/>
                      </a:moveTo>
                      <a:lnTo>
                        <a:pt x="13" y="2"/>
                      </a:lnTo>
                      <a:lnTo>
                        <a:pt x="7" y="8"/>
                      </a:lnTo>
                      <a:lnTo>
                        <a:pt x="2" y="12"/>
                      </a:lnTo>
                      <a:lnTo>
                        <a:pt x="0" y="19"/>
                      </a:lnTo>
                      <a:lnTo>
                        <a:pt x="0" y="25"/>
                      </a:lnTo>
                      <a:lnTo>
                        <a:pt x="4" y="29"/>
                      </a:lnTo>
                      <a:lnTo>
                        <a:pt x="7" y="33"/>
                      </a:lnTo>
                      <a:lnTo>
                        <a:pt x="17" y="35"/>
                      </a:lnTo>
                      <a:lnTo>
                        <a:pt x="23" y="31"/>
                      </a:lnTo>
                      <a:lnTo>
                        <a:pt x="28" y="25"/>
                      </a:lnTo>
                      <a:lnTo>
                        <a:pt x="32" y="19"/>
                      </a:lnTo>
                      <a:lnTo>
                        <a:pt x="34" y="14"/>
                      </a:lnTo>
                      <a:lnTo>
                        <a:pt x="32" y="4"/>
                      </a:ln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799" name="Freeform 123"/>
                <p:cNvSpPr>
                  <a:spLocks/>
                </p:cNvSpPr>
                <p:nvPr/>
              </p:nvSpPr>
              <p:spPr bwMode="auto">
                <a:xfrm>
                  <a:off x="4449" y="2724"/>
                  <a:ext cx="20" cy="19"/>
                </a:xfrm>
                <a:custGeom>
                  <a:avLst/>
                  <a:gdLst>
                    <a:gd name="T0" fmla="*/ 1 w 40"/>
                    <a:gd name="T1" fmla="*/ 1 h 38"/>
                    <a:gd name="T2" fmla="*/ 0 w 40"/>
                    <a:gd name="T3" fmla="*/ 1 h 38"/>
                    <a:gd name="T4" fmla="*/ 1 w 40"/>
                    <a:gd name="T5" fmla="*/ 1 h 38"/>
                    <a:gd name="T6" fmla="*/ 1 w 40"/>
                    <a:gd name="T7" fmla="*/ 1 h 38"/>
                    <a:gd name="T8" fmla="*/ 1 w 40"/>
                    <a:gd name="T9" fmla="*/ 1 h 38"/>
                    <a:gd name="T10" fmla="*/ 1 w 40"/>
                    <a:gd name="T11" fmla="*/ 1 h 38"/>
                    <a:gd name="T12" fmla="*/ 1 w 40"/>
                    <a:gd name="T13" fmla="*/ 1 h 38"/>
                    <a:gd name="T14" fmla="*/ 1 w 40"/>
                    <a:gd name="T15" fmla="*/ 1 h 38"/>
                    <a:gd name="T16" fmla="*/ 1 w 40"/>
                    <a:gd name="T17" fmla="*/ 1 h 38"/>
                    <a:gd name="T18" fmla="*/ 1 w 40"/>
                    <a:gd name="T19" fmla="*/ 1 h 38"/>
                    <a:gd name="T20" fmla="*/ 1 w 40"/>
                    <a:gd name="T21" fmla="*/ 1 h 38"/>
                    <a:gd name="T22" fmla="*/ 1 w 40"/>
                    <a:gd name="T23" fmla="*/ 0 h 38"/>
                    <a:gd name="T24" fmla="*/ 1 w 40"/>
                    <a:gd name="T25" fmla="*/ 0 h 38"/>
                    <a:gd name="T26" fmla="*/ 1 w 40"/>
                    <a:gd name="T27" fmla="*/ 1 h 38"/>
                    <a:gd name="T28" fmla="*/ 1 w 40"/>
                    <a:gd name="T29" fmla="*/ 1 h 38"/>
                    <a:gd name="T30" fmla="*/ 1 w 40"/>
                    <a:gd name="T31" fmla="*/ 1 h 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
                    <a:gd name="T49" fmla="*/ 0 h 38"/>
                    <a:gd name="T50" fmla="*/ 40 w 40"/>
                    <a:gd name="T51" fmla="*/ 38 h 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 h="38">
                      <a:moveTo>
                        <a:pt x="4" y="11"/>
                      </a:moveTo>
                      <a:lnTo>
                        <a:pt x="0" y="25"/>
                      </a:lnTo>
                      <a:lnTo>
                        <a:pt x="2" y="34"/>
                      </a:lnTo>
                      <a:lnTo>
                        <a:pt x="2" y="36"/>
                      </a:lnTo>
                      <a:lnTo>
                        <a:pt x="6" y="38"/>
                      </a:lnTo>
                      <a:lnTo>
                        <a:pt x="10" y="38"/>
                      </a:lnTo>
                      <a:lnTo>
                        <a:pt x="19" y="36"/>
                      </a:lnTo>
                      <a:lnTo>
                        <a:pt x="31" y="29"/>
                      </a:lnTo>
                      <a:lnTo>
                        <a:pt x="40" y="23"/>
                      </a:lnTo>
                      <a:lnTo>
                        <a:pt x="40" y="13"/>
                      </a:lnTo>
                      <a:lnTo>
                        <a:pt x="36" y="6"/>
                      </a:lnTo>
                      <a:lnTo>
                        <a:pt x="25" y="0"/>
                      </a:lnTo>
                      <a:lnTo>
                        <a:pt x="15" y="0"/>
                      </a:lnTo>
                      <a:lnTo>
                        <a:pt x="6" y="4"/>
                      </a:lnTo>
                      <a:lnTo>
                        <a:pt x="4"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00" name="Freeform 124"/>
                <p:cNvSpPr>
                  <a:spLocks/>
                </p:cNvSpPr>
                <p:nvPr/>
              </p:nvSpPr>
              <p:spPr bwMode="auto">
                <a:xfrm>
                  <a:off x="4544" y="2665"/>
                  <a:ext cx="27" cy="48"/>
                </a:xfrm>
                <a:custGeom>
                  <a:avLst/>
                  <a:gdLst>
                    <a:gd name="T0" fmla="*/ 1 w 53"/>
                    <a:gd name="T1" fmla="*/ 0 h 95"/>
                    <a:gd name="T2" fmla="*/ 1 w 53"/>
                    <a:gd name="T3" fmla="*/ 1 h 95"/>
                    <a:gd name="T4" fmla="*/ 1 w 53"/>
                    <a:gd name="T5" fmla="*/ 1 h 95"/>
                    <a:gd name="T6" fmla="*/ 1 w 53"/>
                    <a:gd name="T7" fmla="*/ 1 h 95"/>
                    <a:gd name="T8" fmla="*/ 1 w 53"/>
                    <a:gd name="T9" fmla="*/ 1 h 95"/>
                    <a:gd name="T10" fmla="*/ 1 w 53"/>
                    <a:gd name="T11" fmla="*/ 1 h 95"/>
                    <a:gd name="T12" fmla="*/ 1 w 53"/>
                    <a:gd name="T13" fmla="*/ 1 h 95"/>
                    <a:gd name="T14" fmla="*/ 0 w 53"/>
                    <a:gd name="T15" fmla="*/ 1 h 95"/>
                    <a:gd name="T16" fmla="*/ 0 w 53"/>
                    <a:gd name="T17" fmla="*/ 1 h 95"/>
                    <a:gd name="T18" fmla="*/ 0 w 53"/>
                    <a:gd name="T19" fmla="*/ 1 h 95"/>
                    <a:gd name="T20" fmla="*/ 1 w 53"/>
                    <a:gd name="T21" fmla="*/ 1 h 95"/>
                    <a:gd name="T22" fmla="*/ 1 w 53"/>
                    <a:gd name="T23" fmla="*/ 1 h 95"/>
                    <a:gd name="T24" fmla="*/ 1 w 53"/>
                    <a:gd name="T25" fmla="*/ 1 h 95"/>
                    <a:gd name="T26" fmla="*/ 1 w 53"/>
                    <a:gd name="T27" fmla="*/ 1 h 95"/>
                    <a:gd name="T28" fmla="*/ 1 w 53"/>
                    <a:gd name="T29" fmla="*/ 1 h 95"/>
                    <a:gd name="T30" fmla="*/ 1 w 53"/>
                    <a:gd name="T31" fmla="*/ 1 h 95"/>
                    <a:gd name="T32" fmla="*/ 1 w 53"/>
                    <a:gd name="T33" fmla="*/ 1 h 95"/>
                    <a:gd name="T34" fmla="*/ 1 w 53"/>
                    <a:gd name="T35" fmla="*/ 1 h 95"/>
                    <a:gd name="T36" fmla="*/ 1 w 53"/>
                    <a:gd name="T37" fmla="*/ 1 h 95"/>
                    <a:gd name="T38" fmla="*/ 1 w 53"/>
                    <a:gd name="T39" fmla="*/ 1 h 95"/>
                    <a:gd name="T40" fmla="*/ 1 w 53"/>
                    <a:gd name="T41" fmla="*/ 1 h 95"/>
                    <a:gd name="T42" fmla="*/ 1 w 53"/>
                    <a:gd name="T43" fmla="*/ 1 h 95"/>
                    <a:gd name="T44" fmla="*/ 1 w 53"/>
                    <a:gd name="T45" fmla="*/ 1 h 95"/>
                    <a:gd name="T46" fmla="*/ 1 w 53"/>
                    <a:gd name="T47" fmla="*/ 1 h 95"/>
                    <a:gd name="T48" fmla="*/ 1 w 53"/>
                    <a:gd name="T49" fmla="*/ 1 h 95"/>
                    <a:gd name="T50" fmla="*/ 1 w 53"/>
                    <a:gd name="T51" fmla="*/ 1 h 95"/>
                    <a:gd name="T52" fmla="*/ 1 w 53"/>
                    <a:gd name="T53" fmla="*/ 1 h 95"/>
                    <a:gd name="T54" fmla="*/ 1 w 53"/>
                    <a:gd name="T55" fmla="*/ 1 h 95"/>
                    <a:gd name="T56" fmla="*/ 1 w 53"/>
                    <a:gd name="T57" fmla="*/ 1 h 95"/>
                    <a:gd name="T58" fmla="*/ 1 w 53"/>
                    <a:gd name="T59" fmla="*/ 0 h 95"/>
                    <a:gd name="T60" fmla="*/ 1 w 53"/>
                    <a:gd name="T61" fmla="*/ 0 h 95"/>
                    <a:gd name="T62" fmla="*/ 1 w 53"/>
                    <a:gd name="T63" fmla="*/ 0 h 9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3"/>
                    <a:gd name="T97" fmla="*/ 0 h 95"/>
                    <a:gd name="T98" fmla="*/ 53 w 53"/>
                    <a:gd name="T99" fmla="*/ 95 h 9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3" h="95">
                      <a:moveTo>
                        <a:pt x="29" y="0"/>
                      </a:moveTo>
                      <a:lnTo>
                        <a:pt x="19" y="2"/>
                      </a:lnTo>
                      <a:lnTo>
                        <a:pt x="12" y="14"/>
                      </a:lnTo>
                      <a:lnTo>
                        <a:pt x="8" y="19"/>
                      </a:lnTo>
                      <a:lnTo>
                        <a:pt x="6" y="27"/>
                      </a:lnTo>
                      <a:lnTo>
                        <a:pt x="2" y="34"/>
                      </a:lnTo>
                      <a:lnTo>
                        <a:pt x="2" y="44"/>
                      </a:lnTo>
                      <a:lnTo>
                        <a:pt x="0" y="50"/>
                      </a:lnTo>
                      <a:lnTo>
                        <a:pt x="0" y="59"/>
                      </a:lnTo>
                      <a:lnTo>
                        <a:pt x="0" y="67"/>
                      </a:lnTo>
                      <a:lnTo>
                        <a:pt x="2" y="74"/>
                      </a:lnTo>
                      <a:lnTo>
                        <a:pt x="4" y="80"/>
                      </a:lnTo>
                      <a:lnTo>
                        <a:pt x="8" y="86"/>
                      </a:lnTo>
                      <a:lnTo>
                        <a:pt x="10" y="90"/>
                      </a:lnTo>
                      <a:lnTo>
                        <a:pt x="17" y="93"/>
                      </a:lnTo>
                      <a:lnTo>
                        <a:pt x="23" y="95"/>
                      </a:lnTo>
                      <a:lnTo>
                        <a:pt x="33" y="91"/>
                      </a:lnTo>
                      <a:lnTo>
                        <a:pt x="36" y="86"/>
                      </a:lnTo>
                      <a:lnTo>
                        <a:pt x="44" y="78"/>
                      </a:lnTo>
                      <a:lnTo>
                        <a:pt x="46" y="69"/>
                      </a:lnTo>
                      <a:lnTo>
                        <a:pt x="48" y="59"/>
                      </a:lnTo>
                      <a:lnTo>
                        <a:pt x="50" y="48"/>
                      </a:lnTo>
                      <a:lnTo>
                        <a:pt x="53" y="40"/>
                      </a:lnTo>
                      <a:lnTo>
                        <a:pt x="52" y="31"/>
                      </a:lnTo>
                      <a:lnTo>
                        <a:pt x="52" y="23"/>
                      </a:lnTo>
                      <a:lnTo>
                        <a:pt x="50" y="17"/>
                      </a:lnTo>
                      <a:lnTo>
                        <a:pt x="48" y="12"/>
                      </a:lnTo>
                      <a:lnTo>
                        <a:pt x="44" y="6"/>
                      </a:lnTo>
                      <a:lnTo>
                        <a:pt x="40" y="2"/>
                      </a:lnTo>
                      <a:lnTo>
                        <a:pt x="34" y="0"/>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01" name="Freeform 125"/>
                <p:cNvSpPr>
                  <a:spLocks/>
                </p:cNvSpPr>
                <p:nvPr/>
              </p:nvSpPr>
              <p:spPr bwMode="auto">
                <a:xfrm>
                  <a:off x="4592" y="2537"/>
                  <a:ext cx="22" cy="39"/>
                </a:xfrm>
                <a:custGeom>
                  <a:avLst/>
                  <a:gdLst>
                    <a:gd name="T0" fmla="*/ 0 w 46"/>
                    <a:gd name="T1" fmla="*/ 1 h 77"/>
                    <a:gd name="T2" fmla="*/ 0 w 46"/>
                    <a:gd name="T3" fmla="*/ 0 h 77"/>
                    <a:gd name="T4" fmla="*/ 0 w 46"/>
                    <a:gd name="T5" fmla="*/ 1 h 77"/>
                    <a:gd name="T6" fmla="*/ 0 w 46"/>
                    <a:gd name="T7" fmla="*/ 1 h 77"/>
                    <a:gd name="T8" fmla="*/ 0 w 46"/>
                    <a:gd name="T9" fmla="*/ 1 h 77"/>
                    <a:gd name="T10" fmla="*/ 0 w 46"/>
                    <a:gd name="T11" fmla="*/ 1 h 77"/>
                    <a:gd name="T12" fmla="*/ 0 w 46"/>
                    <a:gd name="T13" fmla="*/ 1 h 77"/>
                    <a:gd name="T14" fmla="*/ 0 w 46"/>
                    <a:gd name="T15" fmla="*/ 1 h 77"/>
                    <a:gd name="T16" fmla="*/ 0 w 46"/>
                    <a:gd name="T17" fmla="*/ 1 h 77"/>
                    <a:gd name="T18" fmla="*/ 0 w 46"/>
                    <a:gd name="T19" fmla="*/ 1 h 77"/>
                    <a:gd name="T20" fmla="*/ 0 w 46"/>
                    <a:gd name="T21" fmla="*/ 1 h 77"/>
                    <a:gd name="T22" fmla="*/ 0 w 46"/>
                    <a:gd name="T23" fmla="*/ 1 h 77"/>
                    <a:gd name="T24" fmla="*/ 0 w 46"/>
                    <a:gd name="T25" fmla="*/ 1 h 77"/>
                    <a:gd name="T26" fmla="*/ 0 w 46"/>
                    <a:gd name="T27" fmla="*/ 1 h 77"/>
                    <a:gd name="T28" fmla="*/ 0 w 46"/>
                    <a:gd name="T29" fmla="*/ 1 h 77"/>
                    <a:gd name="T30" fmla="*/ 0 w 46"/>
                    <a:gd name="T31" fmla="*/ 1 h 77"/>
                    <a:gd name="T32" fmla="*/ 0 w 46"/>
                    <a:gd name="T33" fmla="*/ 1 h 77"/>
                    <a:gd name="T34" fmla="*/ 0 w 46"/>
                    <a:gd name="T35" fmla="*/ 1 h 77"/>
                    <a:gd name="T36" fmla="*/ 0 w 46"/>
                    <a:gd name="T37" fmla="*/ 1 h 77"/>
                    <a:gd name="T38" fmla="*/ 0 w 46"/>
                    <a:gd name="T39" fmla="*/ 1 h 77"/>
                    <a:gd name="T40" fmla="*/ 0 w 46"/>
                    <a:gd name="T41" fmla="*/ 1 h 77"/>
                    <a:gd name="T42" fmla="*/ 0 w 46"/>
                    <a:gd name="T43" fmla="*/ 1 h 77"/>
                    <a:gd name="T44" fmla="*/ 0 w 46"/>
                    <a:gd name="T45" fmla="*/ 1 h 77"/>
                    <a:gd name="T46" fmla="*/ 0 w 46"/>
                    <a:gd name="T47" fmla="*/ 1 h 7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6"/>
                    <a:gd name="T73" fmla="*/ 0 h 77"/>
                    <a:gd name="T74" fmla="*/ 46 w 46"/>
                    <a:gd name="T75" fmla="*/ 77 h 7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6" h="77">
                      <a:moveTo>
                        <a:pt x="31" y="1"/>
                      </a:moveTo>
                      <a:lnTo>
                        <a:pt x="17" y="0"/>
                      </a:lnTo>
                      <a:lnTo>
                        <a:pt x="10" y="3"/>
                      </a:lnTo>
                      <a:lnTo>
                        <a:pt x="4" y="11"/>
                      </a:lnTo>
                      <a:lnTo>
                        <a:pt x="0" y="24"/>
                      </a:lnTo>
                      <a:lnTo>
                        <a:pt x="0" y="34"/>
                      </a:lnTo>
                      <a:lnTo>
                        <a:pt x="0" y="47"/>
                      </a:lnTo>
                      <a:lnTo>
                        <a:pt x="4" y="58"/>
                      </a:lnTo>
                      <a:lnTo>
                        <a:pt x="12" y="68"/>
                      </a:lnTo>
                      <a:lnTo>
                        <a:pt x="17" y="74"/>
                      </a:lnTo>
                      <a:lnTo>
                        <a:pt x="25" y="77"/>
                      </a:lnTo>
                      <a:lnTo>
                        <a:pt x="31" y="76"/>
                      </a:lnTo>
                      <a:lnTo>
                        <a:pt x="36" y="76"/>
                      </a:lnTo>
                      <a:lnTo>
                        <a:pt x="40" y="70"/>
                      </a:lnTo>
                      <a:lnTo>
                        <a:pt x="44" y="64"/>
                      </a:lnTo>
                      <a:lnTo>
                        <a:pt x="46" y="55"/>
                      </a:lnTo>
                      <a:lnTo>
                        <a:pt x="46" y="47"/>
                      </a:lnTo>
                      <a:lnTo>
                        <a:pt x="46" y="38"/>
                      </a:lnTo>
                      <a:lnTo>
                        <a:pt x="46" y="30"/>
                      </a:lnTo>
                      <a:lnTo>
                        <a:pt x="46" y="22"/>
                      </a:lnTo>
                      <a:lnTo>
                        <a:pt x="44" y="17"/>
                      </a:lnTo>
                      <a:lnTo>
                        <a:pt x="38" y="7"/>
                      </a:lnTo>
                      <a:lnTo>
                        <a:pt x="3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02" name="Freeform 126"/>
                <p:cNvSpPr>
                  <a:spLocks/>
                </p:cNvSpPr>
                <p:nvPr/>
              </p:nvSpPr>
              <p:spPr bwMode="auto">
                <a:xfrm>
                  <a:off x="4683" y="2566"/>
                  <a:ext cx="24" cy="19"/>
                </a:xfrm>
                <a:custGeom>
                  <a:avLst/>
                  <a:gdLst>
                    <a:gd name="T0" fmla="*/ 1 w 47"/>
                    <a:gd name="T1" fmla="*/ 0 h 38"/>
                    <a:gd name="T2" fmla="*/ 1 w 47"/>
                    <a:gd name="T3" fmla="*/ 1 h 38"/>
                    <a:gd name="T4" fmla="*/ 1 w 47"/>
                    <a:gd name="T5" fmla="*/ 1 h 38"/>
                    <a:gd name="T6" fmla="*/ 0 w 47"/>
                    <a:gd name="T7" fmla="*/ 1 h 38"/>
                    <a:gd name="T8" fmla="*/ 0 w 47"/>
                    <a:gd name="T9" fmla="*/ 1 h 38"/>
                    <a:gd name="T10" fmla="*/ 1 w 47"/>
                    <a:gd name="T11" fmla="*/ 1 h 38"/>
                    <a:gd name="T12" fmla="*/ 1 w 47"/>
                    <a:gd name="T13" fmla="*/ 1 h 38"/>
                    <a:gd name="T14" fmla="*/ 1 w 47"/>
                    <a:gd name="T15" fmla="*/ 1 h 38"/>
                    <a:gd name="T16" fmla="*/ 1 w 47"/>
                    <a:gd name="T17" fmla="*/ 1 h 38"/>
                    <a:gd name="T18" fmla="*/ 1 w 47"/>
                    <a:gd name="T19" fmla="*/ 1 h 38"/>
                    <a:gd name="T20" fmla="*/ 1 w 47"/>
                    <a:gd name="T21" fmla="*/ 1 h 38"/>
                    <a:gd name="T22" fmla="*/ 1 w 47"/>
                    <a:gd name="T23" fmla="*/ 1 h 38"/>
                    <a:gd name="T24" fmla="*/ 1 w 47"/>
                    <a:gd name="T25" fmla="*/ 1 h 38"/>
                    <a:gd name="T26" fmla="*/ 1 w 47"/>
                    <a:gd name="T27" fmla="*/ 1 h 38"/>
                    <a:gd name="T28" fmla="*/ 1 w 47"/>
                    <a:gd name="T29" fmla="*/ 1 h 38"/>
                    <a:gd name="T30" fmla="*/ 1 w 47"/>
                    <a:gd name="T31" fmla="*/ 1 h 38"/>
                    <a:gd name="T32" fmla="*/ 1 w 47"/>
                    <a:gd name="T33" fmla="*/ 1 h 38"/>
                    <a:gd name="T34" fmla="*/ 1 w 47"/>
                    <a:gd name="T35" fmla="*/ 0 h 38"/>
                    <a:gd name="T36" fmla="*/ 1 w 47"/>
                    <a:gd name="T37" fmla="*/ 0 h 38"/>
                    <a:gd name="T38" fmla="*/ 1 w 47"/>
                    <a:gd name="T39" fmla="*/ 0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7"/>
                    <a:gd name="T61" fmla="*/ 0 h 38"/>
                    <a:gd name="T62" fmla="*/ 47 w 47"/>
                    <a:gd name="T63" fmla="*/ 38 h 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7" h="38">
                      <a:moveTo>
                        <a:pt x="17" y="0"/>
                      </a:moveTo>
                      <a:lnTo>
                        <a:pt x="9" y="2"/>
                      </a:lnTo>
                      <a:lnTo>
                        <a:pt x="5" y="6"/>
                      </a:lnTo>
                      <a:lnTo>
                        <a:pt x="0" y="10"/>
                      </a:lnTo>
                      <a:lnTo>
                        <a:pt x="0" y="18"/>
                      </a:lnTo>
                      <a:lnTo>
                        <a:pt x="4" y="27"/>
                      </a:lnTo>
                      <a:lnTo>
                        <a:pt x="13" y="38"/>
                      </a:lnTo>
                      <a:lnTo>
                        <a:pt x="21" y="38"/>
                      </a:lnTo>
                      <a:lnTo>
                        <a:pt x="28" y="38"/>
                      </a:lnTo>
                      <a:lnTo>
                        <a:pt x="32" y="38"/>
                      </a:lnTo>
                      <a:lnTo>
                        <a:pt x="40" y="37"/>
                      </a:lnTo>
                      <a:lnTo>
                        <a:pt x="45" y="29"/>
                      </a:lnTo>
                      <a:lnTo>
                        <a:pt x="47" y="19"/>
                      </a:lnTo>
                      <a:lnTo>
                        <a:pt x="43" y="12"/>
                      </a:lnTo>
                      <a:lnTo>
                        <a:pt x="43" y="6"/>
                      </a:lnTo>
                      <a:lnTo>
                        <a:pt x="40" y="4"/>
                      </a:lnTo>
                      <a:lnTo>
                        <a:pt x="36" y="2"/>
                      </a:lnTo>
                      <a:lnTo>
                        <a:pt x="28" y="0"/>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03" name="Freeform 127"/>
                <p:cNvSpPr>
                  <a:spLocks/>
                </p:cNvSpPr>
                <p:nvPr/>
              </p:nvSpPr>
              <p:spPr bwMode="auto">
                <a:xfrm>
                  <a:off x="4632" y="2683"/>
                  <a:ext cx="22" cy="41"/>
                </a:xfrm>
                <a:custGeom>
                  <a:avLst/>
                  <a:gdLst>
                    <a:gd name="T0" fmla="*/ 0 w 46"/>
                    <a:gd name="T1" fmla="*/ 1 h 82"/>
                    <a:gd name="T2" fmla="*/ 0 w 46"/>
                    <a:gd name="T3" fmla="*/ 1 h 82"/>
                    <a:gd name="T4" fmla="*/ 0 w 46"/>
                    <a:gd name="T5" fmla="*/ 1 h 82"/>
                    <a:gd name="T6" fmla="*/ 0 w 46"/>
                    <a:gd name="T7" fmla="*/ 1 h 82"/>
                    <a:gd name="T8" fmla="*/ 0 w 46"/>
                    <a:gd name="T9" fmla="*/ 1 h 82"/>
                    <a:gd name="T10" fmla="*/ 0 w 46"/>
                    <a:gd name="T11" fmla="*/ 1 h 82"/>
                    <a:gd name="T12" fmla="*/ 0 w 46"/>
                    <a:gd name="T13" fmla="*/ 1 h 82"/>
                    <a:gd name="T14" fmla="*/ 0 w 46"/>
                    <a:gd name="T15" fmla="*/ 1 h 82"/>
                    <a:gd name="T16" fmla="*/ 0 w 46"/>
                    <a:gd name="T17" fmla="*/ 1 h 82"/>
                    <a:gd name="T18" fmla="*/ 0 w 46"/>
                    <a:gd name="T19" fmla="*/ 1 h 82"/>
                    <a:gd name="T20" fmla="*/ 0 w 46"/>
                    <a:gd name="T21" fmla="*/ 1 h 82"/>
                    <a:gd name="T22" fmla="*/ 0 w 46"/>
                    <a:gd name="T23" fmla="*/ 1 h 82"/>
                    <a:gd name="T24" fmla="*/ 0 w 46"/>
                    <a:gd name="T25" fmla="*/ 1 h 82"/>
                    <a:gd name="T26" fmla="*/ 0 w 46"/>
                    <a:gd name="T27" fmla="*/ 1 h 82"/>
                    <a:gd name="T28" fmla="*/ 0 w 46"/>
                    <a:gd name="T29" fmla="*/ 1 h 82"/>
                    <a:gd name="T30" fmla="*/ 0 w 46"/>
                    <a:gd name="T31" fmla="*/ 1 h 82"/>
                    <a:gd name="T32" fmla="*/ 0 w 46"/>
                    <a:gd name="T33" fmla="*/ 1 h 82"/>
                    <a:gd name="T34" fmla="*/ 0 w 46"/>
                    <a:gd name="T35" fmla="*/ 1 h 82"/>
                    <a:gd name="T36" fmla="*/ 0 w 46"/>
                    <a:gd name="T37" fmla="*/ 1 h 82"/>
                    <a:gd name="T38" fmla="*/ 0 w 46"/>
                    <a:gd name="T39" fmla="*/ 1 h 82"/>
                    <a:gd name="T40" fmla="*/ 0 w 46"/>
                    <a:gd name="T41" fmla="*/ 1 h 82"/>
                    <a:gd name="T42" fmla="*/ 0 w 46"/>
                    <a:gd name="T43" fmla="*/ 1 h 82"/>
                    <a:gd name="T44" fmla="*/ 0 w 46"/>
                    <a:gd name="T45" fmla="*/ 0 h 82"/>
                    <a:gd name="T46" fmla="*/ 0 w 46"/>
                    <a:gd name="T47" fmla="*/ 0 h 82"/>
                    <a:gd name="T48" fmla="*/ 0 w 46"/>
                    <a:gd name="T49" fmla="*/ 1 h 82"/>
                    <a:gd name="T50" fmla="*/ 0 w 46"/>
                    <a:gd name="T51" fmla="*/ 1 h 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6"/>
                    <a:gd name="T79" fmla="*/ 0 h 82"/>
                    <a:gd name="T80" fmla="*/ 46 w 46"/>
                    <a:gd name="T81" fmla="*/ 82 h 8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6" h="82">
                      <a:moveTo>
                        <a:pt x="21" y="4"/>
                      </a:moveTo>
                      <a:lnTo>
                        <a:pt x="13" y="10"/>
                      </a:lnTo>
                      <a:lnTo>
                        <a:pt x="8" y="21"/>
                      </a:lnTo>
                      <a:lnTo>
                        <a:pt x="4" y="25"/>
                      </a:lnTo>
                      <a:lnTo>
                        <a:pt x="2" y="33"/>
                      </a:lnTo>
                      <a:lnTo>
                        <a:pt x="0" y="38"/>
                      </a:lnTo>
                      <a:lnTo>
                        <a:pt x="0" y="46"/>
                      </a:lnTo>
                      <a:lnTo>
                        <a:pt x="0" y="59"/>
                      </a:lnTo>
                      <a:lnTo>
                        <a:pt x="2" y="71"/>
                      </a:lnTo>
                      <a:lnTo>
                        <a:pt x="8" y="78"/>
                      </a:lnTo>
                      <a:lnTo>
                        <a:pt x="17" y="82"/>
                      </a:lnTo>
                      <a:lnTo>
                        <a:pt x="29" y="80"/>
                      </a:lnTo>
                      <a:lnTo>
                        <a:pt x="34" y="78"/>
                      </a:lnTo>
                      <a:lnTo>
                        <a:pt x="40" y="73"/>
                      </a:lnTo>
                      <a:lnTo>
                        <a:pt x="46" y="67"/>
                      </a:lnTo>
                      <a:lnTo>
                        <a:pt x="46" y="57"/>
                      </a:lnTo>
                      <a:lnTo>
                        <a:pt x="46" y="48"/>
                      </a:lnTo>
                      <a:lnTo>
                        <a:pt x="46" y="38"/>
                      </a:lnTo>
                      <a:lnTo>
                        <a:pt x="46" y="27"/>
                      </a:lnTo>
                      <a:lnTo>
                        <a:pt x="44" y="17"/>
                      </a:lnTo>
                      <a:lnTo>
                        <a:pt x="42" y="10"/>
                      </a:lnTo>
                      <a:lnTo>
                        <a:pt x="40" y="4"/>
                      </a:lnTo>
                      <a:lnTo>
                        <a:pt x="38" y="0"/>
                      </a:lnTo>
                      <a:lnTo>
                        <a:pt x="31" y="0"/>
                      </a:lnTo>
                      <a:lnTo>
                        <a:pt x="2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04" name="Freeform 128"/>
                <p:cNvSpPr>
                  <a:spLocks/>
                </p:cNvSpPr>
                <p:nvPr/>
              </p:nvSpPr>
              <p:spPr bwMode="auto">
                <a:xfrm>
                  <a:off x="4534" y="2777"/>
                  <a:ext cx="20" cy="28"/>
                </a:xfrm>
                <a:custGeom>
                  <a:avLst/>
                  <a:gdLst>
                    <a:gd name="T0" fmla="*/ 1 w 40"/>
                    <a:gd name="T1" fmla="*/ 1 h 55"/>
                    <a:gd name="T2" fmla="*/ 1 w 40"/>
                    <a:gd name="T3" fmla="*/ 1 h 55"/>
                    <a:gd name="T4" fmla="*/ 1 w 40"/>
                    <a:gd name="T5" fmla="*/ 1 h 55"/>
                    <a:gd name="T6" fmla="*/ 1 w 40"/>
                    <a:gd name="T7" fmla="*/ 1 h 55"/>
                    <a:gd name="T8" fmla="*/ 1 w 40"/>
                    <a:gd name="T9" fmla="*/ 1 h 55"/>
                    <a:gd name="T10" fmla="*/ 1 w 40"/>
                    <a:gd name="T11" fmla="*/ 1 h 55"/>
                    <a:gd name="T12" fmla="*/ 1 w 40"/>
                    <a:gd name="T13" fmla="*/ 1 h 55"/>
                    <a:gd name="T14" fmla="*/ 1 w 40"/>
                    <a:gd name="T15" fmla="*/ 1 h 55"/>
                    <a:gd name="T16" fmla="*/ 1 w 40"/>
                    <a:gd name="T17" fmla="*/ 1 h 55"/>
                    <a:gd name="T18" fmla="*/ 1 w 40"/>
                    <a:gd name="T19" fmla="*/ 1 h 55"/>
                    <a:gd name="T20" fmla="*/ 1 w 40"/>
                    <a:gd name="T21" fmla="*/ 1 h 55"/>
                    <a:gd name="T22" fmla="*/ 1 w 40"/>
                    <a:gd name="T23" fmla="*/ 1 h 55"/>
                    <a:gd name="T24" fmla="*/ 1 w 40"/>
                    <a:gd name="T25" fmla="*/ 1 h 55"/>
                    <a:gd name="T26" fmla="*/ 0 w 40"/>
                    <a:gd name="T27" fmla="*/ 1 h 55"/>
                    <a:gd name="T28" fmla="*/ 0 w 40"/>
                    <a:gd name="T29" fmla="*/ 1 h 55"/>
                    <a:gd name="T30" fmla="*/ 0 w 40"/>
                    <a:gd name="T31" fmla="*/ 1 h 55"/>
                    <a:gd name="T32" fmla="*/ 1 w 40"/>
                    <a:gd name="T33" fmla="*/ 1 h 55"/>
                    <a:gd name="T34" fmla="*/ 1 w 40"/>
                    <a:gd name="T35" fmla="*/ 0 h 55"/>
                    <a:gd name="T36" fmla="*/ 1 w 40"/>
                    <a:gd name="T37" fmla="*/ 0 h 55"/>
                    <a:gd name="T38" fmla="*/ 1 w 40"/>
                    <a:gd name="T39" fmla="*/ 1 h 55"/>
                    <a:gd name="T40" fmla="*/ 1 w 40"/>
                    <a:gd name="T41" fmla="*/ 1 h 55"/>
                    <a:gd name="T42" fmla="*/ 1 w 40"/>
                    <a:gd name="T43" fmla="*/ 1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0"/>
                    <a:gd name="T67" fmla="*/ 0 h 55"/>
                    <a:gd name="T68" fmla="*/ 40 w 40"/>
                    <a:gd name="T69" fmla="*/ 55 h 5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0" h="55">
                      <a:moveTo>
                        <a:pt x="35" y="5"/>
                      </a:moveTo>
                      <a:lnTo>
                        <a:pt x="38" y="13"/>
                      </a:lnTo>
                      <a:lnTo>
                        <a:pt x="40" y="19"/>
                      </a:lnTo>
                      <a:lnTo>
                        <a:pt x="40" y="26"/>
                      </a:lnTo>
                      <a:lnTo>
                        <a:pt x="40" y="36"/>
                      </a:lnTo>
                      <a:lnTo>
                        <a:pt x="38" y="41"/>
                      </a:lnTo>
                      <a:lnTo>
                        <a:pt x="35" y="49"/>
                      </a:lnTo>
                      <a:lnTo>
                        <a:pt x="27" y="53"/>
                      </a:lnTo>
                      <a:lnTo>
                        <a:pt x="23" y="55"/>
                      </a:lnTo>
                      <a:lnTo>
                        <a:pt x="14" y="53"/>
                      </a:lnTo>
                      <a:lnTo>
                        <a:pt x="10" y="47"/>
                      </a:lnTo>
                      <a:lnTo>
                        <a:pt x="4" y="39"/>
                      </a:lnTo>
                      <a:lnTo>
                        <a:pt x="2" y="34"/>
                      </a:lnTo>
                      <a:lnTo>
                        <a:pt x="0" y="26"/>
                      </a:lnTo>
                      <a:lnTo>
                        <a:pt x="0" y="19"/>
                      </a:lnTo>
                      <a:lnTo>
                        <a:pt x="0" y="11"/>
                      </a:lnTo>
                      <a:lnTo>
                        <a:pt x="4" y="5"/>
                      </a:lnTo>
                      <a:lnTo>
                        <a:pt x="12" y="0"/>
                      </a:lnTo>
                      <a:lnTo>
                        <a:pt x="19" y="0"/>
                      </a:lnTo>
                      <a:lnTo>
                        <a:pt x="27" y="1"/>
                      </a:lnTo>
                      <a:lnTo>
                        <a:pt x="35"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05" name="Freeform 129"/>
                <p:cNvSpPr>
                  <a:spLocks/>
                </p:cNvSpPr>
                <p:nvPr/>
              </p:nvSpPr>
              <p:spPr bwMode="auto">
                <a:xfrm>
                  <a:off x="4596" y="2842"/>
                  <a:ext cx="22" cy="28"/>
                </a:xfrm>
                <a:custGeom>
                  <a:avLst/>
                  <a:gdLst>
                    <a:gd name="T0" fmla="*/ 1 w 44"/>
                    <a:gd name="T1" fmla="*/ 0 h 55"/>
                    <a:gd name="T2" fmla="*/ 1 w 44"/>
                    <a:gd name="T3" fmla="*/ 1 h 55"/>
                    <a:gd name="T4" fmla="*/ 1 w 44"/>
                    <a:gd name="T5" fmla="*/ 1 h 55"/>
                    <a:gd name="T6" fmla="*/ 0 w 44"/>
                    <a:gd name="T7" fmla="*/ 1 h 55"/>
                    <a:gd name="T8" fmla="*/ 0 w 44"/>
                    <a:gd name="T9" fmla="*/ 1 h 55"/>
                    <a:gd name="T10" fmla="*/ 0 w 44"/>
                    <a:gd name="T11" fmla="*/ 1 h 55"/>
                    <a:gd name="T12" fmla="*/ 1 w 44"/>
                    <a:gd name="T13" fmla="*/ 1 h 55"/>
                    <a:gd name="T14" fmla="*/ 1 w 44"/>
                    <a:gd name="T15" fmla="*/ 1 h 55"/>
                    <a:gd name="T16" fmla="*/ 1 w 44"/>
                    <a:gd name="T17" fmla="*/ 1 h 55"/>
                    <a:gd name="T18" fmla="*/ 1 w 44"/>
                    <a:gd name="T19" fmla="*/ 1 h 55"/>
                    <a:gd name="T20" fmla="*/ 1 w 44"/>
                    <a:gd name="T21" fmla="*/ 1 h 55"/>
                    <a:gd name="T22" fmla="*/ 1 w 44"/>
                    <a:gd name="T23" fmla="*/ 1 h 55"/>
                    <a:gd name="T24" fmla="*/ 1 w 44"/>
                    <a:gd name="T25" fmla="*/ 1 h 55"/>
                    <a:gd name="T26" fmla="*/ 1 w 44"/>
                    <a:gd name="T27" fmla="*/ 1 h 55"/>
                    <a:gd name="T28" fmla="*/ 1 w 44"/>
                    <a:gd name="T29" fmla="*/ 1 h 55"/>
                    <a:gd name="T30" fmla="*/ 1 w 44"/>
                    <a:gd name="T31" fmla="*/ 1 h 55"/>
                    <a:gd name="T32" fmla="*/ 1 w 44"/>
                    <a:gd name="T33" fmla="*/ 1 h 55"/>
                    <a:gd name="T34" fmla="*/ 1 w 44"/>
                    <a:gd name="T35" fmla="*/ 1 h 55"/>
                    <a:gd name="T36" fmla="*/ 1 w 44"/>
                    <a:gd name="T37" fmla="*/ 1 h 55"/>
                    <a:gd name="T38" fmla="*/ 1 w 44"/>
                    <a:gd name="T39" fmla="*/ 1 h 55"/>
                    <a:gd name="T40" fmla="*/ 1 w 44"/>
                    <a:gd name="T41" fmla="*/ 1 h 55"/>
                    <a:gd name="T42" fmla="*/ 1 w 44"/>
                    <a:gd name="T43" fmla="*/ 1 h 55"/>
                    <a:gd name="T44" fmla="*/ 1 w 44"/>
                    <a:gd name="T45" fmla="*/ 0 h 55"/>
                    <a:gd name="T46" fmla="*/ 1 w 44"/>
                    <a:gd name="T47" fmla="*/ 0 h 5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4"/>
                    <a:gd name="T73" fmla="*/ 0 h 55"/>
                    <a:gd name="T74" fmla="*/ 44 w 44"/>
                    <a:gd name="T75" fmla="*/ 55 h 5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4" h="55">
                      <a:moveTo>
                        <a:pt x="23" y="0"/>
                      </a:moveTo>
                      <a:lnTo>
                        <a:pt x="11" y="2"/>
                      </a:lnTo>
                      <a:lnTo>
                        <a:pt x="6" y="7"/>
                      </a:lnTo>
                      <a:lnTo>
                        <a:pt x="0" y="15"/>
                      </a:lnTo>
                      <a:lnTo>
                        <a:pt x="0" y="25"/>
                      </a:lnTo>
                      <a:lnTo>
                        <a:pt x="0" y="32"/>
                      </a:lnTo>
                      <a:lnTo>
                        <a:pt x="4" y="44"/>
                      </a:lnTo>
                      <a:lnTo>
                        <a:pt x="7" y="49"/>
                      </a:lnTo>
                      <a:lnTo>
                        <a:pt x="17" y="53"/>
                      </a:lnTo>
                      <a:lnTo>
                        <a:pt x="23" y="53"/>
                      </a:lnTo>
                      <a:lnTo>
                        <a:pt x="28" y="55"/>
                      </a:lnTo>
                      <a:lnTo>
                        <a:pt x="32" y="53"/>
                      </a:lnTo>
                      <a:lnTo>
                        <a:pt x="36" y="51"/>
                      </a:lnTo>
                      <a:lnTo>
                        <a:pt x="38" y="45"/>
                      </a:lnTo>
                      <a:lnTo>
                        <a:pt x="40" y="44"/>
                      </a:lnTo>
                      <a:lnTo>
                        <a:pt x="42" y="36"/>
                      </a:lnTo>
                      <a:lnTo>
                        <a:pt x="44" y="30"/>
                      </a:lnTo>
                      <a:lnTo>
                        <a:pt x="40" y="21"/>
                      </a:lnTo>
                      <a:lnTo>
                        <a:pt x="40" y="15"/>
                      </a:lnTo>
                      <a:lnTo>
                        <a:pt x="38" y="9"/>
                      </a:lnTo>
                      <a:lnTo>
                        <a:pt x="36" y="6"/>
                      </a:lnTo>
                      <a:lnTo>
                        <a:pt x="30" y="2"/>
                      </a:ln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06" name="Freeform 130"/>
                <p:cNvSpPr>
                  <a:spLocks/>
                </p:cNvSpPr>
                <p:nvPr/>
              </p:nvSpPr>
              <p:spPr bwMode="auto">
                <a:xfrm>
                  <a:off x="4637" y="2987"/>
                  <a:ext cx="28" cy="32"/>
                </a:xfrm>
                <a:custGeom>
                  <a:avLst/>
                  <a:gdLst>
                    <a:gd name="T0" fmla="*/ 1 w 55"/>
                    <a:gd name="T1" fmla="*/ 1 h 63"/>
                    <a:gd name="T2" fmla="*/ 1 w 55"/>
                    <a:gd name="T3" fmla="*/ 1 h 63"/>
                    <a:gd name="T4" fmla="*/ 1 w 55"/>
                    <a:gd name="T5" fmla="*/ 1 h 63"/>
                    <a:gd name="T6" fmla="*/ 0 w 55"/>
                    <a:gd name="T7" fmla="*/ 1 h 63"/>
                    <a:gd name="T8" fmla="*/ 0 w 55"/>
                    <a:gd name="T9" fmla="*/ 1 h 63"/>
                    <a:gd name="T10" fmla="*/ 1 w 55"/>
                    <a:gd name="T11" fmla="*/ 1 h 63"/>
                    <a:gd name="T12" fmla="*/ 1 w 55"/>
                    <a:gd name="T13" fmla="*/ 1 h 63"/>
                    <a:gd name="T14" fmla="*/ 1 w 55"/>
                    <a:gd name="T15" fmla="*/ 1 h 63"/>
                    <a:gd name="T16" fmla="*/ 1 w 55"/>
                    <a:gd name="T17" fmla="*/ 1 h 63"/>
                    <a:gd name="T18" fmla="*/ 1 w 55"/>
                    <a:gd name="T19" fmla="*/ 1 h 63"/>
                    <a:gd name="T20" fmla="*/ 1 w 55"/>
                    <a:gd name="T21" fmla="*/ 1 h 63"/>
                    <a:gd name="T22" fmla="*/ 1 w 55"/>
                    <a:gd name="T23" fmla="*/ 1 h 63"/>
                    <a:gd name="T24" fmla="*/ 1 w 55"/>
                    <a:gd name="T25" fmla="*/ 1 h 63"/>
                    <a:gd name="T26" fmla="*/ 1 w 55"/>
                    <a:gd name="T27" fmla="*/ 1 h 63"/>
                    <a:gd name="T28" fmla="*/ 1 w 55"/>
                    <a:gd name="T29" fmla="*/ 1 h 63"/>
                    <a:gd name="T30" fmla="*/ 1 w 55"/>
                    <a:gd name="T31" fmla="*/ 1 h 63"/>
                    <a:gd name="T32" fmla="*/ 1 w 55"/>
                    <a:gd name="T33" fmla="*/ 1 h 63"/>
                    <a:gd name="T34" fmla="*/ 1 w 55"/>
                    <a:gd name="T35" fmla="*/ 1 h 63"/>
                    <a:gd name="T36" fmla="*/ 1 w 55"/>
                    <a:gd name="T37" fmla="*/ 1 h 63"/>
                    <a:gd name="T38" fmla="*/ 1 w 55"/>
                    <a:gd name="T39" fmla="*/ 0 h 63"/>
                    <a:gd name="T40" fmla="*/ 1 w 55"/>
                    <a:gd name="T41" fmla="*/ 0 h 63"/>
                    <a:gd name="T42" fmla="*/ 1 w 55"/>
                    <a:gd name="T43" fmla="*/ 0 h 63"/>
                    <a:gd name="T44" fmla="*/ 1 w 55"/>
                    <a:gd name="T45" fmla="*/ 1 h 63"/>
                    <a:gd name="T46" fmla="*/ 1 w 55"/>
                    <a:gd name="T47" fmla="*/ 1 h 63"/>
                    <a:gd name="T48" fmla="*/ 1 w 55"/>
                    <a:gd name="T49" fmla="*/ 1 h 63"/>
                    <a:gd name="T50" fmla="*/ 1 w 55"/>
                    <a:gd name="T51" fmla="*/ 1 h 6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5"/>
                    <a:gd name="T79" fmla="*/ 0 h 63"/>
                    <a:gd name="T80" fmla="*/ 55 w 55"/>
                    <a:gd name="T81" fmla="*/ 63 h 6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5" h="63">
                      <a:moveTo>
                        <a:pt x="13" y="9"/>
                      </a:moveTo>
                      <a:lnTo>
                        <a:pt x="5" y="15"/>
                      </a:lnTo>
                      <a:lnTo>
                        <a:pt x="1" y="24"/>
                      </a:lnTo>
                      <a:lnTo>
                        <a:pt x="0" y="32"/>
                      </a:lnTo>
                      <a:lnTo>
                        <a:pt x="0" y="42"/>
                      </a:lnTo>
                      <a:lnTo>
                        <a:pt x="1" y="49"/>
                      </a:lnTo>
                      <a:lnTo>
                        <a:pt x="5" y="57"/>
                      </a:lnTo>
                      <a:lnTo>
                        <a:pt x="9" y="61"/>
                      </a:lnTo>
                      <a:lnTo>
                        <a:pt x="19" y="63"/>
                      </a:lnTo>
                      <a:lnTo>
                        <a:pt x="24" y="59"/>
                      </a:lnTo>
                      <a:lnTo>
                        <a:pt x="32" y="57"/>
                      </a:lnTo>
                      <a:lnTo>
                        <a:pt x="38" y="51"/>
                      </a:lnTo>
                      <a:lnTo>
                        <a:pt x="45" y="45"/>
                      </a:lnTo>
                      <a:lnTo>
                        <a:pt x="49" y="38"/>
                      </a:lnTo>
                      <a:lnTo>
                        <a:pt x="53" y="30"/>
                      </a:lnTo>
                      <a:lnTo>
                        <a:pt x="53" y="23"/>
                      </a:lnTo>
                      <a:lnTo>
                        <a:pt x="55" y="15"/>
                      </a:lnTo>
                      <a:lnTo>
                        <a:pt x="51" y="7"/>
                      </a:lnTo>
                      <a:lnTo>
                        <a:pt x="47" y="4"/>
                      </a:lnTo>
                      <a:lnTo>
                        <a:pt x="41" y="0"/>
                      </a:lnTo>
                      <a:lnTo>
                        <a:pt x="36" y="0"/>
                      </a:lnTo>
                      <a:lnTo>
                        <a:pt x="30" y="0"/>
                      </a:lnTo>
                      <a:lnTo>
                        <a:pt x="24" y="2"/>
                      </a:lnTo>
                      <a:lnTo>
                        <a:pt x="17" y="4"/>
                      </a:lnTo>
                      <a:lnTo>
                        <a:pt x="13"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07" name="Freeform 131"/>
                <p:cNvSpPr>
                  <a:spLocks/>
                </p:cNvSpPr>
                <p:nvPr/>
              </p:nvSpPr>
              <p:spPr bwMode="auto">
                <a:xfrm>
                  <a:off x="4681" y="2865"/>
                  <a:ext cx="24" cy="31"/>
                </a:xfrm>
                <a:custGeom>
                  <a:avLst/>
                  <a:gdLst>
                    <a:gd name="T0" fmla="*/ 1 w 47"/>
                    <a:gd name="T1" fmla="*/ 0 h 63"/>
                    <a:gd name="T2" fmla="*/ 1 w 47"/>
                    <a:gd name="T3" fmla="*/ 0 h 63"/>
                    <a:gd name="T4" fmla="*/ 1 w 47"/>
                    <a:gd name="T5" fmla="*/ 0 h 63"/>
                    <a:gd name="T6" fmla="*/ 0 w 47"/>
                    <a:gd name="T7" fmla="*/ 0 h 63"/>
                    <a:gd name="T8" fmla="*/ 0 w 47"/>
                    <a:gd name="T9" fmla="*/ 0 h 63"/>
                    <a:gd name="T10" fmla="*/ 0 w 47"/>
                    <a:gd name="T11" fmla="*/ 0 h 63"/>
                    <a:gd name="T12" fmla="*/ 1 w 47"/>
                    <a:gd name="T13" fmla="*/ 0 h 63"/>
                    <a:gd name="T14" fmla="*/ 1 w 47"/>
                    <a:gd name="T15" fmla="*/ 0 h 63"/>
                    <a:gd name="T16" fmla="*/ 1 w 47"/>
                    <a:gd name="T17" fmla="*/ 0 h 63"/>
                    <a:gd name="T18" fmla="*/ 1 w 47"/>
                    <a:gd name="T19" fmla="*/ 0 h 63"/>
                    <a:gd name="T20" fmla="*/ 1 w 47"/>
                    <a:gd name="T21" fmla="*/ 0 h 63"/>
                    <a:gd name="T22" fmla="*/ 1 w 47"/>
                    <a:gd name="T23" fmla="*/ 0 h 63"/>
                    <a:gd name="T24" fmla="*/ 1 w 47"/>
                    <a:gd name="T25" fmla="*/ 0 h 63"/>
                    <a:gd name="T26" fmla="*/ 1 w 47"/>
                    <a:gd name="T27" fmla="*/ 0 h 63"/>
                    <a:gd name="T28" fmla="*/ 1 w 47"/>
                    <a:gd name="T29" fmla="*/ 0 h 63"/>
                    <a:gd name="T30" fmla="*/ 1 w 47"/>
                    <a:gd name="T31" fmla="*/ 0 h 63"/>
                    <a:gd name="T32" fmla="*/ 1 w 47"/>
                    <a:gd name="T33" fmla="*/ 0 h 63"/>
                    <a:gd name="T34" fmla="*/ 1 w 47"/>
                    <a:gd name="T35" fmla="*/ 0 h 63"/>
                    <a:gd name="T36" fmla="*/ 1 w 47"/>
                    <a:gd name="T37" fmla="*/ 0 h 63"/>
                    <a:gd name="T38" fmla="*/ 1 w 47"/>
                    <a:gd name="T39" fmla="*/ 0 h 63"/>
                    <a:gd name="T40" fmla="*/ 1 w 47"/>
                    <a:gd name="T41" fmla="*/ 0 h 63"/>
                    <a:gd name="T42" fmla="*/ 1 w 47"/>
                    <a:gd name="T43" fmla="*/ 0 h 63"/>
                    <a:gd name="T44" fmla="*/ 1 w 47"/>
                    <a:gd name="T45" fmla="*/ 0 h 63"/>
                    <a:gd name="T46" fmla="*/ 1 w 47"/>
                    <a:gd name="T47" fmla="*/ 0 h 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7"/>
                    <a:gd name="T73" fmla="*/ 0 h 63"/>
                    <a:gd name="T74" fmla="*/ 47 w 47"/>
                    <a:gd name="T75" fmla="*/ 63 h 6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7" h="63">
                      <a:moveTo>
                        <a:pt x="23" y="4"/>
                      </a:moveTo>
                      <a:lnTo>
                        <a:pt x="13" y="8"/>
                      </a:lnTo>
                      <a:lnTo>
                        <a:pt x="6" y="16"/>
                      </a:lnTo>
                      <a:lnTo>
                        <a:pt x="0" y="21"/>
                      </a:lnTo>
                      <a:lnTo>
                        <a:pt x="0" y="33"/>
                      </a:lnTo>
                      <a:lnTo>
                        <a:pt x="0" y="42"/>
                      </a:lnTo>
                      <a:lnTo>
                        <a:pt x="4" y="50"/>
                      </a:lnTo>
                      <a:lnTo>
                        <a:pt x="8" y="58"/>
                      </a:lnTo>
                      <a:lnTo>
                        <a:pt x="15" y="63"/>
                      </a:lnTo>
                      <a:lnTo>
                        <a:pt x="21" y="63"/>
                      </a:lnTo>
                      <a:lnTo>
                        <a:pt x="27" y="61"/>
                      </a:lnTo>
                      <a:lnTo>
                        <a:pt x="32" y="58"/>
                      </a:lnTo>
                      <a:lnTo>
                        <a:pt x="38" y="52"/>
                      </a:lnTo>
                      <a:lnTo>
                        <a:pt x="42" y="42"/>
                      </a:lnTo>
                      <a:lnTo>
                        <a:pt x="46" y="35"/>
                      </a:lnTo>
                      <a:lnTo>
                        <a:pt x="47" y="29"/>
                      </a:lnTo>
                      <a:lnTo>
                        <a:pt x="47" y="21"/>
                      </a:lnTo>
                      <a:lnTo>
                        <a:pt x="46" y="12"/>
                      </a:lnTo>
                      <a:lnTo>
                        <a:pt x="44" y="8"/>
                      </a:lnTo>
                      <a:lnTo>
                        <a:pt x="42" y="2"/>
                      </a:lnTo>
                      <a:lnTo>
                        <a:pt x="40" y="0"/>
                      </a:lnTo>
                      <a:lnTo>
                        <a:pt x="34" y="0"/>
                      </a:lnTo>
                      <a:lnTo>
                        <a:pt x="23"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08" name="Freeform 132"/>
                <p:cNvSpPr>
                  <a:spLocks/>
                </p:cNvSpPr>
                <p:nvPr/>
              </p:nvSpPr>
              <p:spPr bwMode="auto">
                <a:xfrm>
                  <a:off x="3811" y="2195"/>
                  <a:ext cx="44" cy="33"/>
                </a:xfrm>
                <a:custGeom>
                  <a:avLst/>
                  <a:gdLst>
                    <a:gd name="T0" fmla="*/ 1 w 87"/>
                    <a:gd name="T1" fmla="*/ 1 h 65"/>
                    <a:gd name="T2" fmla="*/ 1 w 87"/>
                    <a:gd name="T3" fmla="*/ 1 h 65"/>
                    <a:gd name="T4" fmla="*/ 1 w 87"/>
                    <a:gd name="T5" fmla="*/ 1 h 65"/>
                    <a:gd name="T6" fmla="*/ 0 w 87"/>
                    <a:gd name="T7" fmla="*/ 1 h 65"/>
                    <a:gd name="T8" fmla="*/ 1 w 87"/>
                    <a:gd name="T9" fmla="*/ 1 h 65"/>
                    <a:gd name="T10" fmla="*/ 1 w 87"/>
                    <a:gd name="T11" fmla="*/ 1 h 65"/>
                    <a:gd name="T12" fmla="*/ 1 w 87"/>
                    <a:gd name="T13" fmla="*/ 1 h 65"/>
                    <a:gd name="T14" fmla="*/ 1 w 87"/>
                    <a:gd name="T15" fmla="*/ 1 h 65"/>
                    <a:gd name="T16" fmla="*/ 1 w 87"/>
                    <a:gd name="T17" fmla="*/ 1 h 65"/>
                    <a:gd name="T18" fmla="*/ 1 w 87"/>
                    <a:gd name="T19" fmla="*/ 1 h 65"/>
                    <a:gd name="T20" fmla="*/ 1 w 87"/>
                    <a:gd name="T21" fmla="*/ 1 h 65"/>
                    <a:gd name="T22" fmla="*/ 1 w 87"/>
                    <a:gd name="T23" fmla="*/ 1 h 65"/>
                    <a:gd name="T24" fmla="*/ 1 w 87"/>
                    <a:gd name="T25" fmla="*/ 1 h 65"/>
                    <a:gd name="T26" fmla="*/ 1 w 87"/>
                    <a:gd name="T27" fmla="*/ 1 h 65"/>
                    <a:gd name="T28" fmla="*/ 1 w 87"/>
                    <a:gd name="T29" fmla="*/ 1 h 65"/>
                    <a:gd name="T30" fmla="*/ 1 w 87"/>
                    <a:gd name="T31" fmla="*/ 1 h 65"/>
                    <a:gd name="T32" fmla="*/ 1 w 87"/>
                    <a:gd name="T33" fmla="*/ 1 h 65"/>
                    <a:gd name="T34" fmla="*/ 1 w 87"/>
                    <a:gd name="T35" fmla="*/ 1 h 65"/>
                    <a:gd name="T36" fmla="*/ 1 w 87"/>
                    <a:gd name="T37" fmla="*/ 1 h 65"/>
                    <a:gd name="T38" fmla="*/ 1 w 87"/>
                    <a:gd name="T39" fmla="*/ 1 h 65"/>
                    <a:gd name="T40" fmla="*/ 1 w 87"/>
                    <a:gd name="T41" fmla="*/ 1 h 65"/>
                    <a:gd name="T42" fmla="*/ 1 w 87"/>
                    <a:gd name="T43" fmla="*/ 1 h 65"/>
                    <a:gd name="T44" fmla="*/ 1 w 87"/>
                    <a:gd name="T45" fmla="*/ 1 h 65"/>
                    <a:gd name="T46" fmla="*/ 1 w 87"/>
                    <a:gd name="T47" fmla="*/ 1 h 65"/>
                    <a:gd name="T48" fmla="*/ 1 w 87"/>
                    <a:gd name="T49" fmla="*/ 1 h 65"/>
                    <a:gd name="T50" fmla="*/ 1 w 87"/>
                    <a:gd name="T51" fmla="*/ 0 h 65"/>
                    <a:gd name="T52" fmla="*/ 1 w 87"/>
                    <a:gd name="T53" fmla="*/ 1 h 65"/>
                    <a:gd name="T54" fmla="*/ 1 w 87"/>
                    <a:gd name="T55" fmla="*/ 1 h 65"/>
                    <a:gd name="T56" fmla="*/ 1 w 87"/>
                    <a:gd name="T57" fmla="*/ 1 h 65"/>
                    <a:gd name="T58" fmla="*/ 1 w 87"/>
                    <a:gd name="T59" fmla="*/ 1 h 6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7"/>
                    <a:gd name="T91" fmla="*/ 0 h 65"/>
                    <a:gd name="T92" fmla="*/ 87 w 87"/>
                    <a:gd name="T93" fmla="*/ 65 h 6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7" h="65">
                      <a:moveTo>
                        <a:pt x="17" y="8"/>
                      </a:moveTo>
                      <a:lnTo>
                        <a:pt x="8" y="11"/>
                      </a:lnTo>
                      <a:lnTo>
                        <a:pt x="2" y="21"/>
                      </a:lnTo>
                      <a:lnTo>
                        <a:pt x="0" y="28"/>
                      </a:lnTo>
                      <a:lnTo>
                        <a:pt x="2" y="38"/>
                      </a:lnTo>
                      <a:lnTo>
                        <a:pt x="6" y="47"/>
                      </a:lnTo>
                      <a:lnTo>
                        <a:pt x="13" y="55"/>
                      </a:lnTo>
                      <a:lnTo>
                        <a:pt x="17" y="59"/>
                      </a:lnTo>
                      <a:lnTo>
                        <a:pt x="25" y="63"/>
                      </a:lnTo>
                      <a:lnTo>
                        <a:pt x="32" y="63"/>
                      </a:lnTo>
                      <a:lnTo>
                        <a:pt x="44" y="65"/>
                      </a:lnTo>
                      <a:lnTo>
                        <a:pt x="49" y="65"/>
                      </a:lnTo>
                      <a:lnTo>
                        <a:pt x="59" y="63"/>
                      </a:lnTo>
                      <a:lnTo>
                        <a:pt x="65" y="61"/>
                      </a:lnTo>
                      <a:lnTo>
                        <a:pt x="72" y="59"/>
                      </a:lnTo>
                      <a:lnTo>
                        <a:pt x="80" y="51"/>
                      </a:lnTo>
                      <a:lnTo>
                        <a:pt x="87" y="46"/>
                      </a:lnTo>
                      <a:lnTo>
                        <a:pt x="87" y="34"/>
                      </a:lnTo>
                      <a:lnTo>
                        <a:pt x="87" y="28"/>
                      </a:lnTo>
                      <a:lnTo>
                        <a:pt x="84" y="21"/>
                      </a:lnTo>
                      <a:lnTo>
                        <a:pt x="80" y="15"/>
                      </a:lnTo>
                      <a:lnTo>
                        <a:pt x="72" y="8"/>
                      </a:lnTo>
                      <a:lnTo>
                        <a:pt x="65" y="6"/>
                      </a:lnTo>
                      <a:lnTo>
                        <a:pt x="57" y="2"/>
                      </a:lnTo>
                      <a:lnTo>
                        <a:pt x="47" y="2"/>
                      </a:lnTo>
                      <a:lnTo>
                        <a:pt x="38" y="0"/>
                      </a:lnTo>
                      <a:lnTo>
                        <a:pt x="30" y="2"/>
                      </a:lnTo>
                      <a:lnTo>
                        <a:pt x="23" y="4"/>
                      </a:lnTo>
                      <a:lnTo>
                        <a:pt x="17" y="8"/>
                      </a:lnTo>
                      <a:close/>
                    </a:path>
                  </a:pathLst>
                </a:custGeom>
                <a:solidFill>
                  <a:srgbClr val="BD69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09" name="Freeform 133"/>
                <p:cNvSpPr>
                  <a:spLocks/>
                </p:cNvSpPr>
                <p:nvPr/>
              </p:nvSpPr>
              <p:spPr bwMode="auto">
                <a:xfrm>
                  <a:off x="3971" y="2172"/>
                  <a:ext cx="42" cy="37"/>
                </a:xfrm>
                <a:custGeom>
                  <a:avLst/>
                  <a:gdLst>
                    <a:gd name="T0" fmla="*/ 1 w 84"/>
                    <a:gd name="T1" fmla="*/ 0 h 75"/>
                    <a:gd name="T2" fmla="*/ 1 w 84"/>
                    <a:gd name="T3" fmla="*/ 0 h 75"/>
                    <a:gd name="T4" fmla="*/ 1 w 84"/>
                    <a:gd name="T5" fmla="*/ 0 h 75"/>
                    <a:gd name="T6" fmla="*/ 1 w 84"/>
                    <a:gd name="T7" fmla="*/ 0 h 75"/>
                    <a:gd name="T8" fmla="*/ 1 w 84"/>
                    <a:gd name="T9" fmla="*/ 0 h 75"/>
                    <a:gd name="T10" fmla="*/ 1 w 84"/>
                    <a:gd name="T11" fmla="*/ 0 h 75"/>
                    <a:gd name="T12" fmla="*/ 1 w 84"/>
                    <a:gd name="T13" fmla="*/ 0 h 75"/>
                    <a:gd name="T14" fmla="*/ 0 w 84"/>
                    <a:gd name="T15" fmla="*/ 0 h 75"/>
                    <a:gd name="T16" fmla="*/ 1 w 84"/>
                    <a:gd name="T17" fmla="*/ 0 h 75"/>
                    <a:gd name="T18" fmla="*/ 1 w 84"/>
                    <a:gd name="T19" fmla="*/ 0 h 75"/>
                    <a:gd name="T20" fmla="*/ 1 w 84"/>
                    <a:gd name="T21" fmla="*/ 0 h 75"/>
                    <a:gd name="T22" fmla="*/ 1 w 84"/>
                    <a:gd name="T23" fmla="*/ 0 h 75"/>
                    <a:gd name="T24" fmla="*/ 1 w 84"/>
                    <a:gd name="T25" fmla="*/ 0 h 75"/>
                    <a:gd name="T26" fmla="*/ 1 w 84"/>
                    <a:gd name="T27" fmla="*/ 0 h 75"/>
                    <a:gd name="T28" fmla="*/ 1 w 84"/>
                    <a:gd name="T29" fmla="*/ 0 h 75"/>
                    <a:gd name="T30" fmla="*/ 1 w 84"/>
                    <a:gd name="T31" fmla="*/ 0 h 75"/>
                    <a:gd name="T32" fmla="*/ 1 w 84"/>
                    <a:gd name="T33" fmla="*/ 0 h 75"/>
                    <a:gd name="T34" fmla="*/ 1 w 84"/>
                    <a:gd name="T35" fmla="*/ 0 h 75"/>
                    <a:gd name="T36" fmla="*/ 1 w 84"/>
                    <a:gd name="T37" fmla="*/ 0 h 75"/>
                    <a:gd name="T38" fmla="*/ 1 w 84"/>
                    <a:gd name="T39" fmla="*/ 0 h 75"/>
                    <a:gd name="T40" fmla="*/ 1 w 84"/>
                    <a:gd name="T41" fmla="*/ 0 h 75"/>
                    <a:gd name="T42" fmla="*/ 1 w 84"/>
                    <a:gd name="T43" fmla="*/ 0 h 75"/>
                    <a:gd name="T44" fmla="*/ 1 w 84"/>
                    <a:gd name="T45" fmla="*/ 0 h 75"/>
                    <a:gd name="T46" fmla="*/ 1 w 84"/>
                    <a:gd name="T47" fmla="*/ 0 h 75"/>
                    <a:gd name="T48" fmla="*/ 1 w 84"/>
                    <a:gd name="T49" fmla="*/ 0 h 75"/>
                    <a:gd name="T50" fmla="*/ 1 w 84"/>
                    <a:gd name="T51" fmla="*/ 0 h 75"/>
                    <a:gd name="T52" fmla="*/ 1 w 84"/>
                    <a:gd name="T53" fmla="*/ 0 h 75"/>
                    <a:gd name="T54" fmla="*/ 1 w 84"/>
                    <a:gd name="T55" fmla="*/ 0 h 7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4"/>
                    <a:gd name="T85" fmla="*/ 0 h 75"/>
                    <a:gd name="T86" fmla="*/ 84 w 84"/>
                    <a:gd name="T87" fmla="*/ 75 h 7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4" h="75">
                      <a:moveTo>
                        <a:pt x="38" y="2"/>
                      </a:moveTo>
                      <a:lnTo>
                        <a:pt x="29" y="4"/>
                      </a:lnTo>
                      <a:lnTo>
                        <a:pt x="23" y="8"/>
                      </a:lnTo>
                      <a:lnTo>
                        <a:pt x="15" y="12"/>
                      </a:lnTo>
                      <a:lnTo>
                        <a:pt x="12" y="17"/>
                      </a:lnTo>
                      <a:lnTo>
                        <a:pt x="6" y="27"/>
                      </a:lnTo>
                      <a:lnTo>
                        <a:pt x="2" y="38"/>
                      </a:lnTo>
                      <a:lnTo>
                        <a:pt x="0" y="48"/>
                      </a:lnTo>
                      <a:lnTo>
                        <a:pt x="4" y="59"/>
                      </a:lnTo>
                      <a:lnTo>
                        <a:pt x="10" y="69"/>
                      </a:lnTo>
                      <a:lnTo>
                        <a:pt x="21" y="75"/>
                      </a:lnTo>
                      <a:lnTo>
                        <a:pt x="31" y="75"/>
                      </a:lnTo>
                      <a:lnTo>
                        <a:pt x="40" y="75"/>
                      </a:lnTo>
                      <a:lnTo>
                        <a:pt x="50" y="71"/>
                      </a:lnTo>
                      <a:lnTo>
                        <a:pt x="59" y="65"/>
                      </a:lnTo>
                      <a:lnTo>
                        <a:pt x="65" y="59"/>
                      </a:lnTo>
                      <a:lnTo>
                        <a:pt x="72" y="52"/>
                      </a:lnTo>
                      <a:lnTo>
                        <a:pt x="78" y="42"/>
                      </a:lnTo>
                      <a:lnTo>
                        <a:pt x="84" y="33"/>
                      </a:lnTo>
                      <a:lnTo>
                        <a:pt x="84" y="21"/>
                      </a:lnTo>
                      <a:lnTo>
                        <a:pt x="80" y="14"/>
                      </a:lnTo>
                      <a:lnTo>
                        <a:pt x="76" y="8"/>
                      </a:lnTo>
                      <a:lnTo>
                        <a:pt x="71" y="4"/>
                      </a:lnTo>
                      <a:lnTo>
                        <a:pt x="63" y="0"/>
                      </a:lnTo>
                      <a:lnTo>
                        <a:pt x="55" y="0"/>
                      </a:lnTo>
                      <a:lnTo>
                        <a:pt x="46" y="0"/>
                      </a:lnTo>
                      <a:lnTo>
                        <a:pt x="38" y="2"/>
                      </a:lnTo>
                      <a:close/>
                    </a:path>
                  </a:pathLst>
                </a:custGeom>
                <a:solidFill>
                  <a:srgbClr val="EB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10" name="Freeform 134"/>
                <p:cNvSpPr>
                  <a:spLocks/>
                </p:cNvSpPr>
                <p:nvPr/>
              </p:nvSpPr>
              <p:spPr bwMode="auto">
                <a:xfrm>
                  <a:off x="4080" y="2117"/>
                  <a:ext cx="29" cy="21"/>
                </a:xfrm>
                <a:custGeom>
                  <a:avLst/>
                  <a:gdLst>
                    <a:gd name="T0" fmla="*/ 1 w 57"/>
                    <a:gd name="T1" fmla="*/ 0 h 42"/>
                    <a:gd name="T2" fmla="*/ 1 w 57"/>
                    <a:gd name="T3" fmla="*/ 0 h 42"/>
                    <a:gd name="T4" fmla="*/ 1 w 57"/>
                    <a:gd name="T5" fmla="*/ 1 h 42"/>
                    <a:gd name="T6" fmla="*/ 1 w 57"/>
                    <a:gd name="T7" fmla="*/ 1 h 42"/>
                    <a:gd name="T8" fmla="*/ 0 w 57"/>
                    <a:gd name="T9" fmla="*/ 1 h 42"/>
                    <a:gd name="T10" fmla="*/ 0 w 57"/>
                    <a:gd name="T11" fmla="*/ 1 h 42"/>
                    <a:gd name="T12" fmla="*/ 1 w 57"/>
                    <a:gd name="T13" fmla="*/ 1 h 42"/>
                    <a:gd name="T14" fmla="*/ 1 w 57"/>
                    <a:gd name="T15" fmla="*/ 1 h 42"/>
                    <a:gd name="T16" fmla="*/ 1 w 57"/>
                    <a:gd name="T17" fmla="*/ 1 h 42"/>
                    <a:gd name="T18" fmla="*/ 1 w 57"/>
                    <a:gd name="T19" fmla="*/ 1 h 42"/>
                    <a:gd name="T20" fmla="*/ 1 w 57"/>
                    <a:gd name="T21" fmla="*/ 1 h 42"/>
                    <a:gd name="T22" fmla="*/ 1 w 57"/>
                    <a:gd name="T23" fmla="*/ 1 h 42"/>
                    <a:gd name="T24" fmla="*/ 1 w 57"/>
                    <a:gd name="T25" fmla="*/ 1 h 42"/>
                    <a:gd name="T26" fmla="*/ 1 w 57"/>
                    <a:gd name="T27" fmla="*/ 1 h 42"/>
                    <a:gd name="T28" fmla="*/ 1 w 57"/>
                    <a:gd name="T29" fmla="*/ 1 h 42"/>
                    <a:gd name="T30" fmla="*/ 1 w 57"/>
                    <a:gd name="T31" fmla="*/ 1 h 42"/>
                    <a:gd name="T32" fmla="*/ 1 w 57"/>
                    <a:gd name="T33" fmla="*/ 1 h 42"/>
                    <a:gd name="T34" fmla="*/ 1 w 57"/>
                    <a:gd name="T35" fmla="*/ 1 h 42"/>
                    <a:gd name="T36" fmla="*/ 1 w 57"/>
                    <a:gd name="T37" fmla="*/ 1 h 42"/>
                    <a:gd name="T38" fmla="*/ 1 w 57"/>
                    <a:gd name="T39" fmla="*/ 0 h 42"/>
                    <a:gd name="T40" fmla="*/ 1 w 57"/>
                    <a:gd name="T41" fmla="*/ 0 h 42"/>
                    <a:gd name="T42" fmla="*/ 1 w 57"/>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7"/>
                    <a:gd name="T67" fmla="*/ 0 h 42"/>
                    <a:gd name="T68" fmla="*/ 57 w 57"/>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7" h="42">
                      <a:moveTo>
                        <a:pt x="26" y="0"/>
                      </a:moveTo>
                      <a:lnTo>
                        <a:pt x="15" y="0"/>
                      </a:lnTo>
                      <a:lnTo>
                        <a:pt x="7" y="4"/>
                      </a:lnTo>
                      <a:lnTo>
                        <a:pt x="2" y="8"/>
                      </a:lnTo>
                      <a:lnTo>
                        <a:pt x="0" y="15"/>
                      </a:lnTo>
                      <a:lnTo>
                        <a:pt x="0" y="23"/>
                      </a:lnTo>
                      <a:lnTo>
                        <a:pt x="6" y="30"/>
                      </a:lnTo>
                      <a:lnTo>
                        <a:pt x="9" y="32"/>
                      </a:lnTo>
                      <a:lnTo>
                        <a:pt x="13" y="34"/>
                      </a:lnTo>
                      <a:lnTo>
                        <a:pt x="19" y="38"/>
                      </a:lnTo>
                      <a:lnTo>
                        <a:pt x="26" y="42"/>
                      </a:lnTo>
                      <a:lnTo>
                        <a:pt x="36" y="40"/>
                      </a:lnTo>
                      <a:lnTo>
                        <a:pt x="47" y="38"/>
                      </a:lnTo>
                      <a:lnTo>
                        <a:pt x="53" y="30"/>
                      </a:lnTo>
                      <a:lnTo>
                        <a:pt x="57" y="25"/>
                      </a:lnTo>
                      <a:lnTo>
                        <a:pt x="55" y="15"/>
                      </a:lnTo>
                      <a:lnTo>
                        <a:pt x="51" y="8"/>
                      </a:lnTo>
                      <a:lnTo>
                        <a:pt x="47" y="4"/>
                      </a:lnTo>
                      <a:lnTo>
                        <a:pt x="40" y="2"/>
                      </a:lnTo>
                      <a:lnTo>
                        <a:pt x="34" y="0"/>
                      </a:lnTo>
                      <a:lnTo>
                        <a:pt x="26" y="0"/>
                      </a:lnTo>
                      <a:close/>
                    </a:path>
                  </a:pathLst>
                </a:custGeom>
                <a:solidFill>
                  <a:srgbClr val="BD69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11" name="Freeform 135"/>
                <p:cNvSpPr>
                  <a:spLocks/>
                </p:cNvSpPr>
                <p:nvPr/>
              </p:nvSpPr>
              <p:spPr bwMode="auto">
                <a:xfrm>
                  <a:off x="4209" y="2103"/>
                  <a:ext cx="34" cy="25"/>
                </a:xfrm>
                <a:custGeom>
                  <a:avLst/>
                  <a:gdLst>
                    <a:gd name="T0" fmla="*/ 0 w 69"/>
                    <a:gd name="T1" fmla="*/ 1 h 50"/>
                    <a:gd name="T2" fmla="*/ 0 w 69"/>
                    <a:gd name="T3" fmla="*/ 1 h 50"/>
                    <a:gd name="T4" fmla="*/ 0 w 69"/>
                    <a:gd name="T5" fmla="*/ 1 h 50"/>
                    <a:gd name="T6" fmla="*/ 0 w 69"/>
                    <a:gd name="T7" fmla="*/ 1 h 50"/>
                    <a:gd name="T8" fmla="*/ 0 w 69"/>
                    <a:gd name="T9" fmla="*/ 1 h 50"/>
                    <a:gd name="T10" fmla="*/ 0 w 69"/>
                    <a:gd name="T11" fmla="*/ 1 h 50"/>
                    <a:gd name="T12" fmla="*/ 0 w 69"/>
                    <a:gd name="T13" fmla="*/ 1 h 50"/>
                    <a:gd name="T14" fmla="*/ 0 w 69"/>
                    <a:gd name="T15" fmla="*/ 1 h 50"/>
                    <a:gd name="T16" fmla="*/ 0 w 69"/>
                    <a:gd name="T17" fmla="*/ 1 h 50"/>
                    <a:gd name="T18" fmla="*/ 0 w 69"/>
                    <a:gd name="T19" fmla="*/ 1 h 50"/>
                    <a:gd name="T20" fmla="*/ 0 w 69"/>
                    <a:gd name="T21" fmla="*/ 1 h 50"/>
                    <a:gd name="T22" fmla="*/ 0 w 69"/>
                    <a:gd name="T23" fmla="*/ 1 h 50"/>
                    <a:gd name="T24" fmla="*/ 0 w 69"/>
                    <a:gd name="T25" fmla="*/ 1 h 50"/>
                    <a:gd name="T26" fmla="*/ 0 w 69"/>
                    <a:gd name="T27" fmla="*/ 1 h 50"/>
                    <a:gd name="T28" fmla="*/ 0 w 69"/>
                    <a:gd name="T29" fmla="*/ 1 h 50"/>
                    <a:gd name="T30" fmla="*/ 0 w 69"/>
                    <a:gd name="T31" fmla="*/ 1 h 50"/>
                    <a:gd name="T32" fmla="*/ 0 w 69"/>
                    <a:gd name="T33" fmla="*/ 1 h 50"/>
                    <a:gd name="T34" fmla="*/ 0 w 69"/>
                    <a:gd name="T35" fmla="*/ 1 h 50"/>
                    <a:gd name="T36" fmla="*/ 0 w 69"/>
                    <a:gd name="T37" fmla="*/ 1 h 50"/>
                    <a:gd name="T38" fmla="*/ 0 w 69"/>
                    <a:gd name="T39" fmla="*/ 0 h 50"/>
                    <a:gd name="T40" fmla="*/ 0 w 69"/>
                    <a:gd name="T41" fmla="*/ 0 h 50"/>
                    <a:gd name="T42" fmla="*/ 0 w 69"/>
                    <a:gd name="T43" fmla="*/ 0 h 50"/>
                    <a:gd name="T44" fmla="*/ 0 w 69"/>
                    <a:gd name="T45" fmla="*/ 1 h 50"/>
                    <a:gd name="T46" fmla="*/ 0 w 69"/>
                    <a:gd name="T47" fmla="*/ 1 h 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9"/>
                    <a:gd name="T73" fmla="*/ 0 h 50"/>
                    <a:gd name="T74" fmla="*/ 69 w 69"/>
                    <a:gd name="T75" fmla="*/ 50 h 5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9" h="50">
                      <a:moveTo>
                        <a:pt x="25" y="2"/>
                      </a:moveTo>
                      <a:lnTo>
                        <a:pt x="12" y="4"/>
                      </a:lnTo>
                      <a:lnTo>
                        <a:pt x="4" y="10"/>
                      </a:lnTo>
                      <a:lnTo>
                        <a:pt x="0" y="19"/>
                      </a:lnTo>
                      <a:lnTo>
                        <a:pt x="0" y="31"/>
                      </a:lnTo>
                      <a:lnTo>
                        <a:pt x="4" y="40"/>
                      </a:lnTo>
                      <a:lnTo>
                        <a:pt x="10" y="46"/>
                      </a:lnTo>
                      <a:lnTo>
                        <a:pt x="14" y="48"/>
                      </a:lnTo>
                      <a:lnTo>
                        <a:pt x="21" y="50"/>
                      </a:lnTo>
                      <a:lnTo>
                        <a:pt x="27" y="48"/>
                      </a:lnTo>
                      <a:lnTo>
                        <a:pt x="36" y="46"/>
                      </a:lnTo>
                      <a:lnTo>
                        <a:pt x="42" y="42"/>
                      </a:lnTo>
                      <a:lnTo>
                        <a:pt x="50" y="37"/>
                      </a:lnTo>
                      <a:lnTo>
                        <a:pt x="55" y="33"/>
                      </a:lnTo>
                      <a:lnTo>
                        <a:pt x="61" y="29"/>
                      </a:lnTo>
                      <a:lnTo>
                        <a:pt x="67" y="21"/>
                      </a:lnTo>
                      <a:lnTo>
                        <a:pt x="69" y="16"/>
                      </a:lnTo>
                      <a:lnTo>
                        <a:pt x="63" y="8"/>
                      </a:lnTo>
                      <a:lnTo>
                        <a:pt x="55" y="2"/>
                      </a:lnTo>
                      <a:lnTo>
                        <a:pt x="48" y="0"/>
                      </a:lnTo>
                      <a:lnTo>
                        <a:pt x="42" y="0"/>
                      </a:lnTo>
                      <a:lnTo>
                        <a:pt x="33" y="0"/>
                      </a:lnTo>
                      <a:lnTo>
                        <a:pt x="25" y="2"/>
                      </a:lnTo>
                      <a:close/>
                    </a:path>
                  </a:pathLst>
                </a:custGeom>
                <a:solidFill>
                  <a:srgbClr val="EB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12" name="Freeform 136"/>
                <p:cNvSpPr>
                  <a:spLocks/>
                </p:cNvSpPr>
                <p:nvPr/>
              </p:nvSpPr>
              <p:spPr bwMode="auto">
                <a:xfrm>
                  <a:off x="4227" y="2222"/>
                  <a:ext cx="31" cy="29"/>
                </a:xfrm>
                <a:custGeom>
                  <a:avLst/>
                  <a:gdLst>
                    <a:gd name="T0" fmla="*/ 0 w 63"/>
                    <a:gd name="T1" fmla="*/ 0 h 57"/>
                    <a:gd name="T2" fmla="*/ 0 w 63"/>
                    <a:gd name="T3" fmla="*/ 1 h 57"/>
                    <a:gd name="T4" fmla="*/ 0 w 63"/>
                    <a:gd name="T5" fmla="*/ 1 h 57"/>
                    <a:gd name="T6" fmla="*/ 0 w 63"/>
                    <a:gd name="T7" fmla="*/ 1 h 57"/>
                    <a:gd name="T8" fmla="*/ 0 w 63"/>
                    <a:gd name="T9" fmla="*/ 1 h 57"/>
                    <a:gd name="T10" fmla="*/ 0 w 63"/>
                    <a:gd name="T11" fmla="*/ 1 h 57"/>
                    <a:gd name="T12" fmla="*/ 0 w 63"/>
                    <a:gd name="T13" fmla="*/ 1 h 57"/>
                    <a:gd name="T14" fmla="*/ 0 w 63"/>
                    <a:gd name="T15" fmla="*/ 1 h 57"/>
                    <a:gd name="T16" fmla="*/ 0 w 63"/>
                    <a:gd name="T17" fmla="*/ 1 h 57"/>
                    <a:gd name="T18" fmla="*/ 0 w 63"/>
                    <a:gd name="T19" fmla="*/ 1 h 57"/>
                    <a:gd name="T20" fmla="*/ 0 w 63"/>
                    <a:gd name="T21" fmla="*/ 1 h 57"/>
                    <a:gd name="T22" fmla="*/ 0 w 63"/>
                    <a:gd name="T23" fmla="*/ 1 h 57"/>
                    <a:gd name="T24" fmla="*/ 0 w 63"/>
                    <a:gd name="T25" fmla="*/ 1 h 57"/>
                    <a:gd name="T26" fmla="*/ 0 w 63"/>
                    <a:gd name="T27" fmla="*/ 1 h 57"/>
                    <a:gd name="T28" fmla="*/ 0 w 63"/>
                    <a:gd name="T29" fmla="*/ 1 h 57"/>
                    <a:gd name="T30" fmla="*/ 0 w 63"/>
                    <a:gd name="T31" fmla="*/ 1 h 57"/>
                    <a:gd name="T32" fmla="*/ 0 w 63"/>
                    <a:gd name="T33" fmla="*/ 1 h 57"/>
                    <a:gd name="T34" fmla="*/ 0 w 63"/>
                    <a:gd name="T35" fmla="*/ 1 h 57"/>
                    <a:gd name="T36" fmla="*/ 0 w 63"/>
                    <a:gd name="T37" fmla="*/ 1 h 57"/>
                    <a:gd name="T38" fmla="*/ 0 w 63"/>
                    <a:gd name="T39" fmla="*/ 1 h 57"/>
                    <a:gd name="T40" fmla="*/ 0 w 63"/>
                    <a:gd name="T41" fmla="*/ 1 h 57"/>
                    <a:gd name="T42" fmla="*/ 0 w 63"/>
                    <a:gd name="T43" fmla="*/ 0 h 57"/>
                    <a:gd name="T44" fmla="*/ 0 w 63"/>
                    <a:gd name="T45" fmla="*/ 0 h 57"/>
                    <a:gd name="T46" fmla="*/ 0 w 63"/>
                    <a:gd name="T47" fmla="*/ 0 h 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3"/>
                    <a:gd name="T73" fmla="*/ 0 h 57"/>
                    <a:gd name="T74" fmla="*/ 63 w 63"/>
                    <a:gd name="T75" fmla="*/ 57 h 5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3" h="57">
                      <a:moveTo>
                        <a:pt x="29" y="0"/>
                      </a:moveTo>
                      <a:lnTo>
                        <a:pt x="19" y="2"/>
                      </a:lnTo>
                      <a:lnTo>
                        <a:pt x="12" y="10"/>
                      </a:lnTo>
                      <a:lnTo>
                        <a:pt x="4" y="19"/>
                      </a:lnTo>
                      <a:lnTo>
                        <a:pt x="2" y="31"/>
                      </a:lnTo>
                      <a:lnTo>
                        <a:pt x="0" y="40"/>
                      </a:lnTo>
                      <a:lnTo>
                        <a:pt x="2" y="50"/>
                      </a:lnTo>
                      <a:lnTo>
                        <a:pt x="8" y="55"/>
                      </a:lnTo>
                      <a:lnTo>
                        <a:pt x="18" y="57"/>
                      </a:lnTo>
                      <a:lnTo>
                        <a:pt x="27" y="55"/>
                      </a:lnTo>
                      <a:lnTo>
                        <a:pt x="37" y="53"/>
                      </a:lnTo>
                      <a:lnTo>
                        <a:pt x="42" y="48"/>
                      </a:lnTo>
                      <a:lnTo>
                        <a:pt x="50" y="44"/>
                      </a:lnTo>
                      <a:lnTo>
                        <a:pt x="56" y="36"/>
                      </a:lnTo>
                      <a:lnTo>
                        <a:pt x="59" y="31"/>
                      </a:lnTo>
                      <a:lnTo>
                        <a:pt x="61" y="25"/>
                      </a:lnTo>
                      <a:lnTo>
                        <a:pt x="63" y="19"/>
                      </a:lnTo>
                      <a:lnTo>
                        <a:pt x="61" y="12"/>
                      </a:lnTo>
                      <a:lnTo>
                        <a:pt x="59" y="6"/>
                      </a:lnTo>
                      <a:lnTo>
                        <a:pt x="56" y="2"/>
                      </a:lnTo>
                      <a:lnTo>
                        <a:pt x="54" y="2"/>
                      </a:lnTo>
                      <a:lnTo>
                        <a:pt x="42" y="0"/>
                      </a:lnTo>
                      <a:lnTo>
                        <a:pt x="29" y="0"/>
                      </a:lnTo>
                      <a:close/>
                    </a:path>
                  </a:pathLst>
                </a:custGeom>
                <a:solidFill>
                  <a:srgbClr val="BD69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13" name="Freeform 137"/>
                <p:cNvSpPr>
                  <a:spLocks/>
                </p:cNvSpPr>
                <p:nvPr/>
              </p:nvSpPr>
              <p:spPr bwMode="auto">
                <a:xfrm>
                  <a:off x="3943" y="2367"/>
                  <a:ext cx="40" cy="35"/>
                </a:xfrm>
                <a:custGeom>
                  <a:avLst/>
                  <a:gdLst>
                    <a:gd name="T0" fmla="*/ 1 w 80"/>
                    <a:gd name="T1" fmla="*/ 0 h 71"/>
                    <a:gd name="T2" fmla="*/ 1 w 80"/>
                    <a:gd name="T3" fmla="*/ 0 h 71"/>
                    <a:gd name="T4" fmla="*/ 1 w 80"/>
                    <a:gd name="T5" fmla="*/ 0 h 71"/>
                    <a:gd name="T6" fmla="*/ 1 w 80"/>
                    <a:gd name="T7" fmla="*/ 0 h 71"/>
                    <a:gd name="T8" fmla="*/ 1 w 80"/>
                    <a:gd name="T9" fmla="*/ 0 h 71"/>
                    <a:gd name="T10" fmla="*/ 1 w 80"/>
                    <a:gd name="T11" fmla="*/ 0 h 71"/>
                    <a:gd name="T12" fmla="*/ 0 w 80"/>
                    <a:gd name="T13" fmla="*/ 0 h 71"/>
                    <a:gd name="T14" fmla="*/ 0 w 80"/>
                    <a:gd name="T15" fmla="*/ 0 h 71"/>
                    <a:gd name="T16" fmla="*/ 1 w 80"/>
                    <a:gd name="T17" fmla="*/ 0 h 71"/>
                    <a:gd name="T18" fmla="*/ 1 w 80"/>
                    <a:gd name="T19" fmla="*/ 0 h 71"/>
                    <a:gd name="T20" fmla="*/ 1 w 80"/>
                    <a:gd name="T21" fmla="*/ 0 h 71"/>
                    <a:gd name="T22" fmla="*/ 1 w 80"/>
                    <a:gd name="T23" fmla="*/ 0 h 71"/>
                    <a:gd name="T24" fmla="*/ 1 w 80"/>
                    <a:gd name="T25" fmla="*/ 0 h 71"/>
                    <a:gd name="T26" fmla="*/ 1 w 80"/>
                    <a:gd name="T27" fmla="*/ 0 h 71"/>
                    <a:gd name="T28" fmla="*/ 1 w 80"/>
                    <a:gd name="T29" fmla="*/ 0 h 71"/>
                    <a:gd name="T30" fmla="*/ 1 w 80"/>
                    <a:gd name="T31" fmla="*/ 0 h 71"/>
                    <a:gd name="T32" fmla="*/ 1 w 80"/>
                    <a:gd name="T33" fmla="*/ 0 h 71"/>
                    <a:gd name="T34" fmla="*/ 1 w 80"/>
                    <a:gd name="T35" fmla="*/ 0 h 71"/>
                    <a:gd name="T36" fmla="*/ 1 w 80"/>
                    <a:gd name="T37" fmla="*/ 0 h 71"/>
                    <a:gd name="T38" fmla="*/ 1 w 80"/>
                    <a:gd name="T39" fmla="*/ 0 h 71"/>
                    <a:gd name="T40" fmla="*/ 1 w 80"/>
                    <a:gd name="T41" fmla="*/ 0 h 71"/>
                    <a:gd name="T42" fmla="*/ 1 w 80"/>
                    <a:gd name="T43" fmla="*/ 0 h 71"/>
                    <a:gd name="T44" fmla="*/ 1 w 80"/>
                    <a:gd name="T45" fmla="*/ 0 h 71"/>
                    <a:gd name="T46" fmla="*/ 1 w 80"/>
                    <a:gd name="T47" fmla="*/ 0 h 71"/>
                    <a:gd name="T48" fmla="*/ 1 w 80"/>
                    <a:gd name="T49" fmla="*/ 0 h 71"/>
                    <a:gd name="T50" fmla="*/ 1 w 80"/>
                    <a:gd name="T51" fmla="*/ 0 h 71"/>
                    <a:gd name="T52" fmla="*/ 1 w 80"/>
                    <a:gd name="T53" fmla="*/ 0 h 71"/>
                    <a:gd name="T54" fmla="*/ 1 w 80"/>
                    <a:gd name="T55" fmla="*/ 0 h 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0"/>
                    <a:gd name="T85" fmla="*/ 0 h 71"/>
                    <a:gd name="T86" fmla="*/ 80 w 80"/>
                    <a:gd name="T87" fmla="*/ 71 h 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0" h="71">
                      <a:moveTo>
                        <a:pt x="33" y="6"/>
                      </a:moveTo>
                      <a:lnTo>
                        <a:pt x="25" y="6"/>
                      </a:lnTo>
                      <a:lnTo>
                        <a:pt x="19" y="8"/>
                      </a:lnTo>
                      <a:lnTo>
                        <a:pt x="15" y="12"/>
                      </a:lnTo>
                      <a:lnTo>
                        <a:pt x="12" y="17"/>
                      </a:lnTo>
                      <a:lnTo>
                        <a:pt x="4" y="27"/>
                      </a:lnTo>
                      <a:lnTo>
                        <a:pt x="0" y="40"/>
                      </a:lnTo>
                      <a:lnTo>
                        <a:pt x="0" y="50"/>
                      </a:lnTo>
                      <a:lnTo>
                        <a:pt x="2" y="59"/>
                      </a:lnTo>
                      <a:lnTo>
                        <a:pt x="8" y="67"/>
                      </a:lnTo>
                      <a:lnTo>
                        <a:pt x="17" y="71"/>
                      </a:lnTo>
                      <a:lnTo>
                        <a:pt x="29" y="71"/>
                      </a:lnTo>
                      <a:lnTo>
                        <a:pt x="38" y="69"/>
                      </a:lnTo>
                      <a:lnTo>
                        <a:pt x="48" y="63"/>
                      </a:lnTo>
                      <a:lnTo>
                        <a:pt x="59" y="57"/>
                      </a:lnTo>
                      <a:lnTo>
                        <a:pt x="65" y="50"/>
                      </a:lnTo>
                      <a:lnTo>
                        <a:pt x="72" y="42"/>
                      </a:lnTo>
                      <a:lnTo>
                        <a:pt x="76" y="32"/>
                      </a:lnTo>
                      <a:lnTo>
                        <a:pt x="80" y="25"/>
                      </a:lnTo>
                      <a:lnTo>
                        <a:pt x="80" y="17"/>
                      </a:lnTo>
                      <a:lnTo>
                        <a:pt x="76" y="12"/>
                      </a:lnTo>
                      <a:lnTo>
                        <a:pt x="72" y="6"/>
                      </a:lnTo>
                      <a:lnTo>
                        <a:pt x="65" y="4"/>
                      </a:lnTo>
                      <a:lnTo>
                        <a:pt x="57" y="0"/>
                      </a:lnTo>
                      <a:lnTo>
                        <a:pt x="48" y="0"/>
                      </a:lnTo>
                      <a:lnTo>
                        <a:pt x="40" y="2"/>
                      </a:lnTo>
                      <a:lnTo>
                        <a:pt x="33" y="6"/>
                      </a:lnTo>
                      <a:close/>
                    </a:path>
                  </a:pathLst>
                </a:custGeom>
                <a:solidFill>
                  <a:srgbClr val="EB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14" name="Freeform 138"/>
                <p:cNvSpPr>
                  <a:spLocks/>
                </p:cNvSpPr>
                <p:nvPr/>
              </p:nvSpPr>
              <p:spPr bwMode="auto">
                <a:xfrm>
                  <a:off x="3846" y="2378"/>
                  <a:ext cx="48" cy="18"/>
                </a:xfrm>
                <a:custGeom>
                  <a:avLst/>
                  <a:gdLst>
                    <a:gd name="T0" fmla="*/ 0 w 97"/>
                    <a:gd name="T1" fmla="*/ 0 h 36"/>
                    <a:gd name="T2" fmla="*/ 0 w 97"/>
                    <a:gd name="T3" fmla="*/ 0 h 36"/>
                    <a:gd name="T4" fmla="*/ 0 w 97"/>
                    <a:gd name="T5" fmla="*/ 1 h 36"/>
                    <a:gd name="T6" fmla="*/ 0 w 97"/>
                    <a:gd name="T7" fmla="*/ 1 h 36"/>
                    <a:gd name="T8" fmla="*/ 0 w 97"/>
                    <a:gd name="T9" fmla="*/ 1 h 36"/>
                    <a:gd name="T10" fmla="*/ 0 w 97"/>
                    <a:gd name="T11" fmla="*/ 1 h 36"/>
                    <a:gd name="T12" fmla="*/ 0 w 97"/>
                    <a:gd name="T13" fmla="*/ 1 h 36"/>
                    <a:gd name="T14" fmla="*/ 0 w 97"/>
                    <a:gd name="T15" fmla="*/ 1 h 36"/>
                    <a:gd name="T16" fmla="*/ 0 w 97"/>
                    <a:gd name="T17" fmla="*/ 1 h 36"/>
                    <a:gd name="T18" fmla="*/ 0 w 97"/>
                    <a:gd name="T19" fmla="*/ 1 h 36"/>
                    <a:gd name="T20" fmla="*/ 0 w 97"/>
                    <a:gd name="T21" fmla="*/ 1 h 36"/>
                    <a:gd name="T22" fmla="*/ 0 w 97"/>
                    <a:gd name="T23" fmla="*/ 1 h 36"/>
                    <a:gd name="T24" fmla="*/ 0 w 97"/>
                    <a:gd name="T25" fmla="*/ 1 h 36"/>
                    <a:gd name="T26" fmla="*/ 0 w 97"/>
                    <a:gd name="T27" fmla="*/ 1 h 36"/>
                    <a:gd name="T28" fmla="*/ 0 w 97"/>
                    <a:gd name="T29" fmla="*/ 1 h 36"/>
                    <a:gd name="T30" fmla="*/ 0 w 97"/>
                    <a:gd name="T31" fmla="*/ 1 h 36"/>
                    <a:gd name="T32" fmla="*/ 0 w 97"/>
                    <a:gd name="T33" fmla="*/ 1 h 36"/>
                    <a:gd name="T34" fmla="*/ 0 w 97"/>
                    <a:gd name="T35" fmla="*/ 1 h 36"/>
                    <a:gd name="T36" fmla="*/ 0 w 97"/>
                    <a:gd name="T37" fmla="*/ 1 h 36"/>
                    <a:gd name="T38" fmla="*/ 0 w 97"/>
                    <a:gd name="T39" fmla="*/ 1 h 36"/>
                    <a:gd name="T40" fmla="*/ 0 w 97"/>
                    <a:gd name="T41" fmla="*/ 1 h 36"/>
                    <a:gd name="T42" fmla="*/ 0 w 97"/>
                    <a:gd name="T43" fmla="*/ 1 h 36"/>
                    <a:gd name="T44" fmla="*/ 0 w 97"/>
                    <a:gd name="T45" fmla="*/ 1 h 36"/>
                    <a:gd name="T46" fmla="*/ 0 w 97"/>
                    <a:gd name="T47" fmla="*/ 0 h 36"/>
                    <a:gd name="T48" fmla="*/ 0 w 97"/>
                    <a:gd name="T49" fmla="*/ 0 h 36"/>
                    <a:gd name="T50" fmla="*/ 0 w 97"/>
                    <a:gd name="T51" fmla="*/ 0 h 36"/>
                    <a:gd name="T52" fmla="*/ 0 w 97"/>
                    <a:gd name="T53" fmla="*/ 0 h 36"/>
                    <a:gd name="T54" fmla="*/ 0 w 97"/>
                    <a:gd name="T55" fmla="*/ 0 h 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7"/>
                    <a:gd name="T85" fmla="*/ 0 h 36"/>
                    <a:gd name="T86" fmla="*/ 97 w 97"/>
                    <a:gd name="T87" fmla="*/ 36 h 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7" h="36">
                      <a:moveTo>
                        <a:pt x="38" y="0"/>
                      </a:moveTo>
                      <a:lnTo>
                        <a:pt x="25" y="0"/>
                      </a:lnTo>
                      <a:lnTo>
                        <a:pt x="17" y="4"/>
                      </a:lnTo>
                      <a:lnTo>
                        <a:pt x="8" y="8"/>
                      </a:lnTo>
                      <a:lnTo>
                        <a:pt x="4" y="13"/>
                      </a:lnTo>
                      <a:lnTo>
                        <a:pt x="0" y="23"/>
                      </a:lnTo>
                      <a:lnTo>
                        <a:pt x="8" y="34"/>
                      </a:lnTo>
                      <a:lnTo>
                        <a:pt x="16" y="36"/>
                      </a:lnTo>
                      <a:lnTo>
                        <a:pt x="25" y="36"/>
                      </a:lnTo>
                      <a:lnTo>
                        <a:pt x="33" y="36"/>
                      </a:lnTo>
                      <a:lnTo>
                        <a:pt x="40" y="36"/>
                      </a:lnTo>
                      <a:lnTo>
                        <a:pt x="46" y="34"/>
                      </a:lnTo>
                      <a:lnTo>
                        <a:pt x="54" y="34"/>
                      </a:lnTo>
                      <a:lnTo>
                        <a:pt x="59" y="30"/>
                      </a:lnTo>
                      <a:lnTo>
                        <a:pt x="65" y="28"/>
                      </a:lnTo>
                      <a:lnTo>
                        <a:pt x="71" y="27"/>
                      </a:lnTo>
                      <a:lnTo>
                        <a:pt x="78" y="23"/>
                      </a:lnTo>
                      <a:lnTo>
                        <a:pt x="88" y="19"/>
                      </a:lnTo>
                      <a:lnTo>
                        <a:pt x="95" y="15"/>
                      </a:lnTo>
                      <a:lnTo>
                        <a:pt x="97" y="9"/>
                      </a:lnTo>
                      <a:lnTo>
                        <a:pt x="93" y="6"/>
                      </a:lnTo>
                      <a:lnTo>
                        <a:pt x="88" y="2"/>
                      </a:lnTo>
                      <a:lnTo>
                        <a:pt x="80" y="2"/>
                      </a:lnTo>
                      <a:lnTo>
                        <a:pt x="71" y="0"/>
                      </a:lnTo>
                      <a:lnTo>
                        <a:pt x="59" y="0"/>
                      </a:lnTo>
                      <a:lnTo>
                        <a:pt x="48" y="0"/>
                      </a:lnTo>
                      <a:lnTo>
                        <a:pt x="38" y="0"/>
                      </a:lnTo>
                      <a:close/>
                    </a:path>
                  </a:pathLst>
                </a:custGeom>
                <a:solidFill>
                  <a:srgbClr val="BD69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15" name="Freeform 139"/>
                <p:cNvSpPr>
                  <a:spLocks/>
                </p:cNvSpPr>
                <p:nvPr/>
              </p:nvSpPr>
              <p:spPr bwMode="auto">
                <a:xfrm>
                  <a:off x="3792" y="2513"/>
                  <a:ext cx="43" cy="42"/>
                </a:xfrm>
                <a:custGeom>
                  <a:avLst/>
                  <a:gdLst>
                    <a:gd name="T0" fmla="*/ 1 w 85"/>
                    <a:gd name="T1" fmla="*/ 0 h 84"/>
                    <a:gd name="T2" fmla="*/ 1 w 85"/>
                    <a:gd name="T3" fmla="*/ 1 h 84"/>
                    <a:gd name="T4" fmla="*/ 1 w 85"/>
                    <a:gd name="T5" fmla="*/ 1 h 84"/>
                    <a:gd name="T6" fmla="*/ 1 w 85"/>
                    <a:gd name="T7" fmla="*/ 1 h 84"/>
                    <a:gd name="T8" fmla="*/ 1 w 85"/>
                    <a:gd name="T9" fmla="*/ 1 h 84"/>
                    <a:gd name="T10" fmla="*/ 1 w 85"/>
                    <a:gd name="T11" fmla="*/ 1 h 84"/>
                    <a:gd name="T12" fmla="*/ 1 w 85"/>
                    <a:gd name="T13" fmla="*/ 1 h 84"/>
                    <a:gd name="T14" fmla="*/ 1 w 85"/>
                    <a:gd name="T15" fmla="*/ 1 h 84"/>
                    <a:gd name="T16" fmla="*/ 1 w 85"/>
                    <a:gd name="T17" fmla="*/ 1 h 84"/>
                    <a:gd name="T18" fmla="*/ 1 w 85"/>
                    <a:gd name="T19" fmla="*/ 1 h 84"/>
                    <a:gd name="T20" fmla="*/ 1 w 85"/>
                    <a:gd name="T21" fmla="*/ 1 h 84"/>
                    <a:gd name="T22" fmla="*/ 1 w 85"/>
                    <a:gd name="T23" fmla="*/ 1 h 84"/>
                    <a:gd name="T24" fmla="*/ 1 w 85"/>
                    <a:gd name="T25" fmla="*/ 1 h 84"/>
                    <a:gd name="T26" fmla="*/ 1 w 85"/>
                    <a:gd name="T27" fmla="*/ 1 h 84"/>
                    <a:gd name="T28" fmla="*/ 1 w 85"/>
                    <a:gd name="T29" fmla="*/ 1 h 84"/>
                    <a:gd name="T30" fmla="*/ 1 w 85"/>
                    <a:gd name="T31" fmla="*/ 1 h 84"/>
                    <a:gd name="T32" fmla="*/ 1 w 85"/>
                    <a:gd name="T33" fmla="*/ 1 h 84"/>
                    <a:gd name="T34" fmla="*/ 1 w 85"/>
                    <a:gd name="T35" fmla="*/ 1 h 84"/>
                    <a:gd name="T36" fmla="*/ 1 w 85"/>
                    <a:gd name="T37" fmla="*/ 1 h 84"/>
                    <a:gd name="T38" fmla="*/ 1 w 85"/>
                    <a:gd name="T39" fmla="*/ 1 h 84"/>
                    <a:gd name="T40" fmla="*/ 1 w 85"/>
                    <a:gd name="T41" fmla="*/ 1 h 84"/>
                    <a:gd name="T42" fmla="*/ 1 w 85"/>
                    <a:gd name="T43" fmla="*/ 1 h 84"/>
                    <a:gd name="T44" fmla="*/ 1 w 85"/>
                    <a:gd name="T45" fmla="*/ 1 h 84"/>
                    <a:gd name="T46" fmla="*/ 1 w 85"/>
                    <a:gd name="T47" fmla="*/ 1 h 84"/>
                    <a:gd name="T48" fmla="*/ 1 w 85"/>
                    <a:gd name="T49" fmla="*/ 1 h 84"/>
                    <a:gd name="T50" fmla="*/ 1 w 85"/>
                    <a:gd name="T51" fmla="*/ 1 h 84"/>
                    <a:gd name="T52" fmla="*/ 1 w 85"/>
                    <a:gd name="T53" fmla="*/ 1 h 84"/>
                    <a:gd name="T54" fmla="*/ 0 w 85"/>
                    <a:gd name="T55" fmla="*/ 1 h 84"/>
                    <a:gd name="T56" fmla="*/ 1 w 85"/>
                    <a:gd name="T57" fmla="*/ 1 h 84"/>
                    <a:gd name="T58" fmla="*/ 1 w 85"/>
                    <a:gd name="T59" fmla="*/ 1 h 84"/>
                    <a:gd name="T60" fmla="*/ 1 w 85"/>
                    <a:gd name="T61" fmla="*/ 1 h 84"/>
                    <a:gd name="T62" fmla="*/ 1 w 85"/>
                    <a:gd name="T63" fmla="*/ 1 h 84"/>
                    <a:gd name="T64" fmla="*/ 1 w 85"/>
                    <a:gd name="T65" fmla="*/ 1 h 84"/>
                    <a:gd name="T66" fmla="*/ 1 w 85"/>
                    <a:gd name="T67" fmla="*/ 0 h 84"/>
                    <a:gd name="T68" fmla="*/ 1 w 85"/>
                    <a:gd name="T69" fmla="*/ 0 h 84"/>
                    <a:gd name="T70" fmla="*/ 1 w 85"/>
                    <a:gd name="T71" fmla="*/ 0 h 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5"/>
                    <a:gd name="T109" fmla="*/ 0 h 84"/>
                    <a:gd name="T110" fmla="*/ 85 w 85"/>
                    <a:gd name="T111" fmla="*/ 84 h 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5" h="84">
                      <a:moveTo>
                        <a:pt x="55" y="0"/>
                      </a:moveTo>
                      <a:lnTo>
                        <a:pt x="49" y="2"/>
                      </a:lnTo>
                      <a:lnTo>
                        <a:pt x="42" y="13"/>
                      </a:lnTo>
                      <a:lnTo>
                        <a:pt x="38" y="19"/>
                      </a:lnTo>
                      <a:lnTo>
                        <a:pt x="36" y="27"/>
                      </a:lnTo>
                      <a:lnTo>
                        <a:pt x="36" y="34"/>
                      </a:lnTo>
                      <a:lnTo>
                        <a:pt x="40" y="42"/>
                      </a:lnTo>
                      <a:lnTo>
                        <a:pt x="44" y="46"/>
                      </a:lnTo>
                      <a:lnTo>
                        <a:pt x="51" y="49"/>
                      </a:lnTo>
                      <a:lnTo>
                        <a:pt x="57" y="51"/>
                      </a:lnTo>
                      <a:lnTo>
                        <a:pt x="66" y="51"/>
                      </a:lnTo>
                      <a:lnTo>
                        <a:pt x="72" y="51"/>
                      </a:lnTo>
                      <a:lnTo>
                        <a:pt x="78" y="51"/>
                      </a:lnTo>
                      <a:lnTo>
                        <a:pt x="82" y="49"/>
                      </a:lnTo>
                      <a:lnTo>
                        <a:pt x="85" y="49"/>
                      </a:lnTo>
                      <a:lnTo>
                        <a:pt x="82" y="51"/>
                      </a:lnTo>
                      <a:lnTo>
                        <a:pt x="78" y="59"/>
                      </a:lnTo>
                      <a:lnTo>
                        <a:pt x="68" y="67"/>
                      </a:lnTo>
                      <a:lnTo>
                        <a:pt x="59" y="76"/>
                      </a:lnTo>
                      <a:lnTo>
                        <a:pt x="47" y="82"/>
                      </a:lnTo>
                      <a:lnTo>
                        <a:pt x="34" y="84"/>
                      </a:lnTo>
                      <a:lnTo>
                        <a:pt x="27" y="82"/>
                      </a:lnTo>
                      <a:lnTo>
                        <a:pt x="21" y="78"/>
                      </a:lnTo>
                      <a:lnTo>
                        <a:pt x="15" y="72"/>
                      </a:lnTo>
                      <a:lnTo>
                        <a:pt x="9" y="65"/>
                      </a:lnTo>
                      <a:lnTo>
                        <a:pt x="4" y="55"/>
                      </a:lnTo>
                      <a:lnTo>
                        <a:pt x="2" y="48"/>
                      </a:lnTo>
                      <a:lnTo>
                        <a:pt x="0" y="40"/>
                      </a:lnTo>
                      <a:lnTo>
                        <a:pt x="4" y="34"/>
                      </a:lnTo>
                      <a:lnTo>
                        <a:pt x="9" y="21"/>
                      </a:lnTo>
                      <a:lnTo>
                        <a:pt x="21" y="15"/>
                      </a:lnTo>
                      <a:lnTo>
                        <a:pt x="30" y="6"/>
                      </a:lnTo>
                      <a:lnTo>
                        <a:pt x="42" y="2"/>
                      </a:lnTo>
                      <a:lnTo>
                        <a:pt x="51" y="0"/>
                      </a:lnTo>
                      <a:lnTo>
                        <a:pt x="55" y="0"/>
                      </a:lnTo>
                      <a:close/>
                    </a:path>
                  </a:pathLst>
                </a:custGeom>
                <a:solidFill>
                  <a:srgbClr val="EB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16" name="Freeform 140"/>
                <p:cNvSpPr>
                  <a:spLocks/>
                </p:cNvSpPr>
                <p:nvPr/>
              </p:nvSpPr>
              <p:spPr bwMode="auto">
                <a:xfrm>
                  <a:off x="3868" y="2614"/>
                  <a:ext cx="45" cy="38"/>
                </a:xfrm>
                <a:custGeom>
                  <a:avLst/>
                  <a:gdLst>
                    <a:gd name="T0" fmla="*/ 1 w 89"/>
                    <a:gd name="T1" fmla="*/ 1 h 76"/>
                    <a:gd name="T2" fmla="*/ 1 w 89"/>
                    <a:gd name="T3" fmla="*/ 1 h 76"/>
                    <a:gd name="T4" fmla="*/ 1 w 89"/>
                    <a:gd name="T5" fmla="*/ 1 h 76"/>
                    <a:gd name="T6" fmla="*/ 1 w 89"/>
                    <a:gd name="T7" fmla="*/ 1 h 76"/>
                    <a:gd name="T8" fmla="*/ 1 w 89"/>
                    <a:gd name="T9" fmla="*/ 1 h 76"/>
                    <a:gd name="T10" fmla="*/ 1 w 89"/>
                    <a:gd name="T11" fmla="*/ 1 h 76"/>
                    <a:gd name="T12" fmla="*/ 1 w 89"/>
                    <a:gd name="T13" fmla="*/ 1 h 76"/>
                    <a:gd name="T14" fmla="*/ 0 w 89"/>
                    <a:gd name="T15" fmla="*/ 1 h 76"/>
                    <a:gd name="T16" fmla="*/ 1 w 89"/>
                    <a:gd name="T17" fmla="*/ 1 h 76"/>
                    <a:gd name="T18" fmla="*/ 1 w 89"/>
                    <a:gd name="T19" fmla="*/ 1 h 76"/>
                    <a:gd name="T20" fmla="*/ 1 w 89"/>
                    <a:gd name="T21" fmla="*/ 1 h 76"/>
                    <a:gd name="T22" fmla="*/ 1 w 89"/>
                    <a:gd name="T23" fmla="*/ 1 h 76"/>
                    <a:gd name="T24" fmla="*/ 1 w 89"/>
                    <a:gd name="T25" fmla="*/ 1 h 76"/>
                    <a:gd name="T26" fmla="*/ 1 w 89"/>
                    <a:gd name="T27" fmla="*/ 1 h 76"/>
                    <a:gd name="T28" fmla="*/ 1 w 89"/>
                    <a:gd name="T29" fmla="*/ 1 h 76"/>
                    <a:gd name="T30" fmla="*/ 1 w 89"/>
                    <a:gd name="T31" fmla="*/ 1 h 76"/>
                    <a:gd name="T32" fmla="*/ 1 w 89"/>
                    <a:gd name="T33" fmla="*/ 1 h 76"/>
                    <a:gd name="T34" fmla="*/ 1 w 89"/>
                    <a:gd name="T35" fmla="*/ 1 h 76"/>
                    <a:gd name="T36" fmla="*/ 1 w 89"/>
                    <a:gd name="T37" fmla="*/ 1 h 76"/>
                    <a:gd name="T38" fmla="*/ 1 w 89"/>
                    <a:gd name="T39" fmla="*/ 1 h 76"/>
                    <a:gd name="T40" fmla="*/ 1 w 89"/>
                    <a:gd name="T41" fmla="*/ 1 h 76"/>
                    <a:gd name="T42" fmla="*/ 1 w 89"/>
                    <a:gd name="T43" fmla="*/ 1 h 76"/>
                    <a:gd name="T44" fmla="*/ 1 w 89"/>
                    <a:gd name="T45" fmla="*/ 1 h 76"/>
                    <a:gd name="T46" fmla="*/ 1 w 89"/>
                    <a:gd name="T47" fmla="*/ 0 h 76"/>
                    <a:gd name="T48" fmla="*/ 1 w 89"/>
                    <a:gd name="T49" fmla="*/ 0 h 76"/>
                    <a:gd name="T50" fmla="*/ 1 w 89"/>
                    <a:gd name="T51" fmla="*/ 1 h 76"/>
                    <a:gd name="T52" fmla="*/ 1 w 89"/>
                    <a:gd name="T53" fmla="*/ 1 h 76"/>
                    <a:gd name="T54" fmla="*/ 1 w 89"/>
                    <a:gd name="T55" fmla="*/ 1 h 7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9"/>
                    <a:gd name="T85" fmla="*/ 0 h 76"/>
                    <a:gd name="T86" fmla="*/ 89 w 89"/>
                    <a:gd name="T87" fmla="*/ 76 h 7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9" h="76">
                      <a:moveTo>
                        <a:pt x="38" y="9"/>
                      </a:moveTo>
                      <a:lnTo>
                        <a:pt x="30" y="13"/>
                      </a:lnTo>
                      <a:lnTo>
                        <a:pt x="25" y="17"/>
                      </a:lnTo>
                      <a:lnTo>
                        <a:pt x="17" y="22"/>
                      </a:lnTo>
                      <a:lnTo>
                        <a:pt x="13" y="28"/>
                      </a:lnTo>
                      <a:lnTo>
                        <a:pt x="8" y="39"/>
                      </a:lnTo>
                      <a:lnTo>
                        <a:pt x="4" y="51"/>
                      </a:lnTo>
                      <a:lnTo>
                        <a:pt x="0" y="58"/>
                      </a:lnTo>
                      <a:lnTo>
                        <a:pt x="2" y="68"/>
                      </a:lnTo>
                      <a:lnTo>
                        <a:pt x="8" y="74"/>
                      </a:lnTo>
                      <a:lnTo>
                        <a:pt x="17" y="76"/>
                      </a:lnTo>
                      <a:lnTo>
                        <a:pt x="27" y="74"/>
                      </a:lnTo>
                      <a:lnTo>
                        <a:pt x="38" y="72"/>
                      </a:lnTo>
                      <a:lnTo>
                        <a:pt x="47" y="66"/>
                      </a:lnTo>
                      <a:lnTo>
                        <a:pt x="59" y="60"/>
                      </a:lnTo>
                      <a:lnTo>
                        <a:pt x="68" y="51"/>
                      </a:lnTo>
                      <a:lnTo>
                        <a:pt x="78" y="43"/>
                      </a:lnTo>
                      <a:lnTo>
                        <a:pt x="84" y="34"/>
                      </a:lnTo>
                      <a:lnTo>
                        <a:pt x="89" y="24"/>
                      </a:lnTo>
                      <a:lnTo>
                        <a:pt x="89" y="15"/>
                      </a:lnTo>
                      <a:lnTo>
                        <a:pt x="86" y="9"/>
                      </a:lnTo>
                      <a:lnTo>
                        <a:pt x="82" y="3"/>
                      </a:lnTo>
                      <a:lnTo>
                        <a:pt x="74" y="1"/>
                      </a:lnTo>
                      <a:lnTo>
                        <a:pt x="66" y="0"/>
                      </a:lnTo>
                      <a:lnTo>
                        <a:pt x="57" y="0"/>
                      </a:lnTo>
                      <a:lnTo>
                        <a:pt x="47" y="3"/>
                      </a:lnTo>
                      <a:lnTo>
                        <a:pt x="38" y="9"/>
                      </a:lnTo>
                      <a:close/>
                    </a:path>
                  </a:pathLst>
                </a:custGeom>
                <a:solidFill>
                  <a:srgbClr val="BD69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17" name="Freeform 141"/>
                <p:cNvSpPr>
                  <a:spLocks/>
                </p:cNvSpPr>
                <p:nvPr/>
              </p:nvSpPr>
              <p:spPr bwMode="auto">
                <a:xfrm>
                  <a:off x="3944" y="2823"/>
                  <a:ext cx="22" cy="20"/>
                </a:xfrm>
                <a:custGeom>
                  <a:avLst/>
                  <a:gdLst>
                    <a:gd name="T0" fmla="*/ 0 w 46"/>
                    <a:gd name="T1" fmla="*/ 1 h 40"/>
                    <a:gd name="T2" fmla="*/ 0 w 46"/>
                    <a:gd name="T3" fmla="*/ 1 h 40"/>
                    <a:gd name="T4" fmla="*/ 0 w 46"/>
                    <a:gd name="T5" fmla="*/ 1 h 40"/>
                    <a:gd name="T6" fmla="*/ 0 w 46"/>
                    <a:gd name="T7" fmla="*/ 1 h 40"/>
                    <a:gd name="T8" fmla="*/ 0 w 46"/>
                    <a:gd name="T9" fmla="*/ 1 h 40"/>
                    <a:gd name="T10" fmla="*/ 0 w 46"/>
                    <a:gd name="T11" fmla="*/ 1 h 40"/>
                    <a:gd name="T12" fmla="*/ 0 w 46"/>
                    <a:gd name="T13" fmla="*/ 1 h 40"/>
                    <a:gd name="T14" fmla="*/ 0 w 46"/>
                    <a:gd name="T15" fmla="*/ 1 h 40"/>
                    <a:gd name="T16" fmla="*/ 0 w 46"/>
                    <a:gd name="T17" fmla="*/ 1 h 40"/>
                    <a:gd name="T18" fmla="*/ 0 w 46"/>
                    <a:gd name="T19" fmla="*/ 1 h 40"/>
                    <a:gd name="T20" fmla="*/ 0 w 46"/>
                    <a:gd name="T21" fmla="*/ 1 h 40"/>
                    <a:gd name="T22" fmla="*/ 0 w 46"/>
                    <a:gd name="T23" fmla="*/ 1 h 40"/>
                    <a:gd name="T24" fmla="*/ 0 w 46"/>
                    <a:gd name="T25" fmla="*/ 1 h 40"/>
                    <a:gd name="T26" fmla="*/ 0 w 46"/>
                    <a:gd name="T27" fmla="*/ 1 h 40"/>
                    <a:gd name="T28" fmla="*/ 0 w 46"/>
                    <a:gd name="T29" fmla="*/ 1 h 40"/>
                    <a:gd name="T30" fmla="*/ 0 w 46"/>
                    <a:gd name="T31" fmla="*/ 1 h 40"/>
                    <a:gd name="T32" fmla="*/ 0 w 46"/>
                    <a:gd name="T33" fmla="*/ 1 h 40"/>
                    <a:gd name="T34" fmla="*/ 0 w 46"/>
                    <a:gd name="T35" fmla="*/ 1 h 40"/>
                    <a:gd name="T36" fmla="*/ 0 w 46"/>
                    <a:gd name="T37" fmla="*/ 1 h 40"/>
                    <a:gd name="T38" fmla="*/ 0 w 46"/>
                    <a:gd name="T39" fmla="*/ 0 h 40"/>
                    <a:gd name="T40" fmla="*/ 0 w 46"/>
                    <a:gd name="T41" fmla="*/ 0 h 40"/>
                    <a:gd name="T42" fmla="*/ 0 w 46"/>
                    <a:gd name="T43" fmla="*/ 0 h 40"/>
                    <a:gd name="T44" fmla="*/ 0 w 46"/>
                    <a:gd name="T45" fmla="*/ 1 h 40"/>
                    <a:gd name="T46" fmla="*/ 0 w 46"/>
                    <a:gd name="T47" fmla="*/ 1 h 4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6"/>
                    <a:gd name="T73" fmla="*/ 0 h 40"/>
                    <a:gd name="T74" fmla="*/ 46 w 46"/>
                    <a:gd name="T75" fmla="*/ 40 h 4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6" h="40">
                      <a:moveTo>
                        <a:pt x="21" y="2"/>
                      </a:moveTo>
                      <a:lnTo>
                        <a:pt x="13" y="6"/>
                      </a:lnTo>
                      <a:lnTo>
                        <a:pt x="6" y="13"/>
                      </a:lnTo>
                      <a:lnTo>
                        <a:pt x="2" y="17"/>
                      </a:lnTo>
                      <a:lnTo>
                        <a:pt x="2" y="23"/>
                      </a:lnTo>
                      <a:lnTo>
                        <a:pt x="0" y="26"/>
                      </a:lnTo>
                      <a:lnTo>
                        <a:pt x="4" y="32"/>
                      </a:lnTo>
                      <a:lnTo>
                        <a:pt x="10" y="36"/>
                      </a:lnTo>
                      <a:lnTo>
                        <a:pt x="19" y="38"/>
                      </a:lnTo>
                      <a:lnTo>
                        <a:pt x="25" y="38"/>
                      </a:lnTo>
                      <a:lnTo>
                        <a:pt x="31" y="40"/>
                      </a:lnTo>
                      <a:lnTo>
                        <a:pt x="34" y="38"/>
                      </a:lnTo>
                      <a:lnTo>
                        <a:pt x="40" y="36"/>
                      </a:lnTo>
                      <a:lnTo>
                        <a:pt x="40" y="30"/>
                      </a:lnTo>
                      <a:lnTo>
                        <a:pt x="44" y="26"/>
                      </a:lnTo>
                      <a:lnTo>
                        <a:pt x="44" y="21"/>
                      </a:lnTo>
                      <a:lnTo>
                        <a:pt x="46" y="15"/>
                      </a:lnTo>
                      <a:lnTo>
                        <a:pt x="44" y="7"/>
                      </a:lnTo>
                      <a:lnTo>
                        <a:pt x="44" y="2"/>
                      </a:lnTo>
                      <a:lnTo>
                        <a:pt x="40" y="0"/>
                      </a:lnTo>
                      <a:lnTo>
                        <a:pt x="36" y="0"/>
                      </a:lnTo>
                      <a:lnTo>
                        <a:pt x="31" y="0"/>
                      </a:lnTo>
                      <a:lnTo>
                        <a:pt x="21" y="2"/>
                      </a:lnTo>
                      <a:close/>
                    </a:path>
                  </a:pathLst>
                </a:custGeom>
                <a:solidFill>
                  <a:srgbClr val="BD69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818" name="Freeform 142"/>
                <p:cNvSpPr>
                  <a:spLocks/>
                </p:cNvSpPr>
                <p:nvPr/>
              </p:nvSpPr>
              <p:spPr bwMode="auto">
                <a:xfrm>
                  <a:off x="4600" y="1301"/>
                  <a:ext cx="380" cy="88"/>
                </a:xfrm>
                <a:custGeom>
                  <a:avLst/>
                  <a:gdLst>
                    <a:gd name="T0" fmla="*/ 0 w 761"/>
                    <a:gd name="T1" fmla="*/ 0 h 177"/>
                    <a:gd name="T2" fmla="*/ 0 w 761"/>
                    <a:gd name="T3" fmla="*/ 0 h 177"/>
                    <a:gd name="T4" fmla="*/ 0 w 761"/>
                    <a:gd name="T5" fmla="*/ 0 h 177"/>
                    <a:gd name="T6" fmla="*/ 0 w 761"/>
                    <a:gd name="T7" fmla="*/ 0 h 177"/>
                    <a:gd name="T8" fmla="*/ 0 w 761"/>
                    <a:gd name="T9" fmla="*/ 0 h 177"/>
                    <a:gd name="T10" fmla="*/ 0 w 761"/>
                    <a:gd name="T11" fmla="*/ 0 h 177"/>
                    <a:gd name="T12" fmla="*/ 0 w 761"/>
                    <a:gd name="T13" fmla="*/ 0 h 177"/>
                    <a:gd name="T14" fmla="*/ 0 w 761"/>
                    <a:gd name="T15" fmla="*/ 0 h 177"/>
                    <a:gd name="T16" fmla="*/ 0 w 761"/>
                    <a:gd name="T17" fmla="*/ 0 h 177"/>
                    <a:gd name="T18" fmla="*/ 0 w 761"/>
                    <a:gd name="T19" fmla="*/ 0 h 177"/>
                    <a:gd name="T20" fmla="*/ 0 w 761"/>
                    <a:gd name="T21" fmla="*/ 0 h 177"/>
                    <a:gd name="T22" fmla="*/ 0 w 761"/>
                    <a:gd name="T23" fmla="*/ 0 h 177"/>
                    <a:gd name="T24" fmla="*/ 0 w 761"/>
                    <a:gd name="T25" fmla="*/ 0 h 177"/>
                    <a:gd name="T26" fmla="*/ 0 w 761"/>
                    <a:gd name="T27" fmla="*/ 0 h 177"/>
                    <a:gd name="T28" fmla="*/ 0 w 761"/>
                    <a:gd name="T29" fmla="*/ 0 h 177"/>
                    <a:gd name="T30" fmla="*/ 0 w 761"/>
                    <a:gd name="T31" fmla="*/ 0 h 177"/>
                    <a:gd name="T32" fmla="*/ 0 w 761"/>
                    <a:gd name="T33" fmla="*/ 0 h 177"/>
                    <a:gd name="T34" fmla="*/ 0 w 761"/>
                    <a:gd name="T35" fmla="*/ 0 h 177"/>
                    <a:gd name="T36" fmla="*/ 0 w 761"/>
                    <a:gd name="T37" fmla="*/ 0 h 177"/>
                    <a:gd name="T38" fmla="*/ 0 w 761"/>
                    <a:gd name="T39" fmla="*/ 0 h 177"/>
                    <a:gd name="T40" fmla="*/ 0 w 761"/>
                    <a:gd name="T41" fmla="*/ 0 h 177"/>
                    <a:gd name="T42" fmla="*/ 0 w 761"/>
                    <a:gd name="T43" fmla="*/ 0 h 177"/>
                    <a:gd name="T44" fmla="*/ 0 w 761"/>
                    <a:gd name="T45" fmla="*/ 0 h 177"/>
                    <a:gd name="T46" fmla="*/ 0 w 761"/>
                    <a:gd name="T47" fmla="*/ 0 h 177"/>
                    <a:gd name="T48" fmla="*/ 0 w 761"/>
                    <a:gd name="T49" fmla="*/ 0 h 177"/>
                    <a:gd name="T50" fmla="*/ 0 w 761"/>
                    <a:gd name="T51" fmla="*/ 0 h 177"/>
                    <a:gd name="T52" fmla="*/ 0 w 761"/>
                    <a:gd name="T53" fmla="*/ 0 h 177"/>
                    <a:gd name="T54" fmla="*/ 0 w 761"/>
                    <a:gd name="T55" fmla="*/ 0 h 177"/>
                    <a:gd name="T56" fmla="*/ 0 w 761"/>
                    <a:gd name="T57" fmla="*/ 0 h 177"/>
                    <a:gd name="T58" fmla="*/ 0 w 761"/>
                    <a:gd name="T59" fmla="*/ 0 h 177"/>
                    <a:gd name="T60" fmla="*/ 0 w 761"/>
                    <a:gd name="T61" fmla="*/ 0 h 177"/>
                    <a:gd name="T62" fmla="*/ 0 w 761"/>
                    <a:gd name="T63" fmla="*/ 0 h 177"/>
                    <a:gd name="T64" fmla="*/ 0 w 761"/>
                    <a:gd name="T65" fmla="*/ 0 h 177"/>
                    <a:gd name="T66" fmla="*/ 0 w 761"/>
                    <a:gd name="T67" fmla="*/ 0 h 177"/>
                    <a:gd name="T68" fmla="*/ 0 w 761"/>
                    <a:gd name="T69" fmla="*/ 0 h 177"/>
                    <a:gd name="T70" fmla="*/ 0 w 761"/>
                    <a:gd name="T71" fmla="*/ 0 h 177"/>
                    <a:gd name="T72" fmla="*/ 0 w 761"/>
                    <a:gd name="T73" fmla="*/ 0 h 177"/>
                    <a:gd name="T74" fmla="*/ 0 w 761"/>
                    <a:gd name="T75" fmla="*/ 0 h 177"/>
                    <a:gd name="T76" fmla="*/ 0 w 761"/>
                    <a:gd name="T77" fmla="*/ 0 h 177"/>
                    <a:gd name="T78" fmla="*/ 0 w 761"/>
                    <a:gd name="T79" fmla="*/ 0 h 177"/>
                    <a:gd name="T80" fmla="*/ 0 w 761"/>
                    <a:gd name="T81" fmla="*/ 0 h 177"/>
                    <a:gd name="T82" fmla="*/ 0 w 761"/>
                    <a:gd name="T83" fmla="*/ 0 h 177"/>
                    <a:gd name="T84" fmla="*/ 0 w 761"/>
                    <a:gd name="T85" fmla="*/ 0 h 177"/>
                    <a:gd name="T86" fmla="*/ 0 w 761"/>
                    <a:gd name="T87" fmla="*/ 0 h 177"/>
                    <a:gd name="T88" fmla="*/ 0 w 761"/>
                    <a:gd name="T89" fmla="*/ 0 h 177"/>
                    <a:gd name="T90" fmla="*/ 0 w 761"/>
                    <a:gd name="T91" fmla="*/ 0 h 177"/>
                    <a:gd name="T92" fmla="*/ 0 w 761"/>
                    <a:gd name="T93" fmla="*/ 0 h 177"/>
                    <a:gd name="T94" fmla="*/ 0 w 761"/>
                    <a:gd name="T95" fmla="*/ 0 h 177"/>
                    <a:gd name="T96" fmla="*/ 0 w 761"/>
                    <a:gd name="T97" fmla="*/ 0 h 177"/>
                    <a:gd name="T98" fmla="*/ 0 w 761"/>
                    <a:gd name="T99" fmla="*/ 0 h 177"/>
                    <a:gd name="T100" fmla="*/ 0 w 761"/>
                    <a:gd name="T101" fmla="*/ 0 h 177"/>
                    <a:gd name="T102" fmla="*/ 0 w 761"/>
                    <a:gd name="T103" fmla="*/ 0 h 177"/>
                    <a:gd name="T104" fmla="*/ 0 w 761"/>
                    <a:gd name="T105" fmla="*/ 0 h 177"/>
                    <a:gd name="T106" fmla="*/ 0 w 761"/>
                    <a:gd name="T107" fmla="*/ 0 h 177"/>
                    <a:gd name="T108" fmla="*/ 0 w 761"/>
                    <a:gd name="T109" fmla="*/ 0 h 177"/>
                    <a:gd name="T110" fmla="*/ 0 w 761"/>
                    <a:gd name="T111" fmla="*/ 0 h 177"/>
                    <a:gd name="T112" fmla="*/ 0 w 761"/>
                    <a:gd name="T113" fmla="*/ 0 h 177"/>
                    <a:gd name="T114" fmla="*/ 0 w 761"/>
                    <a:gd name="T115" fmla="*/ 0 h 177"/>
                    <a:gd name="T116" fmla="*/ 0 w 761"/>
                    <a:gd name="T117" fmla="*/ 0 h 177"/>
                    <a:gd name="T118" fmla="*/ 0 w 761"/>
                    <a:gd name="T119" fmla="*/ 0 h 177"/>
                    <a:gd name="T120" fmla="*/ 0 w 761"/>
                    <a:gd name="T121" fmla="*/ 0 h 177"/>
                    <a:gd name="T122" fmla="*/ 0 w 761"/>
                    <a:gd name="T123" fmla="*/ 0 h 17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61"/>
                    <a:gd name="T187" fmla="*/ 0 h 177"/>
                    <a:gd name="T188" fmla="*/ 761 w 761"/>
                    <a:gd name="T189" fmla="*/ 177 h 17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61" h="177">
                      <a:moveTo>
                        <a:pt x="725" y="177"/>
                      </a:moveTo>
                      <a:lnTo>
                        <a:pt x="726" y="173"/>
                      </a:lnTo>
                      <a:lnTo>
                        <a:pt x="726" y="165"/>
                      </a:lnTo>
                      <a:lnTo>
                        <a:pt x="726" y="159"/>
                      </a:lnTo>
                      <a:lnTo>
                        <a:pt x="725" y="152"/>
                      </a:lnTo>
                      <a:lnTo>
                        <a:pt x="721" y="146"/>
                      </a:lnTo>
                      <a:lnTo>
                        <a:pt x="717" y="138"/>
                      </a:lnTo>
                      <a:lnTo>
                        <a:pt x="707" y="129"/>
                      </a:lnTo>
                      <a:lnTo>
                        <a:pt x="694" y="118"/>
                      </a:lnTo>
                      <a:lnTo>
                        <a:pt x="679" y="108"/>
                      </a:lnTo>
                      <a:lnTo>
                        <a:pt x="660" y="100"/>
                      </a:lnTo>
                      <a:lnTo>
                        <a:pt x="633" y="91"/>
                      </a:lnTo>
                      <a:lnTo>
                        <a:pt x="603" y="80"/>
                      </a:lnTo>
                      <a:lnTo>
                        <a:pt x="567" y="70"/>
                      </a:lnTo>
                      <a:lnTo>
                        <a:pt x="527" y="64"/>
                      </a:lnTo>
                      <a:lnTo>
                        <a:pt x="479" y="53"/>
                      </a:lnTo>
                      <a:lnTo>
                        <a:pt x="434" y="47"/>
                      </a:lnTo>
                      <a:lnTo>
                        <a:pt x="388" y="40"/>
                      </a:lnTo>
                      <a:lnTo>
                        <a:pt x="343" y="36"/>
                      </a:lnTo>
                      <a:lnTo>
                        <a:pt x="297" y="32"/>
                      </a:lnTo>
                      <a:lnTo>
                        <a:pt x="253" y="30"/>
                      </a:lnTo>
                      <a:lnTo>
                        <a:pt x="213" y="26"/>
                      </a:lnTo>
                      <a:lnTo>
                        <a:pt x="173" y="26"/>
                      </a:lnTo>
                      <a:lnTo>
                        <a:pt x="135" y="24"/>
                      </a:lnTo>
                      <a:lnTo>
                        <a:pt x="103" y="24"/>
                      </a:lnTo>
                      <a:lnTo>
                        <a:pt x="75" y="24"/>
                      </a:lnTo>
                      <a:lnTo>
                        <a:pt x="48" y="24"/>
                      </a:lnTo>
                      <a:lnTo>
                        <a:pt x="27" y="24"/>
                      </a:lnTo>
                      <a:lnTo>
                        <a:pt x="14" y="26"/>
                      </a:lnTo>
                      <a:lnTo>
                        <a:pt x="2" y="26"/>
                      </a:lnTo>
                      <a:lnTo>
                        <a:pt x="0" y="26"/>
                      </a:lnTo>
                      <a:lnTo>
                        <a:pt x="2" y="26"/>
                      </a:lnTo>
                      <a:lnTo>
                        <a:pt x="14" y="22"/>
                      </a:lnTo>
                      <a:lnTo>
                        <a:pt x="31" y="19"/>
                      </a:lnTo>
                      <a:lnTo>
                        <a:pt x="54" y="17"/>
                      </a:lnTo>
                      <a:lnTo>
                        <a:pt x="82" y="13"/>
                      </a:lnTo>
                      <a:lnTo>
                        <a:pt x="114" y="9"/>
                      </a:lnTo>
                      <a:lnTo>
                        <a:pt x="152" y="5"/>
                      </a:lnTo>
                      <a:lnTo>
                        <a:pt x="194" y="3"/>
                      </a:lnTo>
                      <a:lnTo>
                        <a:pt x="236" y="0"/>
                      </a:lnTo>
                      <a:lnTo>
                        <a:pt x="284" y="0"/>
                      </a:lnTo>
                      <a:lnTo>
                        <a:pt x="333" y="2"/>
                      </a:lnTo>
                      <a:lnTo>
                        <a:pt x="384" y="5"/>
                      </a:lnTo>
                      <a:lnTo>
                        <a:pt x="436" y="9"/>
                      </a:lnTo>
                      <a:lnTo>
                        <a:pt x="487" y="17"/>
                      </a:lnTo>
                      <a:lnTo>
                        <a:pt x="540" y="26"/>
                      </a:lnTo>
                      <a:lnTo>
                        <a:pt x="591" y="40"/>
                      </a:lnTo>
                      <a:lnTo>
                        <a:pt x="637" y="51"/>
                      </a:lnTo>
                      <a:lnTo>
                        <a:pt x="675" y="64"/>
                      </a:lnTo>
                      <a:lnTo>
                        <a:pt x="704" y="78"/>
                      </a:lnTo>
                      <a:lnTo>
                        <a:pt x="726" y="91"/>
                      </a:lnTo>
                      <a:lnTo>
                        <a:pt x="742" y="100"/>
                      </a:lnTo>
                      <a:lnTo>
                        <a:pt x="753" y="114"/>
                      </a:lnTo>
                      <a:lnTo>
                        <a:pt x="757" y="125"/>
                      </a:lnTo>
                      <a:lnTo>
                        <a:pt x="761" y="135"/>
                      </a:lnTo>
                      <a:lnTo>
                        <a:pt x="757" y="142"/>
                      </a:lnTo>
                      <a:lnTo>
                        <a:pt x="753" y="152"/>
                      </a:lnTo>
                      <a:lnTo>
                        <a:pt x="747" y="159"/>
                      </a:lnTo>
                      <a:lnTo>
                        <a:pt x="742" y="165"/>
                      </a:lnTo>
                      <a:lnTo>
                        <a:pt x="730" y="173"/>
                      </a:lnTo>
                      <a:lnTo>
                        <a:pt x="725" y="177"/>
                      </a:lnTo>
                      <a:close/>
                    </a:path>
                  </a:pathLst>
                </a:custGeom>
                <a:solidFill>
                  <a:srgbClr val="BDB5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sp>
            <p:nvSpPr>
              <p:cNvPr id="24663" name="Freeform 143"/>
              <p:cNvSpPr>
                <a:spLocks/>
              </p:cNvSpPr>
              <p:nvPr/>
            </p:nvSpPr>
            <p:spPr bwMode="auto">
              <a:xfrm rot="-7580034">
                <a:off x="2340" y="1377"/>
                <a:ext cx="411" cy="730"/>
              </a:xfrm>
              <a:custGeom>
                <a:avLst/>
                <a:gdLst>
                  <a:gd name="T0" fmla="*/ 0 w 1457"/>
                  <a:gd name="T1" fmla="*/ 1 h 1353"/>
                  <a:gd name="T2" fmla="*/ 0 w 1457"/>
                  <a:gd name="T3" fmla="*/ 1 h 1353"/>
                  <a:gd name="T4" fmla="*/ 0 w 1457"/>
                  <a:gd name="T5" fmla="*/ 1 h 1353"/>
                  <a:gd name="T6" fmla="*/ 0 w 1457"/>
                  <a:gd name="T7" fmla="*/ 1 h 1353"/>
                  <a:gd name="T8" fmla="*/ 0 w 1457"/>
                  <a:gd name="T9" fmla="*/ 1 h 1353"/>
                  <a:gd name="T10" fmla="*/ 0 w 1457"/>
                  <a:gd name="T11" fmla="*/ 1 h 1353"/>
                  <a:gd name="T12" fmla="*/ 0 w 1457"/>
                  <a:gd name="T13" fmla="*/ 1 h 1353"/>
                  <a:gd name="T14" fmla="*/ 0 w 1457"/>
                  <a:gd name="T15" fmla="*/ 1 h 1353"/>
                  <a:gd name="T16" fmla="*/ 0 w 1457"/>
                  <a:gd name="T17" fmla="*/ 1 h 1353"/>
                  <a:gd name="T18" fmla="*/ 0 w 1457"/>
                  <a:gd name="T19" fmla="*/ 1 h 1353"/>
                  <a:gd name="T20" fmla="*/ 0 w 1457"/>
                  <a:gd name="T21" fmla="*/ 1 h 1353"/>
                  <a:gd name="T22" fmla="*/ 0 w 1457"/>
                  <a:gd name="T23" fmla="*/ 1 h 1353"/>
                  <a:gd name="T24" fmla="*/ 0 w 1457"/>
                  <a:gd name="T25" fmla="*/ 1 h 1353"/>
                  <a:gd name="T26" fmla="*/ 0 w 1457"/>
                  <a:gd name="T27" fmla="*/ 1 h 1353"/>
                  <a:gd name="T28" fmla="*/ 0 w 1457"/>
                  <a:gd name="T29" fmla="*/ 1 h 1353"/>
                  <a:gd name="T30" fmla="*/ 0 w 1457"/>
                  <a:gd name="T31" fmla="*/ 1 h 1353"/>
                  <a:gd name="T32" fmla="*/ 0 w 1457"/>
                  <a:gd name="T33" fmla="*/ 1 h 1353"/>
                  <a:gd name="T34" fmla="*/ 0 w 1457"/>
                  <a:gd name="T35" fmla="*/ 1 h 1353"/>
                  <a:gd name="T36" fmla="*/ 0 w 1457"/>
                  <a:gd name="T37" fmla="*/ 1 h 1353"/>
                  <a:gd name="T38" fmla="*/ 0 w 1457"/>
                  <a:gd name="T39" fmla="*/ 1 h 1353"/>
                  <a:gd name="T40" fmla="*/ 0 w 1457"/>
                  <a:gd name="T41" fmla="*/ 1 h 1353"/>
                  <a:gd name="T42" fmla="*/ 0 w 1457"/>
                  <a:gd name="T43" fmla="*/ 1 h 1353"/>
                  <a:gd name="T44" fmla="*/ 0 w 1457"/>
                  <a:gd name="T45" fmla="*/ 1 h 1353"/>
                  <a:gd name="T46" fmla="*/ 0 w 1457"/>
                  <a:gd name="T47" fmla="*/ 1 h 1353"/>
                  <a:gd name="T48" fmla="*/ 0 w 1457"/>
                  <a:gd name="T49" fmla="*/ 1 h 1353"/>
                  <a:gd name="T50" fmla="*/ 0 w 1457"/>
                  <a:gd name="T51" fmla="*/ 1 h 1353"/>
                  <a:gd name="T52" fmla="*/ 0 w 1457"/>
                  <a:gd name="T53" fmla="*/ 1 h 1353"/>
                  <a:gd name="T54" fmla="*/ 0 w 1457"/>
                  <a:gd name="T55" fmla="*/ 1 h 1353"/>
                  <a:gd name="T56" fmla="*/ 0 w 1457"/>
                  <a:gd name="T57" fmla="*/ 1 h 1353"/>
                  <a:gd name="T58" fmla="*/ 0 w 1457"/>
                  <a:gd name="T59" fmla="*/ 1 h 1353"/>
                  <a:gd name="T60" fmla="*/ 0 w 1457"/>
                  <a:gd name="T61" fmla="*/ 1 h 1353"/>
                  <a:gd name="T62" fmla="*/ 0 w 1457"/>
                  <a:gd name="T63" fmla="*/ 1 h 1353"/>
                  <a:gd name="T64" fmla="*/ 0 w 1457"/>
                  <a:gd name="T65" fmla="*/ 1 h 1353"/>
                  <a:gd name="T66" fmla="*/ 0 w 1457"/>
                  <a:gd name="T67" fmla="*/ 1 h 1353"/>
                  <a:gd name="T68" fmla="*/ 0 w 1457"/>
                  <a:gd name="T69" fmla="*/ 1 h 1353"/>
                  <a:gd name="T70" fmla="*/ 0 w 1457"/>
                  <a:gd name="T71" fmla="*/ 1 h 1353"/>
                  <a:gd name="T72" fmla="*/ 0 w 1457"/>
                  <a:gd name="T73" fmla="*/ 1 h 1353"/>
                  <a:gd name="T74" fmla="*/ 0 w 1457"/>
                  <a:gd name="T75" fmla="*/ 1 h 1353"/>
                  <a:gd name="T76" fmla="*/ 0 w 1457"/>
                  <a:gd name="T77" fmla="*/ 1 h 1353"/>
                  <a:gd name="T78" fmla="*/ 0 w 1457"/>
                  <a:gd name="T79" fmla="*/ 1 h 1353"/>
                  <a:gd name="T80" fmla="*/ 0 w 1457"/>
                  <a:gd name="T81" fmla="*/ 1 h 1353"/>
                  <a:gd name="T82" fmla="*/ 0 w 1457"/>
                  <a:gd name="T83" fmla="*/ 1 h 1353"/>
                  <a:gd name="T84" fmla="*/ 0 w 1457"/>
                  <a:gd name="T85" fmla="*/ 1 h 1353"/>
                  <a:gd name="T86" fmla="*/ 0 w 1457"/>
                  <a:gd name="T87" fmla="*/ 1 h 1353"/>
                  <a:gd name="T88" fmla="*/ 0 w 1457"/>
                  <a:gd name="T89" fmla="*/ 1 h 1353"/>
                  <a:gd name="T90" fmla="*/ 0 w 1457"/>
                  <a:gd name="T91" fmla="*/ 0 h 1353"/>
                  <a:gd name="T92" fmla="*/ 0 w 1457"/>
                  <a:gd name="T93" fmla="*/ 1 h 1353"/>
                  <a:gd name="T94" fmla="*/ 0 w 1457"/>
                  <a:gd name="T95" fmla="*/ 1 h 1353"/>
                  <a:gd name="T96" fmla="*/ 0 w 1457"/>
                  <a:gd name="T97" fmla="*/ 1 h 1353"/>
                  <a:gd name="T98" fmla="*/ 0 w 1457"/>
                  <a:gd name="T99" fmla="*/ 1 h 1353"/>
                  <a:gd name="T100" fmla="*/ 0 w 1457"/>
                  <a:gd name="T101" fmla="*/ 1 h 1353"/>
                  <a:gd name="T102" fmla="*/ 0 w 1457"/>
                  <a:gd name="T103" fmla="*/ 1 h 1353"/>
                  <a:gd name="T104" fmla="*/ 0 w 1457"/>
                  <a:gd name="T105" fmla="*/ 1 h 1353"/>
                  <a:gd name="T106" fmla="*/ 0 w 1457"/>
                  <a:gd name="T107" fmla="*/ 1 h 1353"/>
                  <a:gd name="T108" fmla="*/ 0 w 1457"/>
                  <a:gd name="T109" fmla="*/ 1 h 1353"/>
                  <a:gd name="T110" fmla="*/ 0 w 1457"/>
                  <a:gd name="T111" fmla="*/ 1 h 13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57"/>
                  <a:gd name="T169" fmla="*/ 0 h 1353"/>
                  <a:gd name="T170" fmla="*/ 1457 w 1457"/>
                  <a:gd name="T171" fmla="*/ 1353 h 135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57" h="1353">
                    <a:moveTo>
                      <a:pt x="408" y="192"/>
                    </a:moveTo>
                    <a:lnTo>
                      <a:pt x="392" y="204"/>
                    </a:lnTo>
                    <a:lnTo>
                      <a:pt x="373" y="221"/>
                    </a:lnTo>
                    <a:lnTo>
                      <a:pt x="348" y="236"/>
                    </a:lnTo>
                    <a:lnTo>
                      <a:pt x="321" y="254"/>
                    </a:lnTo>
                    <a:lnTo>
                      <a:pt x="291" y="271"/>
                    </a:lnTo>
                    <a:lnTo>
                      <a:pt x="259" y="290"/>
                    </a:lnTo>
                    <a:lnTo>
                      <a:pt x="228" y="311"/>
                    </a:lnTo>
                    <a:lnTo>
                      <a:pt x="197" y="334"/>
                    </a:lnTo>
                    <a:lnTo>
                      <a:pt x="167" y="357"/>
                    </a:lnTo>
                    <a:lnTo>
                      <a:pt x="138" y="382"/>
                    </a:lnTo>
                    <a:lnTo>
                      <a:pt x="113" y="407"/>
                    </a:lnTo>
                    <a:lnTo>
                      <a:pt x="93" y="434"/>
                    </a:lnTo>
                    <a:lnTo>
                      <a:pt x="76" y="460"/>
                    </a:lnTo>
                    <a:lnTo>
                      <a:pt x="67" y="490"/>
                    </a:lnTo>
                    <a:lnTo>
                      <a:pt x="63" y="520"/>
                    </a:lnTo>
                    <a:lnTo>
                      <a:pt x="67" y="553"/>
                    </a:lnTo>
                    <a:lnTo>
                      <a:pt x="75" y="583"/>
                    </a:lnTo>
                    <a:lnTo>
                      <a:pt x="86" y="609"/>
                    </a:lnTo>
                    <a:lnTo>
                      <a:pt x="97" y="631"/>
                    </a:lnTo>
                    <a:lnTo>
                      <a:pt x="109" y="648"/>
                    </a:lnTo>
                    <a:lnTo>
                      <a:pt x="122" y="662"/>
                    </a:lnTo>
                    <a:lnTo>
                      <a:pt x="135" y="673"/>
                    </a:lnTo>
                    <a:lnTo>
                      <a:pt x="147" y="682"/>
                    </a:lnTo>
                    <a:lnTo>
                      <a:pt x="161" y="688"/>
                    </a:lnTo>
                    <a:lnTo>
                      <a:pt x="172" y="691"/>
                    </a:lnTo>
                    <a:lnTo>
                      <a:pt x="184" y="693"/>
                    </a:lnTo>
                    <a:lnTo>
                      <a:pt x="195" y="695"/>
                    </a:lnTo>
                    <a:lnTo>
                      <a:pt x="206" y="695"/>
                    </a:lnTo>
                    <a:lnTo>
                      <a:pt x="213" y="695"/>
                    </a:lnTo>
                    <a:lnTo>
                      <a:pt x="220" y="693"/>
                    </a:lnTo>
                    <a:lnTo>
                      <a:pt x="223" y="693"/>
                    </a:lnTo>
                    <a:lnTo>
                      <a:pt x="225" y="693"/>
                    </a:lnTo>
                    <a:lnTo>
                      <a:pt x="223" y="696"/>
                    </a:lnTo>
                    <a:lnTo>
                      <a:pt x="218" y="708"/>
                    </a:lnTo>
                    <a:lnTo>
                      <a:pt x="210" y="726"/>
                    </a:lnTo>
                    <a:lnTo>
                      <a:pt x="202" y="751"/>
                    </a:lnTo>
                    <a:lnTo>
                      <a:pt x="190" y="781"/>
                    </a:lnTo>
                    <a:lnTo>
                      <a:pt x="179" y="814"/>
                    </a:lnTo>
                    <a:lnTo>
                      <a:pt x="167" y="850"/>
                    </a:lnTo>
                    <a:lnTo>
                      <a:pt x="156" y="890"/>
                    </a:lnTo>
                    <a:lnTo>
                      <a:pt x="143" y="930"/>
                    </a:lnTo>
                    <a:lnTo>
                      <a:pt x="134" y="971"/>
                    </a:lnTo>
                    <a:lnTo>
                      <a:pt x="124" y="1012"/>
                    </a:lnTo>
                    <a:lnTo>
                      <a:pt x="120" y="1051"/>
                    </a:lnTo>
                    <a:lnTo>
                      <a:pt x="116" y="1088"/>
                    </a:lnTo>
                    <a:lnTo>
                      <a:pt x="116" y="1122"/>
                    </a:lnTo>
                    <a:lnTo>
                      <a:pt x="122" y="1151"/>
                    </a:lnTo>
                    <a:lnTo>
                      <a:pt x="131" y="1178"/>
                    </a:lnTo>
                    <a:lnTo>
                      <a:pt x="128" y="1178"/>
                    </a:lnTo>
                    <a:lnTo>
                      <a:pt x="123" y="1182"/>
                    </a:lnTo>
                    <a:lnTo>
                      <a:pt x="112" y="1188"/>
                    </a:lnTo>
                    <a:lnTo>
                      <a:pt x="101" y="1197"/>
                    </a:lnTo>
                    <a:lnTo>
                      <a:pt x="86" y="1206"/>
                    </a:lnTo>
                    <a:lnTo>
                      <a:pt x="72" y="1216"/>
                    </a:lnTo>
                    <a:lnTo>
                      <a:pt x="56" y="1229"/>
                    </a:lnTo>
                    <a:lnTo>
                      <a:pt x="42" y="1241"/>
                    </a:lnTo>
                    <a:lnTo>
                      <a:pt x="29" y="1255"/>
                    </a:lnTo>
                    <a:lnTo>
                      <a:pt x="18" y="1267"/>
                    </a:lnTo>
                    <a:lnTo>
                      <a:pt x="7" y="1279"/>
                    </a:lnTo>
                    <a:lnTo>
                      <a:pt x="3" y="1293"/>
                    </a:lnTo>
                    <a:lnTo>
                      <a:pt x="0" y="1304"/>
                    </a:lnTo>
                    <a:lnTo>
                      <a:pt x="3" y="1315"/>
                    </a:lnTo>
                    <a:lnTo>
                      <a:pt x="11" y="1323"/>
                    </a:lnTo>
                    <a:lnTo>
                      <a:pt x="26" y="1331"/>
                    </a:lnTo>
                    <a:lnTo>
                      <a:pt x="42" y="1335"/>
                    </a:lnTo>
                    <a:lnTo>
                      <a:pt x="61" y="1338"/>
                    </a:lnTo>
                    <a:lnTo>
                      <a:pt x="79" y="1338"/>
                    </a:lnTo>
                    <a:lnTo>
                      <a:pt x="98" y="1338"/>
                    </a:lnTo>
                    <a:lnTo>
                      <a:pt x="116" y="1335"/>
                    </a:lnTo>
                    <a:lnTo>
                      <a:pt x="135" y="1334"/>
                    </a:lnTo>
                    <a:lnTo>
                      <a:pt x="150" y="1328"/>
                    </a:lnTo>
                    <a:lnTo>
                      <a:pt x="167" y="1326"/>
                    </a:lnTo>
                    <a:lnTo>
                      <a:pt x="180" y="1320"/>
                    </a:lnTo>
                    <a:lnTo>
                      <a:pt x="195" y="1316"/>
                    </a:lnTo>
                    <a:lnTo>
                      <a:pt x="206" y="1311"/>
                    </a:lnTo>
                    <a:lnTo>
                      <a:pt x="217" y="1308"/>
                    </a:lnTo>
                    <a:lnTo>
                      <a:pt x="225" y="1304"/>
                    </a:lnTo>
                    <a:lnTo>
                      <a:pt x="233" y="1301"/>
                    </a:lnTo>
                    <a:lnTo>
                      <a:pt x="236" y="1298"/>
                    </a:lnTo>
                    <a:lnTo>
                      <a:pt x="239" y="1298"/>
                    </a:lnTo>
                    <a:lnTo>
                      <a:pt x="240" y="1298"/>
                    </a:lnTo>
                    <a:lnTo>
                      <a:pt x="250" y="1304"/>
                    </a:lnTo>
                    <a:lnTo>
                      <a:pt x="262" y="1309"/>
                    </a:lnTo>
                    <a:lnTo>
                      <a:pt x="283" y="1316"/>
                    </a:lnTo>
                    <a:lnTo>
                      <a:pt x="304" y="1323"/>
                    </a:lnTo>
                    <a:lnTo>
                      <a:pt x="333" y="1331"/>
                    </a:lnTo>
                    <a:lnTo>
                      <a:pt x="366" y="1338"/>
                    </a:lnTo>
                    <a:lnTo>
                      <a:pt x="403" y="1346"/>
                    </a:lnTo>
                    <a:lnTo>
                      <a:pt x="442" y="1350"/>
                    </a:lnTo>
                    <a:lnTo>
                      <a:pt x="486" y="1353"/>
                    </a:lnTo>
                    <a:lnTo>
                      <a:pt x="532" y="1353"/>
                    </a:lnTo>
                    <a:lnTo>
                      <a:pt x="583" y="1353"/>
                    </a:lnTo>
                    <a:lnTo>
                      <a:pt x="635" y="1346"/>
                    </a:lnTo>
                    <a:lnTo>
                      <a:pt x="691" y="1337"/>
                    </a:lnTo>
                    <a:lnTo>
                      <a:pt x="747" y="1322"/>
                    </a:lnTo>
                    <a:lnTo>
                      <a:pt x="807" y="1302"/>
                    </a:lnTo>
                    <a:lnTo>
                      <a:pt x="863" y="1279"/>
                    </a:lnTo>
                    <a:lnTo>
                      <a:pt x="913" y="1260"/>
                    </a:lnTo>
                    <a:lnTo>
                      <a:pt x="956" y="1241"/>
                    </a:lnTo>
                    <a:lnTo>
                      <a:pt x="993" y="1223"/>
                    </a:lnTo>
                    <a:lnTo>
                      <a:pt x="1024" y="1208"/>
                    </a:lnTo>
                    <a:lnTo>
                      <a:pt x="1050" y="1195"/>
                    </a:lnTo>
                    <a:lnTo>
                      <a:pt x="1072" y="1182"/>
                    </a:lnTo>
                    <a:lnTo>
                      <a:pt x="1091" y="1173"/>
                    </a:lnTo>
                    <a:lnTo>
                      <a:pt x="1105" y="1163"/>
                    </a:lnTo>
                    <a:lnTo>
                      <a:pt x="1114" y="1155"/>
                    </a:lnTo>
                    <a:lnTo>
                      <a:pt x="1121" y="1148"/>
                    </a:lnTo>
                    <a:lnTo>
                      <a:pt x="1126" y="1144"/>
                    </a:lnTo>
                    <a:lnTo>
                      <a:pt x="1130" y="1136"/>
                    </a:lnTo>
                    <a:lnTo>
                      <a:pt x="1133" y="1136"/>
                    </a:lnTo>
                    <a:lnTo>
                      <a:pt x="1135" y="1136"/>
                    </a:lnTo>
                    <a:lnTo>
                      <a:pt x="1140" y="1143"/>
                    </a:lnTo>
                    <a:lnTo>
                      <a:pt x="1147" y="1148"/>
                    </a:lnTo>
                    <a:lnTo>
                      <a:pt x="1159" y="1159"/>
                    </a:lnTo>
                    <a:lnTo>
                      <a:pt x="1173" y="1169"/>
                    </a:lnTo>
                    <a:lnTo>
                      <a:pt x="1191" y="1182"/>
                    </a:lnTo>
                    <a:lnTo>
                      <a:pt x="1210" y="1195"/>
                    </a:lnTo>
                    <a:lnTo>
                      <a:pt x="1231" y="1207"/>
                    </a:lnTo>
                    <a:lnTo>
                      <a:pt x="1252" y="1216"/>
                    </a:lnTo>
                    <a:lnTo>
                      <a:pt x="1277" y="1225"/>
                    </a:lnTo>
                    <a:lnTo>
                      <a:pt x="1300" y="1231"/>
                    </a:lnTo>
                    <a:lnTo>
                      <a:pt x="1326" y="1236"/>
                    </a:lnTo>
                    <a:lnTo>
                      <a:pt x="1349" y="1236"/>
                    </a:lnTo>
                    <a:lnTo>
                      <a:pt x="1375" y="1231"/>
                    </a:lnTo>
                    <a:lnTo>
                      <a:pt x="1399" y="1222"/>
                    </a:lnTo>
                    <a:lnTo>
                      <a:pt x="1424" y="1208"/>
                    </a:lnTo>
                    <a:lnTo>
                      <a:pt x="1442" y="1191"/>
                    </a:lnTo>
                    <a:lnTo>
                      <a:pt x="1454" y="1173"/>
                    </a:lnTo>
                    <a:lnTo>
                      <a:pt x="1457" y="1156"/>
                    </a:lnTo>
                    <a:lnTo>
                      <a:pt x="1455" y="1143"/>
                    </a:lnTo>
                    <a:lnTo>
                      <a:pt x="1449" y="1126"/>
                    </a:lnTo>
                    <a:lnTo>
                      <a:pt x="1438" y="1113"/>
                    </a:lnTo>
                    <a:lnTo>
                      <a:pt x="1424" y="1099"/>
                    </a:lnTo>
                    <a:lnTo>
                      <a:pt x="1408" y="1089"/>
                    </a:lnTo>
                    <a:lnTo>
                      <a:pt x="1389" y="1077"/>
                    </a:lnTo>
                    <a:lnTo>
                      <a:pt x="1371" y="1068"/>
                    </a:lnTo>
                    <a:lnTo>
                      <a:pt x="1352" y="1059"/>
                    </a:lnTo>
                    <a:lnTo>
                      <a:pt x="1337" y="1054"/>
                    </a:lnTo>
                    <a:lnTo>
                      <a:pt x="1320" y="1047"/>
                    </a:lnTo>
                    <a:lnTo>
                      <a:pt x="1309" y="1043"/>
                    </a:lnTo>
                    <a:lnTo>
                      <a:pt x="1301" y="1042"/>
                    </a:lnTo>
                    <a:lnTo>
                      <a:pt x="1300" y="1042"/>
                    </a:lnTo>
                    <a:lnTo>
                      <a:pt x="1301" y="1038"/>
                    </a:lnTo>
                    <a:lnTo>
                      <a:pt x="1308" y="1029"/>
                    </a:lnTo>
                    <a:lnTo>
                      <a:pt x="1318" y="1013"/>
                    </a:lnTo>
                    <a:lnTo>
                      <a:pt x="1331" y="994"/>
                    </a:lnTo>
                    <a:lnTo>
                      <a:pt x="1343" y="968"/>
                    </a:lnTo>
                    <a:lnTo>
                      <a:pt x="1357" y="938"/>
                    </a:lnTo>
                    <a:lnTo>
                      <a:pt x="1369" y="900"/>
                    </a:lnTo>
                    <a:lnTo>
                      <a:pt x="1383" y="860"/>
                    </a:lnTo>
                    <a:lnTo>
                      <a:pt x="1391" y="814"/>
                    </a:lnTo>
                    <a:lnTo>
                      <a:pt x="1397" y="763"/>
                    </a:lnTo>
                    <a:lnTo>
                      <a:pt x="1397" y="707"/>
                    </a:lnTo>
                    <a:lnTo>
                      <a:pt x="1393" y="648"/>
                    </a:lnTo>
                    <a:lnTo>
                      <a:pt x="1380" y="584"/>
                    </a:lnTo>
                    <a:lnTo>
                      <a:pt x="1361" y="517"/>
                    </a:lnTo>
                    <a:lnTo>
                      <a:pt x="1333" y="446"/>
                    </a:lnTo>
                    <a:lnTo>
                      <a:pt x="1296" y="372"/>
                    </a:lnTo>
                    <a:lnTo>
                      <a:pt x="1297" y="371"/>
                    </a:lnTo>
                    <a:lnTo>
                      <a:pt x="1302" y="366"/>
                    </a:lnTo>
                    <a:lnTo>
                      <a:pt x="1311" y="360"/>
                    </a:lnTo>
                    <a:lnTo>
                      <a:pt x="1322" y="351"/>
                    </a:lnTo>
                    <a:lnTo>
                      <a:pt x="1333" y="338"/>
                    </a:lnTo>
                    <a:lnTo>
                      <a:pt x="1345" y="325"/>
                    </a:lnTo>
                    <a:lnTo>
                      <a:pt x="1358" y="310"/>
                    </a:lnTo>
                    <a:lnTo>
                      <a:pt x="1372" y="293"/>
                    </a:lnTo>
                    <a:lnTo>
                      <a:pt x="1382" y="273"/>
                    </a:lnTo>
                    <a:lnTo>
                      <a:pt x="1393" y="254"/>
                    </a:lnTo>
                    <a:lnTo>
                      <a:pt x="1399" y="232"/>
                    </a:lnTo>
                    <a:lnTo>
                      <a:pt x="1405" y="210"/>
                    </a:lnTo>
                    <a:lnTo>
                      <a:pt x="1404" y="185"/>
                    </a:lnTo>
                    <a:lnTo>
                      <a:pt x="1399" y="161"/>
                    </a:lnTo>
                    <a:lnTo>
                      <a:pt x="1390" y="135"/>
                    </a:lnTo>
                    <a:lnTo>
                      <a:pt x="1376" y="109"/>
                    </a:lnTo>
                    <a:lnTo>
                      <a:pt x="1356" y="83"/>
                    </a:lnTo>
                    <a:lnTo>
                      <a:pt x="1333" y="61"/>
                    </a:lnTo>
                    <a:lnTo>
                      <a:pt x="1307" y="43"/>
                    </a:lnTo>
                    <a:lnTo>
                      <a:pt x="1279" y="31"/>
                    </a:lnTo>
                    <a:lnTo>
                      <a:pt x="1249" y="19"/>
                    </a:lnTo>
                    <a:lnTo>
                      <a:pt x="1218" y="12"/>
                    </a:lnTo>
                    <a:lnTo>
                      <a:pt x="1184" y="5"/>
                    </a:lnTo>
                    <a:lnTo>
                      <a:pt x="1152" y="2"/>
                    </a:lnTo>
                    <a:lnTo>
                      <a:pt x="1115" y="0"/>
                    </a:lnTo>
                    <a:lnTo>
                      <a:pt x="1083" y="0"/>
                    </a:lnTo>
                    <a:lnTo>
                      <a:pt x="1049" y="1"/>
                    </a:lnTo>
                    <a:lnTo>
                      <a:pt x="1014" y="5"/>
                    </a:lnTo>
                    <a:lnTo>
                      <a:pt x="980" y="8"/>
                    </a:lnTo>
                    <a:lnTo>
                      <a:pt x="948" y="12"/>
                    </a:lnTo>
                    <a:lnTo>
                      <a:pt x="917" y="16"/>
                    </a:lnTo>
                    <a:lnTo>
                      <a:pt x="887" y="21"/>
                    </a:lnTo>
                    <a:lnTo>
                      <a:pt x="859" y="24"/>
                    </a:lnTo>
                    <a:lnTo>
                      <a:pt x="834" y="27"/>
                    </a:lnTo>
                    <a:lnTo>
                      <a:pt x="811" y="30"/>
                    </a:lnTo>
                    <a:lnTo>
                      <a:pt x="791" y="31"/>
                    </a:lnTo>
                    <a:lnTo>
                      <a:pt x="770" y="32"/>
                    </a:lnTo>
                    <a:lnTo>
                      <a:pt x="752" y="34"/>
                    </a:lnTo>
                    <a:lnTo>
                      <a:pt x="736" y="35"/>
                    </a:lnTo>
                    <a:lnTo>
                      <a:pt x="721" y="36"/>
                    </a:lnTo>
                    <a:lnTo>
                      <a:pt x="706" y="36"/>
                    </a:lnTo>
                    <a:lnTo>
                      <a:pt x="691" y="36"/>
                    </a:lnTo>
                    <a:lnTo>
                      <a:pt x="679" y="36"/>
                    </a:lnTo>
                    <a:lnTo>
                      <a:pt x="665" y="38"/>
                    </a:lnTo>
                    <a:lnTo>
                      <a:pt x="650" y="38"/>
                    </a:lnTo>
                    <a:lnTo>
                      <a:pt x="636" y="38"/>
                    </a:lnTo>
                    <a:lnTo>
                      <a:pt x="623" y="39"/>
                    </a:lnTo>
                    <a:lnTo>
                      <a:pt x="608" y="42"/>
                    </a:lnTo>
                    <a:lnTo>
                      <a:pt x="591" y="43"/>
                    </a:lnTo>
                    <a:lnTo>
                      <a:pt x="573" y="49"/>
                    </a:lnTo>
                    <a:lnTo>
                      <a:pt x="557" y="56"/>
                    </a:lnTo>
                    <a:lnTo>
                      <a:pt x="541" y="68"/>
                    </a:lnTo>
                    <a:lnTo>
                      <a:pt x="524" y="79"/>
                    </a:lnTo>
                    <a:lnTo>
                      <a:pt x="507" y="91"/>
                    </a:lnTo>
                    <a:lnTo>
                      <a:pt x="490" y="105"/>
                    </a:lnTo>
                    <a:lnTo>
                      <a:pt x="475" y="118"/>
                    </a:lnTo>
                    <a:lnTo>
                      <a:pt x="460" y="131"/>
                    </a:lnTo>
                    <a:lnTo>
                      <a:pt x="448" y="144"/>
                    </a:lnTo>
                    <a:lnTo>
                      <a:pt x="436" y="157"/>
                    </a:lnTo>
                    <a:lnTo>
                      <a:pt x="426" y="168"/>
                    </a:lnTo>
                    <a:lnTo>
                      <a:pt x="419" y="177"/>
                    </a:lnTo>
                    <a:lnTo>
                      <a:pt x="414" y="185"/>
                    </a:lnTo>
                    <a:lnTo>
                      <a:pt x="408" y="189"/>
                    </a:lnTo>
                    <a:lnTo>
                      <a:pt x="408" y="192"/>
                    </a:lnTo>
                    <a:close/>
                  </a:path>
                </a:pathLst>
              </a:custGeom>
              <a:solidFill>
                <a:srgbClr val="A157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64" name="Freeform 144"/>
              <p:cNvSpPr>
                <a:spLocks/>
              </p:cNvSpPr>
              <p:nvPr/>
            </p:nvSpPr>
            <p:spPr bwMode="auto">
              <a:xfrm rot="-7580034">
                <a:off x="2186" y="1652"/>
                <a:ext cx="130" cy="228"/>
              </a:xfrm>
              <a:custGeom>
                <a:avLst/>
                <a:gdLst>
                  <a:gd name="T0" fmla="*/ 0 w 462"/>
                  <a:gd name="T1" fmla="*/ 1 h 423"/>
                  <a:gd name="T2" fmla="*/ 0 w 462"/>
                  <a:gd name="T3" fmla="*/ 1 h 423"/>
                  <a:gd name="T4" fmla="*/ 0 w 462"/>
                  <a:gd name="T5" fmla="*/ 1 h 423"/>
                  <a:gd name="T6" fmla="*/ 0 w 462"/>
                  <a:gd name="T7" fmla="*/ 1 h 423"/>
                  <a:gd name="T8" fmla="*/ 0 w 462"/>
                  <a:gd name="T9" fmla="*/ 1 h 423"/>
                  <a:gd name="T10" fmla="*/ 0 w 462"/>
                  <a:gd name="T11" fmla="*/ 1 h 423"/>
                  <a:gd name="T12" fmla="*/ 0 w 462"/>
                  <a:gd name="T13" fmla="*/ 1 h 423"/>
                  <a:gd name="T14" fmla="*/ 0 w 462"/>
                  <a:gd name="T15" fmla="*/ 1 h 423"/>
                  <a:gd name="T16" fmla="*/ 0 w 462"/>
                  <a:gd name="T17" fmla="*/ 1 h 423"/>
                  <a:gd name="T18" fmla="*/ 0 w 462"/>
                  <a:gd name="T19" fmla="*/ 1 h 423"/>
                  <a:gd name="T20" fmla="*/ 0 w 462"/>
                  <a:gd name="T21" fmla="*/ 1 h 423"/>
                  <a:gd name="T22" fmla="*/ 0 w 462"/>
                  <a:gd name="T23" fmla="*/ 1 h 423"/>
                  <a:gd name="T24" fmla="*/ 0 w 462"/>
                  <a:gd name="T25" fmla="*/ 1 h 423"/>
                  <a:gd name="T26" fmla="*/ 0 w 462"/>
                  <a:gd name="T27" fmla="*/ 1 h 423"/>
                  <a:gd name="T28" fmla="*/ 0 w 462"/>
                  <a:gd name="T29" fmla="*/ 1 h 423"/>
                  <a:gd name="T30" fmla="*/ 0 w 462"/>
                  <a:gd name="T31" fmla="*/ 1 h 423"/>
                  <a:gd name="T32" fmla="*/ 0 w 462"/>
                  <a:gd name="T33" fmla="*/ 1 h 423"/>
                  <a:gd name="T34" fmla="*/ 0 w 462"/>
                  <a:gd name="T35" fmla="*/ 1 h 423"/>
                  <a:gd name="T36" fmla="*/ 0 w 462"/>
                  <a:gd name="T37" fmla="*/ 1 h 423"/>
                  <a:gd name="T38" fmla="*/ 0 w 462"/>
                  <a:gd name="T39" fmla="*/ 1 h 423"/>
                  <a:gd name="T40" fmla="*/ 0 w 462"/>
                  <a:gd name="T41" fmla="*/ 1 h 423"/>
                  <a:gd name="T42" fmla="*/ 0 w 462"/>
                  <a:gd name="T43" fmla="*/ 1 h 423"/>
                  <a:gd name="T44" fmla="*/ 0 w 462"/>
                  <a:gd name="T45" fmla="*/ 1 h 423"/>
                  <a:gd name="T46" fmla="*/ 0 w 462"/>
                  <a:gd name="T47" fmla="*/ 1 h 423"/>
                  <a:gd name="T48" fmla="*/ 0 w 462"/>
                  <a:gd name="T49" fmla="*/ 1 h 423"/>
                  <a:gd name="T50" fmla="*/ 0 w 462"/>
                  <a:gd name="T51" fmla="*/ 1 h 423"/>
                  <a:gd name="T52" fmla="*/ 0 w 462"/>
                  <a:gd name="T53" fmla="*/ 1 h 423"/>
                  <a:gd name="T54" fmla="*/ 0 w 462"/>
                  <a:gd name="T55" fmla="*/ 1 h 423"/>
                  <a:gd name="T56" fmla="*/ 0 w 462"/>
                  <a:gd name="T57" fmla="*/ 1 h 423"/>
                  <a:gd name="T58" fmla="*/ 0 w 462"/>
                  <a:gd name="T59" fmla="*/ 1 h 423"/>
                  <a:gd name="T60" fmla="*/ 0 w 462"/>
                  <a:gd name="T61" fmla="*/ 1 h 423"/>
                  <a:gd name="T62" fmla="*/ 0 w 462"/>
                  <a:gd name="T63" fmla="*/ 1 h 423"/>
                  <a:gd name="T64" fmla="*/ 0 w 462"/>
                  <a:gd name="T65" fmla="*/ 1 h 423"/>
                  <a:gd name="T66" fmla="*/ 0 w 462"/>
                  <a:gd name="T67" fmla="*/ 1 h 423"/>
                  <a:gd name="T68" fmla="*/ 0 w 462"/>
                  <a:gd name="T69" fmla="*/ 1 h 423"/>
                  <a:gd name="T70" fmla="*/ 0 w 462"/>
                  <a:gd name="T71" fmla="*/ 1 h 423"/>
                  <a:gd name="T72" fmla="*/ 0 w 462"/>
                  <a:gd name="T73" fmla="*/ 1 h 423"/>
                  <a:gd name="T74" fmla="*/ 0 w 462"/>
                  <a:gd name="T75" fmla="*/ 1 h 423"/>
                  <a:gd name="T76" fmla="*/ 0 w 462"/>
                  <a:gd name="T77" fmla="*/ 1 h 423"/>
                  <a:gd name="T78" fmla="*/ 0 w 462"/>
                  <a:gd name="T79" fmla="*/ 1 h 423"/>
                  <a:gd name="T80" fmla="*/ 0 w 462"/>
                  <a:gd name="T81" fmla="*/ 1 h 423"/>
                  <a:gd name="T82" fmla="*/ 0 w 462"/>
                  <a:gd name="T83" fmla="*/ 1 h 423"/>
                  <a:gd name="T84" fmla="*/ 0 w 462"/>
                  <a:gd name="T85" fmla="*/ 1 h 423"/>
                  <a:gd name="T86" fmla="*/ 0 w 462"/>
                  <a:gd name="T87" fmla="*/ 1 h 423"/>
                  <a:gd name="T88" fmla="*/ 0 w 462"/>
                  <a:gd name="T89" fmla="*/ 1 h 423"/>
                  <a:gd name="T90" fmla="*/ 0 w 462"/>
                  <a:gd name="T91" fmla="*/ 1 h 423"/>
                  <a:gd name="T92" fmla="*/ 0 w 462"/>
                  <a:gd name="T93" fmla="*/ 1 h 423"/>
                  <a:gd name="T94" fmla="*/ 0 w 462"/>
                  <a:gd name="T95" fmla="*/ 1 h 423"/>
                  <a:gd name="T96" fmla="*/ 0 w 462"/>
                  <a:gd name="T97" fmla="*/ 0 h 423"/>
                  <a:gd name="T98" fmla="*/ 0 w 462"/>
                  <a:gd name="T99" fmla="*/ 0 h 423"/>
                  <a:gd name="T100" fmla="*/ 0 w 462"/>
                  <a:gd name="T101" fmla="*/ 1 h 423"/>
                  <a:gd name="T102" fmla="*/ 0 w 462"/>
                  <a:gd name="T103" fmla="*/ 1 h 423"/>
                  <a:gd name="T104" fmla="*/ 0 w 462"/>
                  <a:gd name="T105" fmla="*/ 1 h 423"/>
                  <a:gd name="T106" fmla="*/ 0 w 462"/>
                  <a:gd name="T107" fmla="*/ 1 h 423"/>
                  <a:gd name="T108" fmla="*/ 0 w 462"/>
                  <a:gd name="T109" fmla="*/ 1 h 423"/>
                  <a:gd name="T110" fmla="*/ 0 w 462"/>
                  <a:gd name="T111" fmla="*/ 1 h 423"/>
                  <a:gd name="T112" fmla="*/ 0 w 462"/>
                  <a:gd name="T113" fmla="*/ 1 h 42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62"/>
                  <a:gd name="T172" fmla="*/ 0 h 423"/>
                  <a:gd name="T173" fmla="*/ 462 w 462"/>
                  <a:gd name="T174" fmla="*/ 423 h 42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62" h="423">
                    <a:moveTo>
                      <a:pt x="0" y="24"/>
                    </a:moveTo>
                    <a:lnTo>
                      <a:pt x="3" y="23"/>
                    </a:lnTo>
                    <a:lnTo>
                      <a:pt x="13" y="23"/>
                    </a:lnTo>
                    <a:lnTo>
                      <a:pt x="25" y="23"/>
                    </a:lnTo>
                    <a:lnTo>
                      <a:pt x="44" y="23"/>
                    </a:lnTo>
                    <a:lnTo>
                      <a:pt x="66" y="23"/>
                    </a:lnTo>
                    <a:lnTo>
                      <a:pt x="91" y="24"/>
                    </a:lnTo>
                    <a:lnTo>
                      <a:pt x="116" y="26"/>
                    </a:lnTo>
                    <a:lnTo>
                      <a:pt x="144" y="31"/>
                    </a:lnTo>
                    <a:lnTo>
                      <a:pt x="170" y="35"/>
                    </a:lnTo>
                    <a:lnTo>
                      <a:pt x="197" y="42"/>
                    </a:lnTo>
                    <a:lnTo>
                      <a:pt x="223" y="50"/>
                    </a:lnTo>
                    <a:lnTo>
                      <a:pt x="246" y="63"/>
                    </a:lnTo>
                    <a:lnTo>
                      <a:pt x="265" y="75"/>
                    </a:lnTo>
                    <a:lnTo>
                      <a:pt x="280" y="91"/>
                    </a:lnTo>
                    <a:lnTo>
                      <a:pt x="290" y="110"/>
                    </a:lnTo>
                    <a:lnTo>
                      <a:pt x="297" y="134"/>
                    </a:lnTo>
                    <a:lnTo>
                      <a:pt x="297" y="155"/>
                    </a:lnTo>
                    <a:lnTo>
                      <a:pt x="294" y="179"/>
                    </a:lnTo>
                    <a:lnTo>
                      <a:pt x="288" y="199"/>
                    </a:lnTo>
                    <a:lnTo>
                      <a:pt x="283" y="221"/>
                    </a:lnTo>
                    <a:lnTo>
                      <a:pt x="272" y="240"/>
                    </a:lnTo>
                    <a:lnTo>
                      <a:pt x="264" y="259"/>
                    </a:lnTo>
                    <a:lnTo>
                      <a:pt x="253" y="276"/>
                    </a:lnTo>
                    <a:lnTo>
                      <a:pt x="241" y="292"/>
                    </a:lnTo>
                    <a:lnTo>
                      <a:pt x="228" y="306"/>
                    </a:lnTo>
                    <a:lnTo>
                      <a:pt x="218" y="319"/>
                    </a:lnTo>
                    <a:lnTo>
                      <a:pt x="207" y="330"/>
                    </a:lnTo>
                    <a:lnTo>
                      <a:pt x="197" y="341"/>
                    </a:lnTo>
                    <a:lnTo>
                      <a:pt x="189" y="348"/>
                    </a:lnTo>
                    <a:lnTo>
                      <a:pt x="183" y="353"/>
                    </a:lnTo>
                    <a:lnTo>
                      <a:pt x="179" y="358"/>
                    </a:lnTo>
                    <a:lnTo>
                      <a:pt x="179" y="360"/>
                    </a:lnTo>
                    <a:lnTo>
                      <a:pt x="179" y="359"/>
                    </a:lnTo>
                    <a:lnTo>
                      <a:pt x="185" y="356"/>
                    </a:lnTo>
                    <a:lnTo>
                      <a:pt x="192" y="352"/>
                    </a:lnTo>
                    <a:lnTo>
                      <a:pt x="201" y="348"/>
                    </a:lnTo>
                    <a:lnTo>
                      <a:pt x="212" y="341"/>
                    </a:lnTo>
                    <a:lnTo>
                      <a:pt x="226" y="336"/>
                    </a:lnTo>
                    <a:lnTo>
                      <a:pt x="239" y="328"/>
                    </a:lnTo>
                    <a:lnTo>
                      <a:pt x="254" y="319"/>
                    </a:lnTo>
                    <a:lnTo>
                      <a:pt x="269" y="308"/>
                    </a:lnTo>
                    <a:lnTo>
                      <a:pt x="284" y="297"/>
                    </a:lnTo>
                    <a:lnTo>
                      <a:pt x="298" y="285"/>
                    </a:lnTo>
                    <a:lnTo>
                      <a:pt x="313" y="274"/>
                    </a:lnTo>
                    <a:lnTo>
                      <a:pt x="325" y="261"/>
                    </a:lnTo>
                    <a:lnTo>
                      <a:pt x="336" y="248"/>
                    </a:lnTo>
                    <a:lnTo>
                      <a:pt x="346" y="233"/>
                    </a:lnTo>
                    <a:lnTo>
                      <a:pt x="353" y="220"/>
                    </a:lnTo>
                    <a:lnTo>
                      <a:pt x="357" y="206"/>
                    </a:lnTo>
                    <a:lnTo>
                      <a:pt x="359" y="201"/>
                    </a:lnTo>
                    <a:lnTo>
                      <a:pt x="361" y="199"/>
                    </a:lnTo>
                    <a:lnTo>
                      <a:pt x="361" y="205"/>
                    </a:lnTo>
                    <a:lnTo>
                      <a:pt x="358" y="211"/>
                    </a:lnTo>
                    <a:lnTo>
                      <a:pt x="355" y="224"/>
                    </a:lnTo>
                    <a:lnTo>
                      <a:pt x="349" y="237"/>
                    </a:lnTo>
                    <a:lnTo>
                      <a:pt x="342" y="255"/>
                    </a:lnTo>
                    <a:lnTo>
                      <a:pt x="331" y="273"/>
                    </a:lnTo>
                    <a:lnTo>
                      <a:pt x="319" y="295"/>
                    </a:lnTo>
                    <a:lnTo>
                      <a:pt x="304" y="317"/>
                    </a:lnTo>
                    <a:lnTo>
                      <a:pt x="287" y="338"/>
                    </a:lnTo>
                    <a:lnTo>
                      <a:pt x="267" y="360"/>
                    </a:lnTo>
                    <a:lnTo>
                      <a:pt x="243" y="382"/>
                    </a:lnTo>
                    <a:lnTo>
                      <a:pt x="218" y="403"/>
                    </a:lnTo>
                    <a:lnTo>
                      <a:pt x="190" y="423"/>
                    </a:lnTo>
                    <a:lnTo>
                      <a:pt x="213" y="416"/>
                    </a:lnTo>
                    <a:lnTo>
                      <a:pt x="238" y="409"/>
                    </a:lnTo>
                    <a:lnTo>
                      <a:pt x="264" y="401"/>
                    </a:lnTo>
                    <a:lnTo>
                      <a:pt x="290" y="392"/>
                    </a:lnTo>
                    <a:lnTo>
                      <a:pt x="314" y="378"/>
                    </a:lnTo>
                    <a:lnTo>
                      <a:pt x="340" y="363"/>
                    </a:lnTo>
                    <a:lnTo>
                      <a:pt x="364" y="347"/>
                    </a:lnTo>
                    <a:lnTo>
                      <a:pt x="388" y="329"/>
                    </a:lnTo>
                    <a:lnTo>
                      <a:pt x="407" y="308"/>
                    </a:lnTo>
                    <a:lnTo>
                      <a:pt x="425" y="288"/>
                    </a:lnTo>
                    <a:lnTo>
                      <a:pt x="439" y="266"/>
                    </a:lnTo>
                    <a:lnTo>
                      <a:pt x="451" y="244"/>
                    </a:lnTo>
                    <a:lnTo>
                      <a:pt x="458" y="220"/>
                    </a:lnTo>
                    <a:lnTo>
                      <a:pt x="462" y="196"/>
                    </a:lnTo>
                    <a:lnTo>
                      <a:pt x="459" y="172"/>
                    </a:lnTo>
                    <a:lnTo>
                      <a:pt x="454" y="147"/>
                    </a:lnTo>
                    <a:lnTo>
                      <a:pt x="441" y="123"/>
                    </a:lnTo>
                    <a:lnTo>
                      <a:pt x="426" y="101"/>
                    </a:lnTo>
                    <a:lnTo>
                      <a:pt x="410" y="82"/>
                    </a:lnTo>
                    <a:lnTo>
                      <a:pt x="392" y="67"/>
                    </a:lnTo>
                    <a:lnTo>
                      <a:pt x="370" y="52"/>
                    </a:lnTo>
                    <a:lnTo>
                      <a:pt x="351" y="41"/>
                    </a:lnTo>
                    <a:lnTo>
                      <a:pt x="328" y="31"/>
                    </a:lnTo>
                    <a:lnTo>
                      <a:pt x="308" y="24"/>
                    </a:lnTo>
                    <a:lnTo>
                      <a:pt x="284" y="16"/>
                    </a:lnTo>
                    <a:lnTo>
                      <a:pt x="263" y="12"/>
                    </a:lnTo>
                    <a:lnTo>
                      <a:pt x="241" y="7"/>
                    </a:lnTo>
                    <a:lnTo>
                      <a:pt x="222" y="7"/>
                    </a:lnTo>
                    <a:lnTo>
                      <a:pt x="202" y="2"/>
                    </a:lnTo>
                    <a:lnTo>
                      <a:pt x="186" y="1"/>
                    </a:lnTo>
                    <a:lnTo>
                      <a:pt x="172" y="1"/>
                    </a:lnTo>
                    <a:lnTo>
                      <a:pt x="162" y="1"/>
                    </a:lnTo>
                    <a:lnTo>
                      <a:pt x="151" y="0"/>
                    </a:lnTo>
                    <a:lnTo>
                      <a:pt x="140" y="0"/>
                    </a:lnTo>
                    <a:lnTo>
                      <a:pt x="126" y="0"/>
                    </a:lnTo>
                    <a:lnTo>
                      <a:pt x="114" y="2"/>
                    </a:lnTo>
                    <a:lnTo>
                      <a:pt x="100" y="4"/>
                    </a:lnTo>
                    <a:lnTo>
                      <a:pt x="86" y="7"/>
                    </a:lnTo>
                    <a:lnTo>
                      <a:pt x="74" y="7"/>
                    </a:lnTo>
                    <a:lnTo>
                      <a:pt x="62" y="11"/>
                    </a:lnTo>
                    <a:lnTo>
                      <a:pt x="48" y="12"/>
                    </a:lnTo>
                    <a:lnTo>
                      <a:pt x="37" y="15"/>
                    </a:lnTo>
                    <a:lnTo>
                      <a:pt x="26" y="18"/>
                    </a:lnTo>
                    <a:lnTo>
                      <a:pt x="18" y="19"/>
                    </a:lnTo>
                    <a:lnTo>
                      <a:pt x="10" y="20"/>
                    </a:lnTo>
                    <a:lnTo>
                      <a:pt x="6" y="22"/>
                    </a:lnTo>
                    <a:lnTo>
                      <a:pt x="0" y="23"/>
                    </a:lnTo>
                    <a:lnTo>
                      <a:pt x="0" y="24"/>
                    </a:lnTo>
                    <a:close/>
                  </a:path>
                </a:pathLst>
              </a:custGeom>
              <a:solidFill>
                <a:srgbClr val="70260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65" name="Freeform 145"/>
              <p:cNvSpPr>
                <a:spLocks/>
              </p:cNvSpPr>
              <p:nvPr/>
            </p:nvSpPr>
            <p:spPr bwMode="auto">
              <a:xfrm rot="-7580034">
                <a:off x="2583" y="1598"/>
                <a:ext cx="208" cy="226"/>
              </a:xfrm>
              <a:custGeom>
                <a:avLst/>
                <a:gdLst>
                  <a:gd name="T0" fmla="*/ 0 w 740"/>
                  <a:gd name="T1" fmla="*/ 1 h 421"/>
                  <a:gd name="T2" fmla="*/ 0 w 740"/>
                  <a:gd name="T3" fmla="*/ 1 h 421"/>
                  <a:gd name="T4" fmla="*/ 0 w 740"/>
                  <a:gd name="T5" fmla="*/ 1 h 421"/>
                  <a:gd name="T6" fmla="*/ 0 w 740"/>
                  <a:gd name="T7" fmla="*/ 1 h 421"/>
                  <a:gd name="T8" fmla="*/ 0 w 740"/>
                  <a:gd name="T9" fmla="*/ 1 h 421"/>
                  <a:gd name="T10" fmla="*/ 0 w 740"/>
                  <a:gd name="T11" fmla="*/ 1 h 421"/>
                  <a:gd name="T12" fmla="*/ 0 w 740"/>
                  <a:gd name="T13" fmla="*/ 1 h 421"/>
                  <a:gd name="T14" fmla="*/ 0 w 740"/>
                  <a:gd name="T15" fmla="*/ 1 h 421"/>
                  <a:gd name="T16" fmla="*/ 0 w 740"/>
                  <a:gd name="T17" fmla="*/ 1 h 421"/>
                  <a:gd name="T18" fmla="*/ 0 w 740"/>
                  <a:gd name="T19" fmla="*/ 1 h 421"/>
                  <a:gd name="T20" fmla="*/ 0 w 740"/>
                  <a:gd name="T21" fmla="*/ 1 h 421"/>
                  <a:gd name="T22" fmla="*/ 0 w 740"/>
                  <a:gd name="T23" fmla="*/ 1 h 421"/>
                  <a:gd name="T24" fmla="*/ 0 w 740"/>
                  <a:gd name="T25" fmla="*/ 1 h 421"/>
                  <a:gd name="T26" fmla="*/ 0 w 740"/>
                  <a:gd name="T27" fmla="*/ 1 h 421"/>
                  <a:gd name="T28" fmla="*/ 0 w 740"/>
                  <a:gd name="T29" fmla="*/ 1 h 421"/>
                  <a:gd name="T30" fmla="*/ 0 w 740"/>
                  <a:gd name="T31" fmla="*/ 1 h 421"/>
                  <a:gd name="T32" fmla="*/ 0 w 740"/>
                  <a:gd name="T33" fmla="*/ 1 h 421"/>
                  <a:gd name="T34" fmla="*/ 0 w 740"/>
                  <a:gd name="T35" fmla="*/ 1 h 421"/>
                  <a:gd name="T36" fmla="*/ 0 w 740"/>
                  <a:gd name="T37" fmla="*/ 1 h 421"/>
                  <a:gd name="T38" fmla="*/ 0 w 740"/>
                  <a:gd name="T39" fmla="*/ 1 h 421"/>
                  <a:gd name="T40" fmla="*/ 0 w 740"/>
                  <a:gd name="T41" fmla="*/ 1 h 421"/>
                  <a:gd name="T42" fmla="*/ 0 w 740"/>
                  <a:gd name="T43" fmla="*/ 1 h 421"/>
                  <a:gd name="T44" fmla="*/ 0 w 740"/>
                  <a:gd name="T45" fmla="*/ 1 h 421"/>
                  <a:gd name="T46" fmla="*/ 0 w 740"/>
                  <a:gd name="T47" fmla="*/ 1 h 421"/>
                  <a:gd name="T48" fmla="*/ 0 w 740"/>
                  <a:gd name="T49" fmla="*/ 1 h 421"/>
                  <a:gd name="T50" fmla="*/ 0 w 740"/>
                  <a:gd name="T51" fmla="*/ 1 h 421"/>
                  <a:gd name="T52" fmla="*/ 0 w 740"/>
                  <a:gd name="T53" fmla="*/ 1 h 421"/>
                  <a:gd name="T54" fmla="*/ 0 w 740"/>
                  <a:gd name="T55" fmla="*/ 1 h 421"/>
                  <a:gd name="T56" fmla="*/ 0 w 740"/>
                  <a:gd name="T57" fmla="*/ 1 h 421"/>
                  <a:gd name="T58" fmla="*/ 0 w 740"/>
                  <a:gd name="T59" fmla="*/ 1 h 421"/>
                  <a:gd name="T60" fmla="*/ 0 w 740"/>
                  <a:gd name="T61" fmla="*/ 1 h 421"/>
                  <a:gd name="T62" fmla="*/ 0 w 740"/>
                  <a:gd name="T63" fmla="*/ 1 h 421"/>
                  <a:gd name="T64" fmla="*/ 0 w 740"/>
                  <a:gd name="T65" fmla="*/ 1 h 421"/>
                  <a:gd name="T66" fmla="*/ 0 w 740"/>
                  <a:gd name="T67" fmla="*/ 1 h 421"/>
                  <a:gd name="T68" fmla="*/ 0 w 740"/>
                  <a:gd name="T69" fmla="*/ 1 h 421"/>
                  <a:gd name="T70" fmla="*/ 0 w 740"/>
                  <a:gd name="T71" fmla="*/ 1 h 421"/>
                  <a:gd name="T72" fmla="*/ 0 w 740"/>
                  <a:gd name="T73" fmla="*/ 1 h 421"/>
                  <a:gd name="T74" fmla="*/ 0 w 740"/>
                  <a:gd name="T75" fmla="*/ 1 h 421"/>
                  <a:gd name="T76" fmla="*/ 0 w 740"/>
                  <a:gd name="T77" fmla="*/ 1 h 421"/>
                  <a:gd name="T78" fmla="*/ 0 w 740"/>
                  <a:gd name="T79" fmla="*/ 1 h 421"/>
                  <a:gd name="T80" fmla="*/ 0 w 740"/>
                  <a:gd name="T81" fmla="*/ 1 h 421"/>
                  <a:gd name="T82" fmla="*/ 0 w 740"/>
                  <a:gd name="T83" fmla="*/ 1 h 421"/>
                  <a:gd name="T84" fmla="*/ 0 w 740"/>
                  <a:gd name="T85" fmla="*/ 1 h 421"/>
                  <a:gd name="T86" fmla="*/ 0 w 740"/>
                  <a:gd name="T87" fmla="*/ 1 h 421"/>
                  <a:gd name="T88" fmla="*/ 0 w 740"/>
                  <a:gd name="T89" fmla="*/ 1 h 421"/>
                  <a:gd name="T90" fmla="*/ 0 w 740"/>
                  <a:gd name="T91" fmla="*/ 1 h 421"/>
                  <a:gd name="T92" fmla="*/ 0 w 740"/>
                  <a:gd name="T93" fmla="*/ 1 h 421"/>
                  <a:gd name="T94" fmla="*/ 0 w 740"/>
                  <a:gd name="T95" fmla="*/ 1 h 421"/>
                  <a:gd name="T96" fmla="*/ 0 w 740"/>
                  <a:gd name="T97" fmla="*/ 1 h 42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40"/>
                  <a:gd name="T148" fmla="*/ 0 h 421"/>
                  <a:gd name="T149" fmla="*/ 740 w 740"/>
                  <a:gd name="T150" fmla="*/ 421 h 42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40" h="421">
                    <a:moveTo>
                      <a:pt x="138" y="18"/>
                    </a:moveTo>
                    <a:lnTo>
                      <a:pt x="139" y="18"/>
                    </a:lnTo>
                    <a:lnTo>
                      <a:pt x="146" y="20"/>
                    </a:lnTo>
                    <a:lnTo>
                      <a:pt x="158" y="25"/>
                    </a:lnTo>
                    <a:lnTo>
                      <a:pt x="175" y="31"/>
                    </a:lnTo>
                    <a:lnTo>
                      <a:pt x="195" y="35"/>
                    </a:lnTo>
                    <a:lnTo>
                      <a:pt x="221" y="41"/>
                    </a:lnTo>
                    <a:lnTo>
                      <a:pt x="251" y="46"/>
                    </a:lnTo>
                    <a:lnTo>
                      <a:pt x="289" y="52"/>
                    </a:lnTo>
                    <a:lnTo>
                      <a:pt x="328" y="55"/>
                    </a:lnTo>
                    <a:lnTo>
                      <a:pt x="373" y="57"/>
                    </a:lnTo>
                    <a:lnTo>
                      <a:pt x="422" y="56"/>
                    </a:lnTo>
                    <a:lnTo>
                      <a:pt x="476" y="52"/>
                    </a:lnTo>
                    <a:lnTo>
                      <a:pt x="535" y="45"/>
                    </a:lnTo>
                    <a:lnTo>
                      <a:pt x="598" y="33"/>
                    </a:lnTo>
                    <a:lnTo>
                      <a:pt x="666" y="19"/>
                    </a:lnTo>
                    <a:lnTo>
                      <a:pt x="740" y="0"/>
                    </a:lnTo>
                    <a:lnTo>
                      <a:pt x="737" y="1"/>
                    </a:lnTo>
                    <a:lnTo>
                      <a:pt x="729" y="8"/>
                    </a:lnTo>
                    <a:lnTo>
                      <a:pt x="715" y="18"/>
                    </a:lnTo>
                    <a:lnTo>
                      <a:pt x="700" y="31"/>
                    </a:lnTo>
                    <a:lnTo>
                      <a:pt x="679" y="46"/>
                    </a:lnTo>
                    <a:lnTo>
                      <a:pt x="654" y="64"/>
                    </a:lnTo>
                    <a:lnTo>
                      <a:pt x="628" y="83"/>
                    </a:lnTo>
                    <a:lnTo>
                      <a:pt x="598" y="105"/>
                    </a:lnTo>
                    <a:lnTo>
                      <a:pt x="565" y="126"/>
                    </a:lnTo>
                    <a:lnTo>
                      <a:pt x="532" y="146"/>
                    </a:lnTo>
                    <a:lnTo>
                      <a:pt x="497" y="167"/>
                    </a:lnTo>
                    <a:lnTo>
                      <a:pt x="461" y="187"/>
                    </a:lnTo>
                    <a:lnTo>
                      <a:pt x="425" y="203"/>
                    </a:lnTo>
                    <a:lnTo>
                      <a:pt x="389" y="220"/>
                    </a:lnTo>
                    <a:lnTo>
                      <a:pt x="352" y="233"/>
                    </a:lnTo>
                    <a:lnTo>
                      <a:pt x="319" y="243"/>
                    </a:lnTo>
                    <a:lnTo>
                      <a:pt x="321" y="243"/>
                    </a:lnTo>
                    <a:lnTo>
                      <a:pt x="329" y="244"/>
                    </a:lnTo>
                    <a:lnTo>
                      <a:pt x="341" y="247"/>
                    </a:lnTo>
                    <a:lnTo>
                      <a:pt x="359" y="250"/>
                    </a:lnTo>
                    <a:lnTo>
                      <a:pt x="380" y="254"/>
                    </a:lnTo>
                    <a:lnTo>
                      <a:pt x="405" y="257"/>
                    </a:lnTo>
                    <a:lnTo>
                      <a:pt x="431" y="261"/>
                    </a:lnTo>
                    <a:lnTo>
                      <a:pt x="463" y="265"/>
                    </a:lnTo>
                    <a:lnTo>
                      <a:pt x="494" y="268"/>
                    </a:lnTo>
                    <a:lnTo>
                      <a:pt x="528" y="269"/>
                    </a:lnTo>
                    <a:lnTo>
                      <a:pt x="562" y="270"/>
                    </a:lnTo>
                    <a:lnTo>
                      <a:pt x="598" y="272"/>
                    </a:lnTo>
                    <a:lnTo>
                      <a:pt x="633" y="269"/>
                    </a:lnTo>
                    <a:lnTo>
                      <a:pt x="669" y="268"/>
                    </a:lnTo>
                    <a:lnTo>
                      <a:pt x="702" y="264"/>
                    </a:lnTo>
                    <a:lnTo>
                      <a:pt x="736" y="257"/>
                    </a:lnTo>
                    <a:lnTo>
                      <a:pt x="732" y="258"/>
                    </a:lnTo>
                    <a:lnTo>
                      <a:pt x="719" y="265"/>
                    </a:lnTo>
                    <a:lnTo>
                      <a:pt x="700" y="274"/>
                    </a:lnTo>
                    <a:lnTo>
                      <a:pt x="676" y="287"/>
                    </a:lnTo>
                    <a:lnTo>
                      <a:pt x="644" y="300"/>
                    </a:lnTo>
                    <a:lnTo>
                      <a:pt x="609" y="318"/>
                    </a:lnTo>
                    <a:lnTo>
                      <a:pt x="571" y="333"/>
                    </a:lnTo>
                    <a:lnTo>
                      <a:pt x="530" y="351"/>
                    </a:lnTo>
                    <a:lnTo>
                      <a:pt x="483" y="367"/>
                    </a:lnTo>
                    <a:lnTo>
                      <a:pt x="437" y="382"/>
                    </a:lnTo>
                    <a:lnTo>
                      <a:pt x="388" y="396"/>
                    </a:lnTo>
                    <a:lnTo>
                      <a:pt x="341" y="407"/>
                    </a:lnTo>
                    <a:lnTo>
                      <a:pt x="292" y="415"/>
                    </a:lnTo>
                    <a:lnTo>
                      <a:pt x="246" y="421"/>
                    </a:lnTo>
                    <a:lnTo>
                      <a:pt x="201" y="421"/>
                    </a:lnTo>
                    <a:lnTo>
                      <a:pt x="160" y="418"/>
                    </a:lnTo>
                    <a:lnTo>
                      <a:pt x="120" y="407"/>
                    </a:lnTo>
                    <a:lnTo>
                      <a:pt x="89" y="397"/>
                    </a:lnTo>
                    <a:lnTo>
                      <a:pt x="63" y="385"/>
                    </a:lnTo>
                    <a:lnTo>
                      <a:pt x="42" y="371"/>
                    </a:lnTo>
                    <a:lnTo>
                      <a:pt x="26" y="355"/>
                    </a:lnTo>
                    <a:lnTo>
                      <a:pt x="16" y="340"/>
                    </a:lnTo>
                    <a:lnTo>
                      <a:pt x="8" y="324"/>
                    </a:lnTo>
                    <a:lnTo>
                      <a:pt x="4" y="307"/>
                    </a:lnTo>
                    <a:lnTo>
                      <a:pt x="0" y="291"/>
                    </a:lnTo>
                    <a:lnTo>
                      <a:pt x="1" y="274"/>
                    </a:lnTo>
                    <a:lnTo>
                      <a:pt x="3" y="257"/>
                    </a:lnTo>
                    <a:lnTo>
                      <a:pt x="5" y="243"/>
                    </a:lnTo>
                    <a:lnTo>
                      <a:pt x="10" y="229"/>
                    </a:lnTo>
                    <a:lnTo>
                      <a:pt x="12" y="218"/>
                    </a:lnTo>
                    <a:lnTo>
                      <a:pt x="16" y="208"/>
                    </a:lnTo>
                    <a:lnTo>
                      <a:pt x="19" y="201"/>
                    </a:lnTo>
                    <a:lnTo>
                      <a:pt x="22" y="193"/>
                    </a:lnTo>
                    <a:lnTo>
                      <a:pt x="27" y="182"/>
                    </a:lnTo>
                    <a:lnTo>
                      <a:pt x="33" y="169"/>
                    </a:lnTo>
                    <a:lnTo>
                      <a:pt x="42" y="157"/>
                    </a:lnTo>
                    <a:lnTo>
                      <a:pt x="49" y="142"/>
                    </a:lnTo>
                    <a:lnTo>
                      <a:pt x="60" y="126"/>
                    </a:lnTo>
                    <a:lnTo>
                      <a:pt x="71" y="111"/>
                    </a:lnTo>
                    <a:lnTo>
                      <a:pt x="82" y="96"/>
                    </a:lnTo>
                    <a:lnTo>
                      <a:pt x="91" y="79"/>
                    </a:lnTo>
                    <a:lnTo>
                      <a:pt x="102" y="66"/>
                    </a:lnTo>
                    <a:lnTo>
                      <a:pt x="111" y="52"/>
                    </a:lnTo>
                    <a:lnTo>
                      <a:pt x="120" y="41"/>
                    </a:lnTo>
                    <a:lnTo>
                      <a:pt x="127" y="30"/>
                    </a:lnTo>
                    <a:lnTo>
                      <a:pt x="132" y="23"/>
                    </a:lnTo>
                    <a:lnTo>
                      <a:pt x="135" y="19"/>
                    </a:lnTo>
                    <a:lnTo>
                      <a:pt x="138" y="18"/>
                    </a:lnTo>
                    <a:close/>
                  </a:path>
                </a:pathLst>
              </a:custGeom>
              <a:solidFill>
                <a:srgbClr val="CC80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66" name="Freeform 146"/>
              <p:cNvSpPr>
                <a:spLocks/>
              </p:cNvSpPr>
              <p:nvPr/>
            </p:nvSpPr>
            <p:spPr bwMode="auto">
              <a:xfrm rot="-7580034">
                <a:off x="2598" y="1485"/>
                <a:ext cx="18" cy="35"/>
              </a:xfrm>
              <a:custGeom>
                <a:avLst/>
                <a:gdLst>
                  <a:gd name="T0" fmla="*/ 0 w 64"/>
                  <a:gd name="T1" fmla="*/ 1 h 64"/>
                  <a:gd name="T2" fmla="*/ 0 w 64"/>
                  <a:gd name="T3" fmla="*/ 0 h 64"/>
                  <a:gd name="T4" fmla="*/ 0 w 64"/>
                  <a:gd name="T5" fmla="*/ 1 h 64"/>
                  <a:gd name="T6" fmla="*/ 0 w 64"/>
                  <a:gd name="T7" fmla="*/ 1 h 64"/>
                  <a:gd name="T8" fmla="*/ 0 w 64"/>
                  <a:gd name="T9" fmla="*/ 1 h 64"/>
                  <a:gd name="T10" fmla="*/ 0 w 64"/>
                  <a:gd name="T11" fmla="*/ 1 h 64"/>
                  <a:gd name="T12" fmla="*/ 0 w 64"/>
                  <a:gd name="T13" fmla="*/ 1 h 64"/>
                  <a:gd name="T14" fmla="*/ 0 w 64"/>
                  <a:gd name="T15" fmla="*/ 1 h 64"/>
                  <a:gd name="T16" fmla="*/ 0 w 64"/>
                  <a:gd name="T17" fmla="*/ 1 h 64"/>
                  <a:gd name="T18" fmla="*/ 0 w 64"/>
                  <a:gd name="T19" fmla="*/ 1 h 64"/>
                  <a:gd name="T20" fmla="*/ 0 w 64"/>
                  <a:gd name="T21" fmla="*/ 1 h 64"/>
                  <a:gd name="T22" fmla="*/ 0 w 64"/>
                  <a:gd name="T23" fmla="*/ 1 h 64"/>
                  <a:gd name="T24" fmla="*/ 0 w 64"/>
                  <a:gd name="T25" fmla="*/ 1 h 64"/>
                  <a:gd name="T26" fmla="*/ 0 w 64"/>
                  <a:gd name="T27" fmla="*/ 1 h 64"/>
                  <a:gd name="T28" fmla="*/ 0 w 64"/>
                  <a:gd name="T29" fmla="*/ 1 h 64"/>
                  <a:gd name="T30" fmla="*/ 0 w 64"/>
                  <a:gd name="T31" fmla="*/ 1 h 64"/>
                  <a:gd name="T32" fmla="*/ 0 w 64"/>
                  <a:gd name="T33" fmla="*/ 1 h 64"/>
                  <a:gd name="T34" fmla="*/ 0 w 64"/>
                  <a:gd name="T35" fmla="*/ 1 h 64"/>
                  <a:gd name="T36" fmla="*/ 0 w 64"/>
                  <a:gd name="T37" fmla="*/ 1 h 64"/>
                  <a:gd name="T38" fmla="*/ 0 w 64"/>
                  <a:gd name="T39" fmla="*/ 1 h 64"/>
                  <a:gd name="T40" fmla="*/ 0 w 64"/>
                  <a:gd name="T41" fmla="*/ 1 h 64"/>
                  <a:gd name="T42" fmla="*/ 0 w 64"/>
                  <a:gd name="T43" fmla="*/ 1 h 64"/>
                  <a:gd name="T44" fmla="*/ 0 w 64"/>
                  <a:gd name="T45" fmla="*/ 1 h 64"/>
                  <a:gd name="T46" fmla="*/ 0 w 64"/>
                  <a:gd name="T47" fmla="*/ 1 h 64"/>
                  <a:gd name="T48" fmla="*/ 0 w 64"/>
                  <a:gd name="T49" fmla="*/ 1 h 64"/>
                  <a:gd name="T50" fmla="*/ 0 w 64"/>
                  <a:gd name="T51" fmla="*/ 1 h 64"/>
                  <a:gd name="T52" fmla="*/ 0 w 64"/>
                  <a:gd name="T53" fmla="*/ 1 h 64"/>
                  <a:gd name="T54" fmla="*/ 0 w 64"/>
                  <a:gd name="T55" fmla="*/ 1 h 64"/>
                  <a:gd name="T56" fmla="*/ 0 w 64"/>
                  <a:gd name="T57" fmla="*/ 1 h 64"/>
                  <a:gd name="T58" fmla="*/ 0 w 64"/>
                  <a:gd name="T59" fmla="*/ 1 h 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4"/>
                  <a:gd name="T91" fmla="*/ 0 h 64"/>
                  <a:gd name="T92" fmla="*/ 64 w 64"/>
                  <a:gd name="T93" fmla="*/ 64 h 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4" h="64">
                    <a:moveTo>
                      <a:pt x="26" y="1"/>
                    </a:moveTo>
                    <a:lnTo>
                      <a:pt x="19" y="0"/>
                    </a:lnTo>
                    <a:lnTo>
                      <a:pt x="12" y="1"/>
                    </a:lnTo>
                    <a:lnTo>
                      <a:pt x="8" y="5"/>
                    </a:lnTo>
                    <a:lnTo>
                      <a:pt x="5" y="9"/>
                    </a:lnTo>
                    <a:lnTo>
                      <a:pt x="1" y="13"/>
                    </a:lnTo>
                    <a:lnTo>
                      <a:pt x="1" y="20"/>
                    </a:lnTo>
                    <a:lnTo>
                      <a:pt x="0" y="27"/>
                    </a:lnTo>
                    <a:lnTo>
                      <a:pt x="1" y="35"/>
                    </a:lnTo>
                    <a:lnTo>
                      <a:pt x="1" y="41"/>
                    </a:lnTo>
                    <a:lnTo>
                      <a:pt x="5" y="48"/>
                    </a:lnTo>
                    <a:lnTo>
                      <a:pt x="7" y="52"/>
                    </a:lnTo>
                    <a:lnTo>
                      <a:pt x="12" y="57"/>
                    </a:lnTo>
                    <a:lnTo>
                      <a:pt x="17" y="61"/>
                    </a:lnTo>
                    <a:lnTo>
                      <a:pt x="24" y="64"/>
                    </a:lnTo>
                    <a:lnTo>
                      <a:pt x="31" y="64"/>
                    </a:lnTo>
                    <a:lnTo>
                      <a:pt x="39" y="64"/>
                    </a:lnTo>
                    <a:lnTo>
                      <a:pt x="46" y="61"/>
                    </a:lnTo>
                    <a:lnTo>
                      <a:pt x="53" y="59"/>
                    </a:lnTo>
                    <a:lnTo>
                      <a:pt x="57" y="54"/>
                    </a:lnTo>
                    <a:lnTo>
                      <a:pt x="63" y="50"/>
                    </a:lnTo>
                    <a:lnTo>
                      <a:pt x="64" y="41"/>
                    </a:lnTo>
                    <a:lnTo>
                      <a:pt x="64" y="31"/>
                    </a:lnTo>
                    <a:lnTo>
                      <a:pt x="58" y="22"/>
                    </a:lnTo>
                    <a:lnTo>
                      <a:pt x="50" y="12"/>
                    </a:lnTo>
                    <a:lnTo>
                      <a:pt x="43" y="8"/>
                    </a:lnTo>
                    <a:lnTo>
                      <a:pt x="38" y="5"/>
                    </a:lnTo>
                    <a:lnTo>
                      <a:pt x="31" y="1"/>
                    </a:lnTo>
                    <a:lnTo>
                      <a:pt x="26" y="1"/>
                    </a:lnTo>
                    <a:close/>
                  </a:path>
                </a:pathLst>
              </a:custGeom>
              <a:solidFill>
                <a:srgbClr val="CC80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67" name="Freeform 147"/>
              <p:cNvSpPr>
                <a:spLocks/>
              </p:cNvSpPr>
              <p:nvPr/>
            </p:nvSpPr>
            <p:spPr bwMode="auto">
              <a:xfrm rot="-7580034">
                <a:off x="2301" y="1727"/>
                <a:ext cx="226" cy="245"/>
              </a:xfrm>
              <a:custGeom>
                <a:avLst/>
                <a:gdLst>
                  <a:gd name="T0" fmla="*/ 0 w 803"/>
                  <a:gd name="T1" fmla="*/ 1 h 455"/>
                  <a:gd name="T2" fmla="*/ 0 w 803"/>
                  <a:gd name="T3" fmla="*/ 1 h 455"/>
                  <a:gd name="T4" fmla="*/ 0 w 803"/>
                  <a:gd name="T5" fmla="*/ 1 h 455"/>
                  <a:gd name="T6" fmla="*/ 0 w 803"/>
                  <a:gd name="T7" fmla="*/ 1 h 455"/>
                  <a:gd name="T8" fmla="*/ 0 w 803"/>
                  <a:gd name="T9" fmla="*/ 1 h 455"/>
                  <a:gd name="T10" fmla="*/ 0 w 803"/>
                  <a:gd name="T11" fmla="*/ 1 h 455"/>
                  <a:gd name="T12" fmla="*/ 0 w 803"/>
                  <a:gd name="T13" fmla="*/ 1 h 455"/>
                  <a:gd name="T14" fmla="*/ 0 w 803"/>
                  <a:gd name="T15" fmla="*/ 1 h 455"/>
                  <a:gd name="T16" fmla="*/ 0 w 803"/>
                  <a:gd name="T17" fmla="*/ 1 h 455"/>
                  <a:gd name="T18" fmla="*/ 0 w 803"/>
                  <a:gd name="T19" fmla="*/ 1 h 455"/>
                  <a:gd name="T20" fmla="*/ 0 w 803"/>
                  <a:gd name="T21" fmla="*/ 1 h 455"/>
                  <a:gd name="T22" fmla="*/ 0 w 803"/>
                  <a:gd name="T23" fmla="*/ 1 h 455"/>
                  <a:gd name="T24" fmla="*/ 0 w 803"/>
                  <a:gd name="T25" fmla="*/ 1 h 455"/>
                  <a:gd name="T26" fmla="*/ 0 w 803"/>
                  <a:gd name="T27" fmla="*/ 1 h 455"/>
                  <a:gd name="T28" fmla="*/ 0 w 803"/>
                  <a:gd name="T29" fmla="*/ 1 h 455"/>
                  <a:gd name="T30" fmla="*/ 0 w 803"/>
                  <a:gd name="T31" fmla="*/ 1 h 455"/>
                  <a:gd name="T32" fmla="*/ 0 w 803"/>
                  <a:gd name="T33" fmla="*/ 1 h 455"/>
                  <a:gd name="T34" fmla="*/ 0 w 803"/>
                  <a:gd name="T35" fmla="*/ 1 h 455"/>
                  <a:gd name="T36" fmla="*/ 0 w 803"/>
                  <a:gd name="T37" fmla="*/ 1 h 455"/>
                  <a:gd name="T38" fmla="*/ 0 w 803"/>
                  <a:gd name="T39" fmla="*/ 1 h 455"/>
                  <a:gd name="T40" fmla="*/ 0 w 803"/>
                  <a:gd name="T41" fmla="*/ 1 h 455"/>
                  <a:gd name="T42" fmla="*/ 0 w 803"/>
                  <a:gd name="T43" fmla="*/ 1 h 455"/>
                  <a:gd name="T44" fmla="*/ 0 w 803"/>
                  <a:gd name="T45" fmla="*/ 1 h 455"/>
                  <a:gd name="T46" fmla="*/ 0 w 803"/>
                  <a:gd name="T47" fmla="*/ 1 h 455"/>
                  <a:gd name="T48" fmla="*/ 0 w 803"/>
                  <a:gd name="T49" fmla="*/ 1 h 455"/>
                  <a:gd name="T50" fmla="*/ 0 w 803"/>
                  <a:gd name="T51" fmla="*/ 1 h 455"/>
                  <a:gd name="T52" fmla="*/ 0 w 803"/>
                  <a:gd name="T53" fmla="*/ 1 h 455"/>
                  <a:gd name="T54" fmla="*/ 0 w 803"/>
                  <a:gd name="T55" fmla="*/ 1 h 455"/>
                  <a:gd name="T56" fmla="*/ 0 w 803"/>
                  <a:gd name="T57" fmla="*/ 1 h 455"/>
                  <a:gd name="T58" fmla="*/ 0 w 803"/>
                  <a:gd name="T59" fmla="*/ 1 h 455"/>
                  <a:gd name="T60" fmla="*/ 0 w 803"/>
                  <a:gd name="T61" fmla="*/ 1 h 455"/>
                  <a:gd name="T62" fmla="*/ 0 w 803"/>
                  <a:gd name="T63" fmla="*/ 1 h 455"/>
                  <a:gd name="T64" fmla="*/ 0 w 803"/>
                  <a:gd name="T65" fmla="*/ 1 h 455"/>
                  <a:gd name="T66" fmla="*/ 0 w 803"/>
                  <a:gd name="T67" fmla="*/ 1 h 455"/>
                  <a:gd name="T68" fmla="*/ 0 w 803"/>
                  <a:gd name="T69" fmla="*/ 1 h 455"/>
                  <a:gd name="T70" fmla="*/ 0 w 803"/>
                  <a:gd name="T71" fmla="*/ 1 h 455"/>
                  <a:gd name="T72" fmla="*/ 0 w 803"/>
                  <a:gd name="T73" fmla="*/ 1 h 455"/>
                  <a:gd name="T74" fmla="*/ 0 w 803"/>
                  <a:gd name="T75" fmla="*/ 1 h 455"/>
                  <a:gd name="T76" fmla="*/ 0 w 803"/>
                  <a:gd name="T77" fmla="*/ 1 h 455"/>
                  <a:gd name="T78" fmla="*/ 0 w 803"/>
                  <a:gd name="T79" fmla="*/ 1 h 455"/>
                  <a:gd name="T80" fmla="*/ 0 w 803"/>
                  <a:gd name="T81" fmla="*/ 1 h 455"/>
                  <a:gd name="T82" fmla="*/ 0 w 803"/>
                  <a:gd name="T83" fmla="*/ 1 h 455"/>
                  <a:gd name="T84" fmla="*/ 0 w 803"/>
                  <a:gd name="T85" fmla="*/ 1 h 455"/>
                  <a:gd name="T86" fmla="*/ 0 w 803"/>
                  <a:gd name="T87" fmla="*/ 1 h 455"/>
                  <a:gd name="T88" fmla="*/ 0 w 803"/>
                  <a:gd name="T89" fmla="*/ 1 h 455"/>
                  <a:gd name="T90" fmla="*/ 0 w 803"/>
                  <a:gd name="T91" fmla="*/ 1 h 455"/>
                  <a:gd name="T92" fmla="*/ 0 w 803"/>
                  <a:gd name="T93" fmla="*/ 1 h 455"/>
                  <a:gd name="T94" fmla="*/ 0 w 803"/>
                  <a:gd name="T95" fmla="*/ 1 h 45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03"/>
                  <a:gd name="T145" fmla="*/ 0 h 455"/>
                  <a:gd name="T146" fmla="*/ 803 w 803"/>
                  <a:gd name="T147" fmla="*/ 455 h 45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03" h="455">
                    <a:moveTo>
                      <a:pt x="183" y="436"/>
                    </a:moveTo>
                    <a:lnTo>
                      <a:pt x="180" y="436"/>
                    </a:lnTo>
                    <a:lnTo>
                      <a:pt x="175" y="437"/>
                    </a:lnTo>
                    <a:lnTo>
                      <a:pt x="164" y="441"/>
                    </a:lnTo>
                    <a:lnTo>
                      <a:pt x="153" y="444"/>
                    </a:lnTo>
                    <a:lnTo>
                      <a:pt x="138" y="448"/>
                    </a:lnTo>
                    <a:lnTo>
                      <a:pt x="123" y="451"/>
                    </a:lnTo>
                    <a:lnTo>
                      <a:pt x="106" y="453"/>
                    </a:lnTo>
                    <a:lnTo>
                      <a:pt x="89" y="455"/>
                    </a:lnTo>
                    <a:lnTo>
                      <a:pt x="71" y="455"/>
                    </a:lnTo>
                    <a:lnTo>
                      <a:pt x="54" y="452"/>
                    </a:lnTo>
                    <a:lnTo>
                      <a:pt x="39" y="446"/>
                    </a:lnTo>
                    <a:lnTo>
                      <a:pt x="26" y="438"/>
                    </a:lnTo>
                    <a:lnTo>
                      <a:pt x="13" y="426"/>
                    </a:lnTo>
                    <a:lnTo>
                      <a:pt x="5" y="411"/>
                    </a:lnTo>
                    <a:lnTo>
                      <a:pt x="0" y="392"/>
                    </a:lnTo>
                    <a:lnTo>
                      <a:pt x="0" y="369"/>
                    </a:lnTo>
                    <a:lnTo>
                      <a:pt x="3" y="341"/>
                    </a:lnTo>
                    <a:lnTo>
                      <a:pt x="9" y="314"/>
                    </a:lnTo>
                    <a:lnTo>
                      <a:pt x="22" y="288"/>
                    </a:lnTo>
                    <a:lnTo>
                      <a:pt x="41" y="261"/>
                    </a:lnTo>
                    <a:lnTo>
                      <a:pt x="64" y="233"/>
                    </a:lnTo>
                    <a:lnTo>
                      <a:pt x="90" y="209"/>
                    </a:lnTo>
                    <a:lnTo>
                      <a:pt x="121" y="183"/>
                    </a:lnTo>
                    <a:lnTo>
                      <a:pt x="158" y="160"/>
                    </a:lnTo>
                    <a:lnTo>
                      <a:pt x="198" y="135"/>
                    </a:lnTo>
                    <a:lnTo>
                      <a:pt x="242" y="113"/>
                    </a:lnTo>
                    <a:lnTo>
                      <a:pt x="289" y="90"/>
                    </a:lnTo>
                    <a:lnTo>
                      <a:pt x="341" y="69"/>
                    </a:lnTo>
                    <a:lnTo>
                      <a:pt x="396" y="50"/>
                    </a:lnTo>
                    <a:lnTo>
                      <a:pt x="454" y="33"/>
                    </a:lnTo>
                    <a:lnTo>
                      <a:pt x="517" y="13"/>
                    </a:lnTo>
                    <a:lnTo>
                      <a:pt x="583" y="0"/>
                    </a:lnTo>
                    <a:lnTo>
                      <a:pt x="556" y="12"/>
                    </a:lnTo>
                    <a:lnTo>
                      <a:pt x="541" y="18"/>
                    </a:lnTo>
                    <a:lnTo>
                      <a:pt x="525" y="27"/>
                    </a:lnTo>
                    <a:lnTo>
                      <a:pt x="508" y="35"/>
                    </a:lnTo>
                    <a:lnTo>
                      <a:pt x="491" y="45"/>
                    </a:lnTo>
                    <a:lnTo>
                      <a:pt x="472" y="56"/>
                    </a:lnTo>
                    <a:lnTo>
                      <a:pt x="453" y="65"/>
                    </a:lnTo>
                    <a:lnTo>
                      <a:pt x="434" y="76"/>
                    </a:lnTo>
                    <a:lnTo>
                      <a:pt x="418" y="89"/>
                    </a:lnTo>
                    <a:lnTo>
                      <a:pt x="401" y="101"/>
                    </a:lnTo>
                    <a:lnTo>
                      <a:pt x="386" y="113"/>
                    </a:lnTo>
                    <a:lnTo>
                      <a:pt x="374" y="125"/>
                    </a:lnTo>
                    <a:lnTo>
                      <a:pt x="366" y="138"/>
                    </a:lnTo>
                    <a:lnTo>
                      <a:pt x="382" y="131"/>
                    </a:lnTo>
                    <a:lnTo>
                      <a:pt x="401" y="124"/>
                    </a:lnTo>
                    <a:lnTo>
                      <a:pt x="420" y="117"/>
                    </a:lnTo>
                    <a:lnTo>
                      <a:pt x="439" y="112"/>
                    </a:lnTo>
                    <a:lnTo>
                      <a:pt x="459" y="105"/>
                    </a:lnTo>
                    <a:lnTo>
                      <a:pt x="478" y="98"/>
                    </a:lnTo>
                    <a:lnTo>
                      <a:pt x="497" y="91"/>
                    </a:lnTo>
                    <a:lnTo>
                      <a:pt x="517" y="86"/>
                    </a:lnTo>
                    <a:lnTo>
                      <a:pt x="536" y="79"/>
                    </a:lnTo>
                    <a:lnTo>
                      <a:pt x="557" y="75"/>
                    </a:lnTo>
                    <a:lnTo>
                      <a:pt x="576" y="69"/>
                    </a:lnTo>
                    <a:lnTo>
                      <a:pt x="595" y="67"/>
                    </a:lnTo>
                    <a:lnTo>
                      <a:pt x="614" y="64"/>
                    </a:lnTo>
                    <a:lnTo>
                      <a:pt x="633" y="64"/>
                    </a:lnTo>
                    <a:lnTo>
                      <a:pt x="652" y="63"/>
                    </a:lnTo>
                    <a:lnTo>
                      <a:pt x="673" y="64"/>
                    </a:lnTo>
                    <a:lnTo>
                      <a:pt x="689" y="65"/>
                    </a:lnTo>
                    <a:lnTo>
                      <a:pt x="707" y="69"/>
                    </a:lnTo>
                    <a:lnTo>
                      <a:pt x="723" y="74"/>
                    </a:lnTo>
                    <a:lnTo>
                      <a:pt x="738" y="80"/>
                    </a:lnTo>
                    <a:lnTo>
                      <a:pt x="751" y="86"/>
                    </a:lnTo>
                    <a:lnTo>
                      <a:pt x="763" y="93"/>
                    </a:lnTo>
                    <a:lnTo>
                      <a:pt x="774" y="100"/>
                    </a:lnTo>
                    <a:lnTo>
                      <a:pt x="784" y="108"/>
                    </a:lnTo>
                    <a:lnTo>
                      <a:pt x="790" y="115"/>
                    </a:lnTo>
                    <a:lnTo>
                      <a:pt x="796" y="124"/>
                    </a:lnTo>
                    <a:lnTo>
                      <a:pt x="799" y="132"/>
                    </a:lnTo>
                    <a:lnTo>
                      <a:pt x="803" y="142"/>
                    </a:lnTo>
                    <a:lnTo>
                      <a:pt x="801" y="151"/>
                    </a:lnTo>
                    <a:lnTo>
                      <a:pt x="800" y="161"/>
                    </a:lnTo>
                    <a:lnTo>
                      <a:pt x="796" y="169"/>
                    </a:lnTo>
                    <a:lnTo>
                      <a:pt x="792" y="180"/>
                    </a:lnTo>
                    <a:lnTo>
                      <a:pt x="779" y="188"/>
                    </a:lnTo>
                    <a:lnTo>
                      <a:pt x="762" y="201"/>
                    </a:lnTo>
                    <a:lnTo>
                      <a:pt x="736" y="214"/>
                    </a:lnTo>
                    <a:lnTo>
                      <a:pt x="707" y="231"/>
                    </a:lnTo>
                    <a:lnTo>
                      <a:pt x="674" y="244"/>
                    </a:lnTo>
                    <a:lnTo>
                      <a:pt x="637" y="262"/>
                    </a:lnTo>
                    <a:lnTo>
                      <a:pt x="601" y="277"/>
                    </a:lnTo>
                    <a:lnTo>
                      <a:pt x="564" y="293"/>
                    </a:lnTo>
                    <a:lnTo>
                      <a:pt x="524" y="307"/>
                    </a:lnTo>
                    <a:lnTo>
                      <a:pt x="489" y="322"/>
                    </a:lnTo>
                    <a:lnTo>
                      <a:pt x="454" y="336"/>
                    </a:lnTo>
                    <a:lnTo>
                      <a:pt x="426" y="348"/>
                    </a:lnTo>
                    <a:lnTo>
                      <a:pt x="400" y="356"/>
                    </a:lnTo>
                    <a:lnTo>
                      <a:pt x="381" y="364"/>
                    </a:lnTo>
                    <a:lnTo>
                      <a:pt x="368" y="369"/>
                    </a:lnTo>
                    <a:lnTo>
                      <a:pt x="366" y="371"/>
                    </a:lnTo>
                    <a:lnTo>
                      <a:pt x="183" y="436"/>
                    </a:lnTo>
                    <a:close/>
                  </a:path>
                </a:pathLst>
              </a:custGeom>
              <a:solidFill>
                <a:srgbClr val="70260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68" name="Freeform 148"/>
              <p:cNvSpPr>
                <a:spLocks/>
              </p:cNvSpPr>
              <p:nvPr/>
            </p:nvSpPr>
            <p:spPr bwMode="auto">
              <a:xfrm rot="-7580034">
                <a:off x="2231" y="1713"/>
                <a:ext cx="164" cy="212"/>
              </a:xfrm>
              <a:custGeom>
                <a:avLst/>
                <a:gdLst>
                  <a:gd name="T0" fmla="*/ 0 w 582"/>
                  <a:gd name="T1" fmla="*/ 1 h 393"/>
                  <a:gd name="T2" fmla="*/ 0 w 582"/>
                  <a:gd name="T3" fmla="*/ 1 h 393"/>
                  <a:gd name="T4" fmla="*/ 0 w 582"/>
                  <a:gd name="T5" fmla="*/ 1 h 393"/>
                  <a:gd name="T6" fmla="*/ 0 w 582"/>
                  <a:gd name="T7" fmla="*/ 1 h 393"/>
                  <a:gd name="T8" fmla="*/ 0 w 582"/>
                  <a:gd name="T9" fmla="*/ 1 h 393"/>
                  <a:gd name="T10" fmla="*/ 0 w 582"/>
                  <a:gd name="T11" fmla="*/ 1 h 393"/>
                  <a:gd name="T12" fmla="*/ 0 w 582"/>
                  <a:gd name="T13" fmla="*/ 1 h 393"/>
                  <a:gd name="T14" fmla="*/ 0 w 582"/>
                  <a:gd name="T15" fmla="*/ 1 h 393"/>
                  <a:gd name="T16" fmla="*/ 0 w 582"/>
                  <a:gd name="T17" fmla="*/ 1 h 393"/>
                  <a:gd name="T18" fmla="*/ 0 w 582"/>
                  <a:gd name="T19" fmla="*/ 1 h 393"/>
                  <a:gd name="T20" fmla="*/ 0 w 582"/>
                  <a:gd name="T21" fmla="*/ 1 h 393"/>
                  <a:gd name="T22" fmla="*/ 0 w 582"/>
                  <a:gd name="T23" fmla="*/ 1 h 393"/>
                  <a:gd name="T24" fmla="*/ 0 w 582"/>
                  <a:gd name="T25" fmla="*/ 1 h 393"/>
                  <a:gd name="T26" fmla="*/ 0 w 582"/>
                  <a:gd name="T27" fmla="*/ 1 h 393"/>
                  <a:gd name="T28" fmla="*/ 0 w 582"/>
                  <a:gd name="T29" fmla="*/ 1 h 393"/>
                  <a:gd name="T30" fmla="*/ 0 w 582"/>
                  <a:gd name="T31" fmla="*/ 1 h 393"/>
                  <a:gd name="T32" fmla="*/ 0 w 582"/>
                  <a:gd name="T33" fmla="*/ 1 h 393"/>
                  <a:gd name="T34" fmla="*/ 0 w 582"/>
                  <a:gd name="T35" fmla="*/ 1 h 393"/>
                  <a:gd name="T36" fmla="*/ 0 w 582"/>
                  <a:gd name="T37" fmla="*/ 1 h 393"/>
                  <a:gd name="T38" fmla="*/ 0 w 582"/>
                  <a:gd name="T39" fmla="*/ 1 h 393"/>
                  <a:gd name="T40" fmla="*/ 0 w 582"/>
                  <a:gd name="T41" fmla="*/ 1 h 393"/>
                  <a:gd name="T42" fmla="*/ 0 w 582"/>
                  <a:gd name="T43" fmla="*/ 1 h 393"/>
                  <a:gd name="T44" fmla="*/ 0 w 582"/>
                  <a:gd name="T45" fmla="*/ 1 h 393"/>
                  <a:gd name="T46" fmla="*/ 0 w 582"/>
                  <a:gd name="T47" fmla="*/ 1 h 393"/>
                  <a:gd name="T48" fmla="*/ 0 w 582"/>
                  <a:gd name="T49" fmla="*/ 1 h 393"/>
                  <a:gd name="T50" fmla="*/ 0 w 582"/>
                  <a:gd name="T51" fmla="*/ 1 h 393"/>
                  <a:gd name="T52" fmla="*/ 0 w 582"/>
                  <a:gd name="T53" fmla="*/ 1 h 393"/>
                  <a:gd name="T54" fmla="*/ 0 w 582"/>
                  <a:gd name="T55" fmla="*/ 0 h 393"/>
                  <a:gd name="T56" fmla="*/ 0 w 582"/>
                  <a:gd name="T57" fmla="*/ 0 h 393"/>
                  <a:gd name="T58" fmla="*/ 0 w 582"/>
                  <a:gd name="T59" fmla="*/ 1 h 393"/>
                  <a:gd name="T60" fmla="*/ 0 w 582"/>
                  <a:gd name="T61" fmla="*/ 1 h 393"/>
                  <a:gd name="T62" fmla="*/ 0 w 582"/>
                  <a:gd name="T63" fmla="*/ 1 h 393"/>
                  <a:gd name="T64" fmla="*/ 0 w 582"/>
                  <a:gd name="T65" fmla="*/ 1 h 393"/>
                  <a:gd name="T66" fmla="*/ 0 w 582"/>
                  <a:gd name="T67" fmla="*/ 1 h 393"/>
                  <a:gd name="T68" fmla="*/ 0 w 582"/>
                  <a:gd name="T69" fmla="*/ 1 h 393"/>
                  <a:gd name="T70" fmla="*/ 0 w 582"/>
                  <a:gd name="T71" fmla="*/ 1 h 393"/>
                  <a:gd name="T72" fmla="*/ 0 w 582"/>
                  <a:gd name="T73" fmla="*/ 1 h 393"/>
                  <a:gd name="T74" fmla="*/ 0 w 582"/>
                  <a:gd name="T75" fmla="*/ 1 h 393"/>
                  <a:gd name="T76" fmla="*/ 0 w 582"/>
                  <a:gd name="T77" fmla="*/ 1 h 39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82"/>
                  <a:gd name="T118" fmla="*/ 0 h 393"/>
                  <a:gd name="T119" fmla="*/ 582 w 582"/>
                  <a:gd name="T120" fmla="*/ 393 h 39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82" h="393">
                    <a:moveTo>
                      <a:pt x="0" y="116"/>
                    </a:moveTo>
                    <a:lnTo>
                      <a:pt x="3" y="113"/>
                    </a:lnTo>
                    <a:lnTo>
                      <a:pt x="11" y="111"/>
                    </a:lnTo>
                    <a:lnTo>
                      <a:pt x="26" y="104"/>
                    </a:lnTo>
                    <a:lnTo>
                      <a:pt x="48" y="98"/>
                    </a:lnTo>
                    <a:lnTo>
                      <a:pt x="71" y="89"/>
                    </a:lnTo>
                    <a:lnTo>
                      <a:pt x="98" y="81"/>
                    </a:lnTo>
                    <a:lnTo>
                      <a:pt x="130" y="72"/>
                    </a:lnTo>
                    <a:lnTo>
                      <a:pt x="165" y="66"/>
                    </a:lnTo>
                    <a:lnTo>
                      <a:pt x="201" y="56"/>
                    </a:lnTo>
                    <a:lnTo>
                      <a:pt x="239" y="51"/>
                    </a:lnTo>
                    <a:lnTo>
                      <a:pt x="276" y="45"/>
                    </a:lnTo>
                    <a:lnTo>
                      <a:pt x="317" y="42"/>
                    </a:lnTo>
                    <a:lnTo>
                      <a:pt x="355" y="42"/>
                    </a:lnTo>
                    <a:lnTo>
                      <a:pt x="393" y="45"/>
                    </a:lnTo>
                    <a:lnTo>
                      <a:pt x="430" y="51"/>
                    </a:lnTo>
                    <a:lnTo>
                      <a:pt x="467" y="61"/>
                    </a:lnTo>
                    <a:lnTo>
                      <a:pt x="496" y="74"/>
                    </a:lnTo>
                    <a:lnTo>
                      <a:pt x="516" y="90"/>
                    </a:lnTo>
                    <a:lnTo>
                      <a:pt x="527" y="109"/>
                    </a:lnTo>
                    <a:lnTo>
                      <a:pt x="531" y="132"/>
                    </a:lnTo>
                    <a:lnTo>
                      <a:pt x="528" y="157"/>
                    </a:lnTo>
                    <a:lnTo>
                      <a:pt x="521" y="183"/>
                    </a:lnTo>
                    <a:lnTo>
                      <a:pt x="508" y="210"/>
                    </a:lnTo>
                    <a:lnTo>
                      <a:pt x="491" y="238"/>
                    </a:lnTo>
                    <a:lnTo>
                      <a:pt x="468" y="264"/>
                    </a:lnTo>
                    <a:lnTo>
                      <a:pt x="445" y="290"/>
                    </a:lnTo>
                    <a:lnTo>
                      <a:pt x="419" y="313"/>
                    </a:lnTo>
                    <a:lnTo>
                      <a:pt x="393" y="336"/>
                    </a:lnTo>
                    <a:lnTo>
                      <a:pt x="366" y="356"/>
                    </a:lnTo>
                    <a:lnTo>
                      <a:pt x="340" y="373"/>
                    </a:lnTo>
                    <a:lnTo>
                      <a:pt x="295" y="393"/>
                    </a:lnTo>
                    <a:lnTo>
                      <a:pt x="317" y="386"/>
                    </a:lnTo>
                    <a:lnTo>
                      <a:pt x="334" y="381"/>
                    </a:lnTo>
                    <a:lnTo>
                      <a:pt x="355" y="373"/>
                    </a:lnTo>
                    <a:lnTo>
                      <a:pt x="378" y="365"/>
                    </a:lnTo>
                    <a:lnTo>
                      <a:pt x="404" y="354"/>
                    </a:lnTo>
                    <a:lnTo>
                      <a:pt x="430" y="341"/>
                    </a:lnTo>
                    <a:lnTo>
                      <a:pt x="456" y="325"/>
                    </a:lnTo>
                    <a:lnTo>
                      <a:pt x="482" y="309"/>
                    </a:lnTo>
                    <a:lnTo>
                      <a:pt x="505" y="288"/>
                    </a:lnTo>
                    <a:lnTo>
                      <a:pt x="530" y="266"/>
                    </a:lnTo>
                    <a:lnTo>
                      <a:pt x="547" y="242"/>
                    </a:lnTo>
                    <a:lnTo>
                      <a:pt x="564" y="216"/>
                    </a:lnTo>
                    <a:lnTo>
                      <a:pt x="575" y="186"/>
                    </a:lnTo>
                    <a:lnTo>
                      <a:pt x="582" y="154"/>
                    </a:lnTo>
                    <a:lnTo>
                      <a:pt x="582" y="122"/>
                    </a:lnTo>
                    <a:lnTo>
                      <a:pt x="577" y="94"/>
                    </a:lnTo>
                    <a:lnTo>
                      <a:pt x="568" y="71"/>
                    </a:lnTo>
                    <a:lnTo>
                      <a:pt x="556" y="53"/>
                    </a:lnTo>
                    <a:lnTo>
                      <a:pt x="539" y="37"/>
                    </a:lnTo>
                    <a:lnTo>
                      <a:pt x="521" y="25"/>
                    </a:lnTo>
                    <a:lnTo>
                      <a:pt x="498" y="14"/>
                    </a:lnTo>
                    <a:lnTo>
                      <a:pt x="476" y="8"/>
                    </a:lnTo>
                    <a:lnTo>
                      <a:pt x="449" y="3"/>
                    </a:lnTo>
                    <a:lnTo>
                      <a:pt x="425" y="0"/>
                    </a:lnTo>
                    <a:lnTo>
                      <a:pt x="397" y="0"/>
                    </a:lnTo>
                    <a:lnTo>
                      <a:pt x="370" y="0"/>
                    </a:lnTo>
                    <a:lnTo>
                      <a:pt x="344" y="1"/>
                    </a:lnTo>
                    <a:lnTo>
                      <a:pt x="318" y="5"/>
                    </a:lnTo>
                    <a:lnTo>
                      <a:pt x="293" y="7"/>
                    </a:lnTo>
                    <a:lnTo>
                      <a:pt x="272" y="11"/>
                    </a:lnTo>
                    <a:lnTo>
                      <a:pt x="248" y="12"/>
                    </a:lnTo>
                    <a:lnTo>
                      <a:pt x="227" y="18"/>
                    </a:lnTo>
                    <a:lnTo>
                      <a:pt x="202" y="25"/>
                    </a:lnTo>
                    <a:lnTo>
                      <a:pt x="180" y="31"/>
                    </a:lnTo>
                    <a:lnTo>
                      <a:pt x="157" y="38"/>
                    </a:lnTo>
                    <a:lnTo>
                      <a:pt x="134" y="49"/>
                    </a:lnTo>
                    <a:lnTo>
                      <a:pt x="113" y="57"/>
                    </a:lnTo>
                    <a:lnTo>
                      <a:pt x="93" y="67"/>
                    </a:lnTo>
                    <a:lnTo>
                      <a:pt x="72" y="75"/>
                    </a:lnTo>
                    <a:lnTo>
                      <a:pt x="55" y="85"/>
                    </a:lnTo>
                    <a:lnTo>
                      <a:pt x="38" y="91"/>
                    </a:lnTo>
                    <a:lnTo>
                      <a:pt x="26" y="100"/>
                    </a:lnTo>
                    <a:lnTo>
                      <a:pt x="14" y="105"/>
                    </a:lnTo>
                    <a:lnTo>
                      <a:pt x="5" y="111"/>
                    </a:lnTo>
                    <a:lnTo>
                      <a:pt x="1" y="113"/>
                    </a:lnTo>
                    <a:lnTo>
                      <a:pt x="0" y="116"/>
                    </a:lnTo>
                    <a:close/>
                  </a:path>
                </a:pathLst>
              </a:custGeom>
              <a:solidFill>
                <a:srgbClr val="CC80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69" name="Freeform 149"/>
              <p:cNvSpPr>
                <a:spLocks/>
              </p:cNvSpPr>
              <p:nvPr/>
            </p:nvSpPr>
            <p:spPr bwMode="auto">
              <a:xfrm rot="-7580034">
                <a:off x="2424" y="1430"/>
                <a:ext cx="397" cy="524"/>
              </a:xfrm>
              <a:custGeom>
                <a:avLst/>
                <a:gdLst>
                  <a:gd name="T0" fmla="*/ 0 w 1410"/>
                  <a:gd name="T1" fmla="*/ 1 h 973"/>
                  <a:gd name="T2" fmla="*/ 0 w 1410"/>
                  <a:gd name="T3" fmla="*/ 1 h 973"/>
                  <a:gd name="T4" fmla="*/ 0 w 1410"/>
                  <a:gd name="T5" fmla="*/ 1 h 973"/>
                  <a:gd name="T6" fmla="*/ 0 w 1410"/>
                  <a:gd name="T7" fmla="*/ 1 h 973"/>
                  <a:gd name="T8" fmla="*/ 0 w 1410"/>
                  <a:gd name="T9" fmla="*/ 1 h 973"/>
                  <a:gd name="T10" fmla="*/ 0 w 1410"/>
                  <a:gd name="T11" fmla="*/ 1 h 973"/>
                  <a:gd name="T12" fmla="*/ 0 w 1410"/>
                  <a:gd name="T13" fmla="*/ 1 h 973"/>
                  <a:gd name="T14" fmla="*/ 0 w 1410"/>
                  <a:gd name="T15" fmla="*/ 1 h 973"/>
                  <a:gd name="T16" fmla="*/ 0 w 1410"/>
                  <a:gd name="T17" fmla="*/ 1 h 973"/>
                  <a:gd name="T18" fmla="*/ 0 w 1410"/>
                  <a:gd name="T19" fmla="*/ 1 h 973"/>
                  <a:gd name="T20" fmla="*/ 0 w 1410"/>
                  <a:gd name="T21" fmla="*/ 1 h 973"/>
                  <a:gd name="T22" fmla="*/ 0 w 1410"/>
                  <a:gd name="T23" fmla="*/ 1 h 973"/>
                  <a:gd name="T24" fmla="*/ 0 w 1410"/>
                  <a:gd name="T25" fmla="*/ 1 h 973"/>
                  <a:gd name="T26" fmla="*/ 0 w 1410"/>
                  <a:gd name="T27" fmla="*/ 1 h 973"/>
                  <a:gd name="T28" fmla="*/ 0 w 1410"/>
                  <a:gd name="T29" fmla="*/ 1 h 973"/>
                  <a:gd name="T30" fmla="*/ 0 w 1410"/>
                  <a:gd name="T31" fmla="*/ 1 h 973"/>
                  <a:gd name="T32" fmla="*/ 0 w 1410"/>
                  <a:gd name="T33" fmla="*/ 1 h 973"/>
                  <a:gd name="T34" fmla="*/ 0 w 1410"/>
                  <a:gd name="T35" fmla="*/ 1 h 973"/>
                  <a:gd name="T36" fmla="*/ 0 w 1410"/>
                  <a:gd name="T37" fmla="*/ 1 h 973"/>
                  <a:gd name="T38" fmla="*/ 0 w 1410"/>
                  <a:gd name="T39" fmla="*/ 1 h 973"/>
                  <a:gd name="T40" fmla="*/ 0 w 1410"/>
                  <a:gd name="T41" fmla="*/ 1 h 973"/>
                  <a:gd name="T42" fmla="*/ 0 w 1410"/>
                  <a:gd name="T43" fmla="*/ 1 h 973"/>
                  <a:gd name="T44" fmla="*/ 0 w 1410"/>
                  <a:gd name="T45" fmla="*/ 1 h 973"/>
                  <a:gd name="T46" fmla="*/ 0 w 1410"/>
                  <a:gd name="T47" fmla="*/ 1 h 973"/>
                  <a:gd name="T48" fmla="*/ 0 w 1410"/>
                  <a:gd name="T49" fmla="*/ 1 h 973"/>
                  <a:gd name="T50" fmla="*/ 0 w 1410"/>
                  <a:gd name="T51" fmla="*/ 1 h 973"/>
                  <a:gd name="T52" fmla="*/ 0 w 1410"/>
                  <a:gd name="T53" fmla="*/ 1 h 973"/>
                  <a:gd name="T54" fmla="*/ 0 w 1410"/>
                  <a:gd name="T55" fmla="*/ 1 h 973"/>
                  <a:gd name="T56" fmla="*/ 0 w 1410"/>
                  <a:gd name="T57" fmla="*/ 1 h 973"/>
                  <a:gd name="T58" fmla="*/ 0 w 1410"/>
                  <a:gd name="T59" fmla="*/ 1 h 973"/>
                  <a:gd name="T60" fmla="*/ 0 w 1410"/>
                  <a:gd name="T61" fmla="*/ 1 h 973"/>
                  <a:gd name="T62" fmla="*/ 0 w 1410"/>
                  <a:gd name="T63" fmla="*/ 1 h 973"/>
                  <a:gd name="T64" fmla="*/ 0 w 1410"/>
                  <a:gd name="T65" fmla="*/ 1 h 973"/>
                  <a:gd name="T66" fmla="*/ 0 w 1410"/>
                  <a:gd name="T67" fmla="*/ 1 h 973"/>
                  <a:gd name="T68" fmla="*/ 0 w 1410"/>
                  <a:gd name="T69" fmla="*/ 1 h 973"/>
                  <a:gd name="T70" fmla="*/ 0 w 1410"/>
                  <a:gd name="T71" fmla="*/ 1 h 973"/>
                  <a:gd name="T72" fmla="*/ 0 w 1410"/>
                  <a:gd name="T73" fmla="*/ 1 h 973"/>
                  <a:gd name="T74" fmla="*/ 0 w 1410"/>
                  <a:gd name="T75" fmla="*/ 1 h 973"/>
                  <a:gd name="T76" fmla="*/ 0 w 1410"/>
                  <a:gd name="T77" fmla="*/ 1 h 973"/>
                  <a:gd name="T78" fmla="*/ 0 w 1410"/>
                  <a:gd name="T79" fmla="*/ 1 h 973"/>
                  <a:gd name="T80" fmla="*/ 0 w 1410"/>
                  <a:gd name="T81" fmla="*/ 1 h 973"/>
                  <a:gd name="T82" fmla="*/ 0 w 1410"/>
                  <a:gd name="T83" fmla="*/ 1 h 973"/>
                  <a:gd name="T84" fmla="*/ 0 w 1410"/>
                  <a:gd name="T85" fmla="*/ 1 h 973"/>
                  <a:gd name="T86" fmla="*/ 0 w 1410"/>
                  <a:gd name="T87" fmla="*/ 1 h 973"/>
                  <a:gd name="T88" fmla="*/ 0 w 1410"/>
                  <a:gd name="T89" fmla="*/ 1 h 973"/>
                  <a:gd name="T90" fmla="*/ 0 w 1410"/>
                  <a:gd name="T91" fmla="*/ 1 h 973"/>
                  <a:gd name="T92" fmla="*/ 0 w 1410"/>
                  <a:gd name="T93" fmla="*/ 1 h 973"/>
                  <a:gd name="T94" fmla="*/ 0 w 1410"/>
                  <a:gd name="T95" fmla="*/ 1 h 973"/>
                  <a:gd name="T96" fmla="*/ 0 w 1410"/>
                  <a:gd name="T97" fmla="*/ 1 h 973"/>
                  <a:gd name="T98" fmla="*/ 0 w 1410"/>
                  <a:gd name="T99" fmla="*/ 1 h 973"/>
                  <a:gd name="T100" fmla="*/ 0 w 1410"/>
                  <a:gd name="T101" fmla="*/ 1 h 973"/>
                  <a:gd name="T102" fmla="*/ 0 w 1410"/>
                  <a:gd name="T103" fmla="*/ 1 h 973"/>
                  <a:gd name="T104" fmla="*/ 0 w 1410"/>
                  <a:gd name="T105" fmla="*/ 1 h 97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10"/>
                  <a:gd name="T160" fmla="*/ 0 h 973"/>
                  <a:gd name="T161" fmla="*/ 1410 w 1410"/>
                  <a:gd name="T162" fmla="*/ 973 h 97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10" h="973">
                    <a:moveTo>
                      <a:pt x="1255" y="0"/>
                    </a:moveTo>
                    <a:lnTo>
                      <a:pt x="1252" y="0"/>
                    </a:lnTo>
                    <a:lnTo>
                      <a:pt x="1248" y="5"/>
                    </a:lnTo>
                    <a:lnTo>
                      <a:pt x="1243" y="9"/>
                    </a:lnTo>
                    <a:lnTo>
                      <a:pt x="1236" y="15"/>
                    </a:lnTo>
                    <a:lnTo>
                      <a:pt x="1225" y="22"/>
                    </a:lnTo>
                    <a:lnTo>
                      <a:pt x="1215" y="30"/>
                    </a:lnTo>
                    <a:lnTo>
                      <a:pt x="1203" y="40"/>
                    </a:lnTo>
                    <a:lnTo>
                      <a:pt x="1191" y="50"/>
                    </a:lnTo>
                    <a:lnTo>
                      <a:pt x="1176" y="59"/>
                    </a:lnTo>
                    <a:lnTo>
                      <a:pt x="1162" y="69"/>
                    </a:lnTo>
                    <a:lnTo>
                      <a:pt x="1146" y="80"/>
                    </a:lnTo>
                    <a:lnTo>
                      <a:pt x="1132" y="89"/>
                    </a:lnTo>
                    <a:lnTo>
                      <a:pt x="1114" y="99"/>
                    </a:lnTo>
                    <a:lnTo>
                      <a:pt x="1101" y="106"/>
                    </a:lnTo>
                    <a:lnTo>
                      <a:pt x="1084" y="112"/>
                    </a:lnTo>
                    <a:lnTo>
                      <a:pt x="1071" y="119"/>
                    </a:lnTo>
                    <a:lnTo>
                      <a:pt x="1054" y="123"/>
                    </a:lnTo>
                    <a:lnTo>
                      <a:pt x="1038" y="129"/>
                    </a:lnTo>
                    <a:lnTo>
                      <a:pt x="1019" y="133"/>
                    </a:lnTo>
                    <a:lnTo>
                      <a:pt x="1000" y="138"/>
                    </a:lnTo>
                    <a:lnTo>
                      <a:pt x="978" y="144"/>
                    </a:lnTo>
                    <a:lnTo>
                      <a:pt x="959" y="151"/>
                    </a:lnTo>
                    <a:lnTo>
                      <a:pt x="937" y="157"/>
                    </a:lnTo>
                    <a:lnTo>
                      <a:pt x="916" y="164"/>
                    </a:lnTo>
                    <a:lnTo>
                      <a:pt x="896" y="171"/>
                    </a:lnTo>
                    <a:lnTo>
                      <a:pt x="877" y="178"/>
                    </a:lnTo>
                    <a:lnTo>
                      <a:pt x="858" y="185"/>
                    </a:lnTo>
                    <a:lnTo>
                      <a:pt x="841" y="192"/>
                    </a:lnTo>
                    <a:lnTo>
                      <a:pt x="825" y="198"/>
                    </a:lnTo>
                    <a:lnTo>
                      <a:pt x="812" y="207"/>
                    </a:lnTo>
                    <a:lnTo>
                      <a:pt x="802" y="215"/>
                    </a:lnTo>
                    <a:lnTo>
                      <a:pt x="793" y="223"/>
                    </a:lnTo>
                    <a:lnTo>
                      <a:pt x="784" y="230"/>
                    </a:lnTo>
                    <a:lnTo>
                      <a:pt x="773" y="239"/>
                    </a:lnTo>
                    <a:lnTo>
                      <a:pt x="758" y="248"/>
                    </a:lnTo>
                    <a:lnTo>
                      <a:pt x="743" y="259"/>
                    </a:lnTo>
                    <a:lnTo>
                      <a:pt x="725" y="267"/>
                    </a:lnTo>
                    <a:lnTo>
                      <a:pt x="707" y="278"/>
                    </a:lnTo>
                    <a:lnTo>
                      <a:pt x="690" y="287"/>
                    </a:lnTo>
                    <a:lnTo>
                      <a:pt x="672" y="298"/>
                    </a:lnTo>
                    <a:lnTo>
                      <a:pt x="653" y="305"/>
                    </a:lnTo>
                    <a:lnTo>
                      <a:pt x="636" y="315"/>
                    </a:lnTo>
                    <a:lnTo>
                      <a:pt x="620" y="321"/>
                    </a:lnTo>
                    <a:lnTo>
                      <a:pt x="608" y="330"/>
                    </a:lnTo>
                    <a:lnTo>
                      <a:pt x="595" y="334"/>
                    </a:lnTo>
                    <a:lnTo>
                      <a:pt x="589" y="338"/>
                    </a:lnTo>
                    <a:lnTo>
                      <a:pt x="582" y="340"/>
                    </a:lnTo>
                    <a:lnTo>
                      <a:pt x="582" y="342"/>
                    </a:lnTo>
                    <a:lnTo>
                      <a:pt x="584" y="342"/>
                    </a:lnTo>
                    <a:lnTo>
                      <a:pt x="595" y="342"/>
                    </a:lnTo>
                    <a:lnTo>
                      <a:pt x="609" y="340"/>
                    </a:lnTo>
                    <a:lnTo>
                      <a:pt x="631" y="339"/>
                    </a:lnTo>
                    <a:lnTo>
                      <a:pt x="657" y="336"/>
                    </a:lnTo>
                    <a:lnTo>
                      <a:pt x="688" y="335"/>
                    </a:lnTo>
                    <a:lnTo>
                      <a:pt x="724" y="330"/>
                    </a:lnTo>
                    <a:lnTo>
                      <a:pt x="763" y="327"/>
                    </a:lnTo>
                    <a:lnTo>
                      <a:pt x="803" y="319"/>
                    </a:lnTo>
                    <a:lnTo>
                      <a:pt x="847" y="312"/>
                    </a:lnTo>
                    <a:lnTo>
                      <a:pt x="890" y="304"/>
                    </a:lnTo>
                    <a:lnTo>
                      <a:pt x="937" y="295"/>
                    </a:lnTo>
                    <a:lnTo>
                      <a:pt x="982" y="284"/>
                    </a:lnTo>
                    <a:lnTo>
                      <a:pt x="1027" y="271"/>
                    </a:lnTo>
                    <a:lnTo>
                      <a:pt x="1072" y="256"/>
                    </a:lnTo>
                    <a:lnTo>
                      <a:pt x="1117" y="241"/>
                    </a:lnTo>
                    <a:lnTo>
                      <a:pt x="1113" y="242"/>
                    </a:lnTo>
                    <a:lnTo>
                      <a:pt x="1106" y="250"/>
                    </a:lnTo>
                    <a:lnTo>
                      <a:pt x="1094" y="263"/>
                    </a:lnTo>
                    <a:lnTo>
                      <a:pt x="1077" y="279"/>
                    </a:lnTo>
                    <a:lnTo>
                      <a:pt x="1056" y="298"/>
                    </a:lnTo>
                    <a:lnTo>
                      <a:pt x="1031" y="321"/>
                    </a:lnTo>
                    <a:lnTo>
                      <a:pt x="1002" y="346"/>
                    </a:lnTo>
                    <a:lnTo>
                      <a:pt x="971" y="372"/>
                    </a:lnTo>
                    <a:lnTo>
                      <a:pt x="935" y="399"/>
                    </a:lnTo>
                    <a:lnTo>
                      <a:pt x="897" y="428"/>
                    </a:lnTo>
                    <a:lnTo>
                      <a:pt x="858" y="454"/>
                    </a:lnTo>
                    <a:lnTo>
                      <a:pt x="815" y="483"/>
                    </a:lnTo>
                    <a:lnTo>
                      <a:pt x="770" y="507"/>
                    </a:lnTo>
                    <a:lnTo>
                      <a:pt x="724" y="532"/>
                    </a:lnTo>
                    <a:lnTo>
                      <a:pt x="676" y="554"/>
                    </a:lnTo>
                    <a:lnTo>
                      <a:pt x="628" y="571"/>
                    </a:lnTo>
                    <a:lnTo>
                      <a:pt x="631" y="571"/>
                    </a:lnTo>
                    <a:lnTo>
                      <a:pt x="642" y="571"/>
                    </a:lnTo>
                    <a:lnTo>
                      <a:pt x="658" y="570"/>
                    </a:lnTo>
                    <a:lnTo>
                      <a:pt x="681" y="570"/>
                    </a:lnTo>
                    <a:lnTo>
                      <a:pt x="709" y="567"/>
                    </a:lnTo>
                    <a:lnTo>
                      <a:pt x="740" y="566"/>
                    </a:lnTo>
                    <a:lnTo>
                      <a:pt x="774" y="563"/>
                    </a:lnTo>
                    <a:lnTo>
                      <a:pt x="812" y="560"/>
                    </a:lnTo>
                    <a:lnTo>
                      <a:pt x="851" y="556"/>
                    </a:lnTo>
                    <a:lnTo>
                      <a:pt x="890" y="552"/>
                    </a:lnTo>
                    <a:lnTo>
                      <a:pt x="931" y="547"/>
                    </a:lnTo>
                    <a:lnTo>
                      <a:pt x="971" y="541"/>
                    </a:lnTo>
                    <a:lnTo>
                      <a:pt x="1009" y="534"/>
                    </a:lnTo>
                    <a:lnTo>
                      <a:pt x="1046" y="528"/>
                    </a:lnTo>
                    <a:lnTo>
                      <a:pt x="1080" y="518"/>
                    </a:lnTo>
                    <a:lnTo>
                      <a:pt x="1113" y="510"/>
                    </a:lnTo>
                    <a:lnTo>
                      <a:pt x="1109" y="511"/>
                    </a:lnTo>
                    <a:lnTo>
                      <a:pt x="1101" y="519"/>
                    </a:lnTo>
                    <a:lnTo>
                      <a:pt x="1088" y="530"/>
                    </a:lnTo>
                    <a:lnTo>
                      <a:pt x="1072" y="547"/>
                    </a:lnTo>
                    <a:lnTo>
                      <a:pt x="1050" y="566"/>
                    </a:lnTo>
                    <a:lnTo>
                      <a:pt x="1025" y="588"/>
                    </a:lnTo>
                    <a:lnTo>
                      <a:pt x="995" y="611"/>
                    </a:lnTo>
                    <a:lnTo>
                      <a:pt x="963" y="638"/>
                    </a:lnTo>
                    <a:lnTo>
                      <a:pt x="926" y="664"/>
                    </a:lnTo>
                    <a:lnTo>
                      <a:pt x="885" y="690"/>
                    </a:lnTo>
                    <a:lnTo>
                      <a:pt x="841" y="716"/>
                    </a:lnTo>
                    <a:lnTo>
                      <a:pt x="797" y="743"/>
                    </a:lnTo>
                    <a:lnTo>
                      <a:pt x="748" y="767"/>
                    </a:lnTo>
                    <a:lnTo>
                      <a:pt x="698" y="790"/>
                    </a:lnTo>
                    <a:lnTo>
                      <a:pt x="645" y="809"/>
                    </a:lnTo>
                    <a:lnTo>
                      <a:pt x="590" y="827"/>
                    </a:lnTo>
                    <a:lnTo>
                      <a:pt x="534" y="839"/>
                    </a:lnTo>
                    <a:lnTo>
                      <a:pt x="483" y="847"/>
                    </a:lnTo>
                    <a:lnTo>
                      <a:pt x="434" y="851"/>
                    </a:lnTo>
                    <a:lnTo>
                      <a:pt x="388" y="851"/>
                    </a:lnTo>
                    <a:lnTo>
                      <a:pt x="344" y="849"/>
                    </a:lnTo>
                    <a:lnTo>
                      <a:pt x="305" y="842"/>
                    </a:lnTo>
                    <a:lnTo>
                      <a:pt x="268" y="832"/>
                    </a:lnTo>
                    <a:lnTo>
                      <a:pt x="234" y="823"/>
                    </a:lnTo>
                    <a:lnTo>
                      <a:pt x="202" y="809"/>
                    </a:lnTo>
                    <a:lnTo>
                      <a:pt x="175" y="795"/>
                    </a:lnTo>
                    <a:lnTo>
                      <a:pt x="152" y="782"/>
                    </a:lnTo>
                    <a:lnTo>
                      <a:pt x="133" y="767"/>
                    </a:lnTo>
                    <a:lnTo>
                      <a:pt x="115" y="750"/>
                    </a:lnTo>
                    <a:lnTo>
                      <a:pt x="101" y="735"/>
                    </a:lnTo>
                    <a:lnTo>
                      <a:pt x="93" y="720"/>
                    </a:lnTo>
                    <a:lnTo>
                      <a:pt x="89" y="708"/>
                    </a:lnTo>
                    <a:lnTo>
                      <a:pt x="86" y="697"/>
                    </a:lnTo>
                    <a:lnTo>
                      <a:pt x="83" y="691"/>
                    </a:lnTo>
                    <a:lnTo>
                      <a:pt x="82" y="690"/>
                    </a:lnTo>
                    <a:lnTo>
                      <a:pt x="82" y="694"/>
                    </a:lnTo>
                    <a:lnTo>
                      <a:pt x="81" y="700"/>
                    </a:lnTo>
                    <a:lnTo>
                      <a:pt x="81" y="708"/>
                    </a:lnTo>
                    <a:lnTo>
                      <a:pt x="81" y="719"/>
                    </a:lnTo>
                    <a:lnTo>
                      <a:pt x="82" y="732"/>
                    </a:lnTo>
                    <a:lnTo>
                      <a:pt x="82" y="745"/>
                    </a:lnTo>
                    <a:lnTo>
                      <a:pt x="82" y="757"/>
                    </a:lnTo>
                    <a:lnTo>
                      <a:pt x="82" y="771"/>
                    </a:lnTo>
                    <a:lnTo>
                      <a:pt x="83" y="783"/>
                    </a:lnTo>
                    <a:lnTo>
                      <a:pt x="85" y="793"/>
                    </a:lnTo>
                    <a:lnTo>
                      <a:pt x="86" y="801"/>
                    </a:lnTo>
                    <a:lnTo>
                      <a:pt x="86" y="808"/>
                    </a:lnTo>
                    <a:lnTo>
                      <a:pt x="88" y="809"/>
                    </a:lnTo>
                    <a:lnTo>
                      <a:pt x="85" y="809"/>
                    </a:lnTo>
                    <a:lnTo>
                      <a:pt x="79" y="812"/>
                    </a:lnTo>
                    <a:lnTo>
                      <a:pt x="71" y="814"/>
                    </a:lnTo>
                    <a:lnTo>
                      <a:pt x="62" y="821"/>
                    </a:lnTo>
                    <a:lnTo>
                      <a:pt x="55" y="825"/>
                    </a:lnTo>
                    <a:lnTo>
                      <a:pt x="48" y="828"/>
                    </a:lnTo>
                    <a:lnTo>
                      <a:pt x="40" y="832"/>
                    </a:lnTo>
                    <a:lnTo>
                      <a:pt x="33" y="839"/>
                    </a:lnTo>
                    <a:lnTo>
                      <a:pt x="25" y="846"/>
                    </a:lnTo>
                    <a:lnTo>
                      <a:pt x="17" y="853"/>
                    </a:lnTo>
                    <a:lnTo>
                      <a:pt x="8" y="861"/>
                    </a:lnTo>
                    <a:lnTo>
                      <a:pt x="0" y="870"/>
                    </a:lnTo>
                    <a:lnTo>
                      <a:pt x="3" y="869"/>
                    </a:lnTo>
                    <a:lnTo>
                      <a:pt x="12" y="869"/>
                    </a:lnTo>
                    <a:lnTo>
                      <a:pt x="18" y="868"/>
                    </a:lnTo>
                    <a:lnTo>
                      <a:pt x="25" y="866"/>
                    </a:lnTo>
                    <a:lnTo>
                      <a:pt x="33" y="866"/>
                    </a:lnTo>
                    <a:lnTo>
                      <a:pt x="41" y="866"/>
                    </a:lnTo>
                    <a:lnTo>
                      <a:pt x="49" y="866"/>
                    </a:lnTo>
                    <a:lnTo>
                      <a:pt x="57" y="868"/>
                    </a:lnTo>
                    <a:lnTo>
                      <a:pt x="64" y="869"/>
                    </a:lnTo>
                    <a:lnTo>
                      <a:pt x="74" y="872"/>
                    </a:lnTo>
                    <a:lnTo>
                      <a:pt x="81" y="876"/>
                    </a:lnTo>
                    <a:lnTo>
                      <a:pt x="88" y="880"/>
                    </a:lnTo>
                    <a:lnTo>
                      <a:pt x="93" y="884"/>
                    </a:lnTo>
                    <a:lnTo>
                      <a:pt x="97" y="892"/>
                    </a:lnTo>
                    <a:lnTo>
                      <a:pt x="98" y="899"/>
                    </a:lnTo>
                    <a:lnTo>
                      <a:pt x="100" y="906"/>
                    </a:lnTo>
                    <a:lnTo>
                      <a:pt x="98" y="913"/>
                    </a:lnTo>
                    <a:lnTo>
                      <a:pt x="97" y="920"/>
                    </a:lnTo>
                    <a:lnTo>
                      <a:pt x="94" y="925"/>
                    </a:lnTo>
                    <a:lnTo>
                      <a:pt x="92" y="932"/>
                    </a:lnTo>
                    <a:lnTo>
                      <a:pt x="88" y="939"/>
                    </a:lnTo>
                    <a:lnTo>
                      <a:pt x="83" y="946"/>
                    </a:lnTo>
                    <a:lnTo>
                      <a:pt x="75" y="956"/>
                    </a:lnTo>
                    <a:lnTo>
                      <a:pt x="67" y="965"/>
                    </a:lnTo>
                    <a:lnTo>
                      <a:pt x="62" y="970"/>
                    </a:lnTo>
                    <a:lnTo>
                      <a:pt x="59" y="973"/>
                    </a:lnTo>
                    <a:lnTo>
                      <a:pt x="199" y="926"/>
                    </a:lnTo>
                    <a:lnTo>
                      <a:pt x="202" y="926"/>
                    </a:lnTo>
                    <a:lnTo>
                      <a:pt x="210" y="930"/>
                    </a:lnTo>
                    <a:lnTo>
                      <a:pt x="224" y="935"/>
                    </a:lnTo>
                    <a:lnTo>
                      <a:pt x="243" y="941"/>
                    </a:lnTo>
                    <a:lnTo>
                      <a:pt x="266" y="947"/>
                    </a:lnTo>
                    <a:lnTo>
                      <a:pt x="295" y="954"/>
                    </a:lnTo>
                    <a:lnTo>
                      <a:pt x="329" y="959"/>
                    </a:lnTo>
                    <a:lnTo>
                      <a:pt x="366" y="966"/>
                    </a:lnTo>
                    <a:lnTo>
                      <a:pt x="407" y="969"/>
                    </a:lnTo>
                    <a:lnTo>
                      <a:pt x="452" y="971"/>
                    </a:lnTo>
                    <a:lnTo>
                      <a:pt x="498" y="971"/>
                    </a:lnTo>
                    <a:lnTo>
                      <a:pt x="552" y="969"/>
                    </a:lnTo>
                    <a:lnTo>
                      <a:pt x="605" y="963"/>
                    </a:lnTo>
                    <a:lnTo>
                      <a:pt x="662" y="955"/>
                    </a:lnTo>
                    <a:lnTo>
                      <a:pt x="722" y="941"/>
                    </a:lnTo>
                    <a:lnTo>
                      <a:pt x="785" y="925"/>
                    </a:lnTo>
                    <a:lnTo>
                      <a:pt x="844" y="903"/>
                    </a:lnTo>
                    <a:lnTo>
                      <a:pt x="896" y="885"/>
                    </a:lnTo>
                    <a:lnTo>
                      <a:pt x="939" y="868"/>
                    </a:lnTo>
                    <a:lnTo>
                      <a:pt x="976" y="853"/>
                    </a:lnTo>
                    <a:lnTo>
                      <a:pt x="1006" y="839"/>
                    </a:lnTo>
                    <a:lnTo>
                      <a:pt x="1032" y="827"/>
                    </a:lnTo>
                    <a:lnTo>
                      <a:pt x="1051" y="813"/>
                    </a:lnTo>
                    <a:lnTo>
                      <a:pt x="1068" y="805"/>
                    </a:lnTo>
                    <a:lnTo>
                      <a:pt x="1079" y="795"/>
                    </a:lnTo>
                    <a:lnTo>
                      <a:pt x="1087" y="787"/>
                    </a:lnTo>
                    <a:lnTo>
                      <a:pt x="1092" y="780"/>
                    </a:lnTo>
                    <a:lnTo>
                      <a:pt x="1096" y="776"/>
                    </a:lnTo>
                    <a:lnTo>
                      <a:pt x="1099" y="769"/>
                    </a:lnTo>
                    <a:lnTo>
                      <a:pt x="1099" y="768"/>
                    </a:lnTo>
                    <a:lnTo>
                      <a:pt x="1101" y="771"/>
                    </a:lnTo>
                    <a:lnTo>
                      <a:pt x="1111" y="779"/>
                    </a:lnTo>
                    <a:lnTo>
                      <a:pt x="1118" y="783"/>
                    </a:lnTo>
                    <a:lnTo>
                      <a:pt x="1127" y="790"/>
                    </a:lnTo>
                    <a:lnTo>
                      <a:pt x="1136" y="797"/>
                    </a:lnTo>
                    <a:lnTo>
                      <a:pt x="1148" y="805"/>
                    </a:lnTo>
                    <a:lnTo>
                      <a:pt x="1159" y="812"/>
                    </a:lnTo>
                    <a:lnTo>
                      <a:pt x="1174" y="819"/>
                    </a:lnTo>
                    <a:lnTo>
                      <a:pt x="1187" y="825"/>
                    </a:lnTo>
                    <a:lnTo>
                      <a:pt x="1204" y="832"/>
                    </a:lnTo>
                    <a:lnTo>
                      <a:pt x="1219" y="838"/>
                    </a:lnTo>
                    <a:lnTo>
                      <a:pt x="1237" y="843"/>
                    </a:lnTo>
                    <a:lnTo>
                      <a:pt x="1255" y="846"/>
                    </a:lnTo>
                    <a:lnTo>
                      <a:pt x="1275" y="850"/>
                    </a:lnTo>
                    <a:lnTo>
                      <a:pt x="1292" y="851"/>
                    </a:lnTo>
                    <a:lnTo>
                      <a:pt x="1309" y="851"/>
                    </a:lnTo>
                    <a:lnTo>
                      <a:pt x="1323" y="851"/>
                    </a:lnTo>
                    <a:lnTo>
                      <a:pt x="1338" y="851"/>
                    </a:lnTo>
                    <a:lnTo>
                      <a:pt x="1350" y="850"/>
                    </a:lnTo>
                    <a:lnTo>
                      <a:pt x="1361" y="849"/>
                    </a:lnTo>
                    <a:lnTo>
                      <a:pt x="1371" y="846"/>
                    </a:lnTo>
                    <a:lnTo>
                      <a:pt x="1380" y="844"/>
                    </a:lnTo>
                    <a:lnTo>
                      <a:pt x="1386" y="839"/>
                    </a:lnTo>
                    <a:lnTo>
                      <a:pt x="1393" y="835"/>
                    </a:lnTo>
                    <a:lnTo>
                      <a:pt x="1398" y="829"/>
                    </a:lnTo>
                    <a:lnTo>
                      <a:pt x="1402" y="825"/>
                    </a:lnTo>
                    <a:lnTo>
                      <a:pt x="1405" y="819"/>
                    </a:lnTo>
                    <a:lnTo>
                      <a:pt x="1409" y="812"/>
                    </a:lnTo>
                    <a:lnTo>
                      <a:pt x="1409" y="805"/>
                    </a:lnTo>
                    <a:lnTo>
                      <a:pt x="1410" y="798"/>
                    </a:lnTo>
                    <a:lnTo>
                      <a:pt x="1409" y="788"/>
                    </a:lnTo>
                    <a:lnTo>
                      <a:pt x="1405" y="780"/>
                    </a:lnTo>
                    <a:lnTo>
                      <a:pt x="1400" y="771"/>
                    </a:lnTo>
                    <a:lnTo>
                      <a:pt x="1394" y="761"/>
                    </a:lnTo>
                    <a:lnTo>
                      <a:pt x="1386" y="752"/>
                    </a:lnTo>
                    <a:lnTo>
                      <a:pt x="1378" y="741"/>
                    </a:lnTo>
                    <a:lnTo>
                      <a:pt x="1368" y="731"/>
                    </a:lnTo>
                    <a:lnTo>
                      <a:pt x="1360" y="722"/>
                    </a:lnTo>
                    <a:lnTo>
                      <a:pt x="1349" y="712"/>
                    </a:lnTo>
                    <a:lnTo>
                      <a:pt x="1339" y="705"/>
                    </a:lnTo>
                    <a:lnTo>
                      <a:pt x="1330" y="697"/>
                    </a:lnTo>
                    <a:lnTo>
                      <a:pt x="1323" y="691"/>
                    </a:lnTo>
                    <a:lnTo>
                      <a:pt x="1316" y="685"/>
                    </a:lnTo>
                    <a:lnTo>
                      <a:pt x="1311" y="682"/>
                    </a:lnTo>
                    <a:lnTo>
                      <a:pt x="1308" y="679"/>
                    </a:lnTo>
                    <a:lnTo>
                      <a:pt x="1309" y="683"/>
                    </a:lnTo>
                    <a:lnTo>
                      <a:pt x="1312" y="687"/>
                    </a:lnTo>
                    <a:lnTo>
                      <a:pt x="1316" y="694"/>
                    </a:lnTo>
                    <a:lnTo>
                      <a:pt x="1318" y="701"/>
                    </a:lnTo>
                    <a:lnTo>
                      <a:pt x="1322" y="708"/>
                    </a:lnTo>
                    <a:lnTo>
                      <a:pt x="1323" y="716"/>
                    </a:lnTo>
                    <a:lnTo>
                      <a:pt x="1327" y="727"/>
                    </a:lnTo>
                    <a:lnTo>
                      <a:pt x="1326" y="734"/>
                    </a:lnTo>
                    <a:lnTo>
                      <a:pt x="1326" y="743"/>
                    </a:lnTo>
                    <a:lnTo>
                      <a:pt x="1322" y="752"/>
                    </a:lnTo>
                    <a:lnTo>
                      <a:pt x="1319" y="758"/>
                    </a:lnTo>
                    <a:lnTo>
                      <a:pt x="1309" y="764"/>
                    </a:lnTo>
                    <a:lnTo>
                      <a:pt x="1300" y="771"/>
                    </a:lnTo>
                    <a:lnTo>
                      <a:pt x="1286" y="773"/>
                    </a:lnTo>
                    <a:lnTo>
                      <a:pt x="1271" y="776"/>
                    </a:lnTo>
                    <a:lnTo>
                      <a:pt x="1253" y="776"/>
                    </a:lnTo>
                    <a:lnTo>
                      <a:pt x="1238" y="772"/>
                    </a:lnTo>
                    <a:lnTo>
                      <a:pt x="1228" y="767"/>
                    </a:lnTo>
                    <a:lnTo>
                      <a:pt x="1221" y="761"/>
                    </a:lnTo>
                    <a:lnTo>
                      <a:pt x="1215" y="752"/>
                    </a:lnTo>
                    <a:lnTo>
                      <a:pt x="1213" y="743"/>
                    </a:lnTo>
                    <a:lnTo>
                      <a:pt x="1211" y="732"/>
                    </a:lnTo>
                    <a:lnTo>
                      <a:pt x="1211" y="724"/>
                    </a:lnTo>
                    <a:lnTo>
                      <a:pt x="1211" y="713"/>
                    </a:lnTo>
                    <a:lnTo>
                      <a:pt x="1214" y="702"/>
                    </a:lnTo>
                    <a:lnTo>
                      <a:pt x="1217" y="694"/>
                    </a:lnTo>
                    <a:lnTo>
                      <a:pt x="1219" y="686"/>
                    </a:lnTo>
                    <a:lnTo>
                      <a:pt x="1222" y="678"/>
                    </a:lnTo>
                    <a:lnTo>
                      <a:pt x="1223" y="674"/>
                    </a:lnTo>
                    <a:lnTo>
                      <a:pt x="1226" y="670"/>
                    </a:lnTo>
                    <a:lnTo>
                      <a:pt x="1228" y="670"/>
                    </a:lnTo>
                    <a:lnTo>
                      <a:pt x="1271" y="663"/>
                    </a:lnTo>
                    <a:lnTo>
                      <a:pt x="1271" y="660"/>
                    </a:lnTo>
                    <a:lnTo>
                      <a:pt x="1274" y="659"/>
                    </a:lnTo>
                    <a:lnTo>
                      <a:pt x="1278" y="652"/>
                    </a:lnTo>
                    <a:lnTo>
                      <a:pt x="1285" y="645"/>
                    </a:lnTo>
                    <a:lnTo>
                      <a:pt x="1290" y="635"/>
                    </a:lnTo>
                    <a:lnTo>
                      <a:pt x="1299" y="625"/>
                    </a:lnTo>
                    <a:lnTo>
                      <a:pt x="1305" y="610"/>
                    </a:lnTo>
                    <a:lnTo>
                      <a:pt x="1315" y="595"/>
                    </a:lnTo>
                    <a:lnTo>
                      <a:pt x="1322" y="574"/>
                    </a:lnTo>
                    <a:lnTo>
                      <a:pt x="1330" y="552"/>
                    </a:lnTo>
                    <a:lnTo>
                      <a:pt x="1338" y="526"/>
                    </a:lnTo>
                    <a:lnTo>
                      <a:pt x="1346" y="499"/>
                    </a:lnTo>
                    <a:lnTo>
                      <a:pt x="1352" y="466"/>
                    </a:lnTo>
                    <a:lnTo>
                      <a:pt x="1357" y="432"/>
                    </a:lnTo>
                    <a:lnTo>
                      <a:pt x="1360" y="394"/>
                    </a:lnTo>
                    <a:lnTo>
                      <a:pt x="1363" y="354"/>
                    </a:lnTo>
                    <a:lnTo>
                      <a:pt x="1360" y="310"/>
                    </a:lnTo>
                    <a:lnTo>
                      <a:pt x="1357" y="269"/>
                    </a:lnTo>
                    <a:lnTo>
                      <a:pt x="1352" y="233"/>
                    </a:lnTo>
                    <a:lnTo>
                      <a:pt x="1346" y="198"/>
                    </a:lnTo>
                    <a:lnTo>
                      <a:pt x="1337" y="167"/>
                    </a:lnTo>
                    <a:lnTo>
                      <a:pt x="1329" y="137"/>
                    </a:lnTo>
                    <a:lnTo>
                      <a:pt x="1318" y="112"/>
                    </a:lnTo>
                    <a:lnTo>
                      <a:pt x="1309" y="89"/>
                    </a:lnTo>
                    <a:lnTo>
                      <a:pt x="1299" y="67"/>
                    </a:lnTo>
                    <a:lnTo>
                      <a:pt x="1288" y="50"/>
                    </a:lnTo>
                    <a:lnTo>
                      <a:pt x="1278" y="33"/>
                    </a:lnTo>
                    <a:lnTo>
                      <a:pt x="1271" y="22"/>
                    </a:lnTo>
                    <a:lnTo>
                      <a:pt x="1263" y="13"/>
                    </a:lnTo>
                    <a:lnTo>
                      <a:pt x="1259" y="6"/>
                    </a:lnTo>
                    <a:lnTo>
                      <a:pt x="1255" y="0"/>
                    </a:lnTo>
                    <a:close/>
                  </a:path>
                </a:pathLst>
              </a:custGeom>
              <a:solidFill>
                <a:srgbClr val="70260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70" name="Freeform 150"/>
              <p:cNvSpPr>
                <a:spLocks/>
              </p:cNvSpPr>
              <p:nvPr/>
            </p:nvSpPr>
            <p:spPr bwMode="auto">
              <a:xfrm rot="-7580034">
                <a:off x="2339" y="1720"/>
                <a:ext cx="172" cy="201"/>
              </a:xfrm>
              <a:custGeom>
                <a:avLst/>
                <a:gdLst>
                  <a:gd name="T0" fmla="*/ 0 w 609"/>
                  <a:gd name="T1" fmla="*/ 1 h 373"/>
                  <a:gd name="T2" fmla="*/ 0 w 609"/>
                  <a:gd name="T3" fmla="*/ 1 h 373"/>
                  <a:gd name="T4" fmla="*/ 0 w 609"/>
                  <a:gd name="T5" fmla="*/ 1 h 373"/>
                  <a:gd name="T6" fmla="*/ 0 w 609"/>
                  <a:gd name="T7" fmla="*/ 1 h 373"/>
                  <a:gd name="T8" fmla="*/ 0 w 609"/>
                  <a:gd name="T9" fmla="*/ 1 h 373"/>
                  <a:gd name="T10" fmla="*/ 0 w 609"/>
                  <a:gd name="T11" fmla="*/ 1 h 373"/>
                  <a:gd name="T12" fmla="*/ 0 w 609"/>
                  <a:gd name="T13" fmla="*/ 1 h 373"/>
                  <a:gd name="T14" fmla="*/ 0 w 609"/>
                  <a:gd name="T15" fmla="*/ 1 h 373"/>
                  <a:gd name="T16" fmla="*/ 0 w 609"/>
                  <a:gd name="T17" fmla="*/ 1 h 373"/>
                  <a:gd name="T18" fmla="*/ 0 w 609"/>
                  <a:gd name="T19" fmla="*/ 1 h 373"/>
                  <a:gd name="T20" fmla="*/ 0 w 609"/>
                  <a:gd name="T21" fmla="*/ 1 h 373"/>
                  <a:gd name="T22" fmla="*/ 0 w 609"/>
                  <a:gd name="T23" fmla="*/ 1 h 373"/>
                  <a:gd name="T24" fmla="*/ 0 w 609"/>
                  <a:gd name="T25" fmla="*/ 1 h 373"/>
                  <a:gd name="T26" fmla="*/ 0 w 609"/>
                  <a:gd name="T27" fmla="*/ 1 h 373"/>
                  <a:gd name="T28" fmla="*/ 0 w 609"/>
                  <a:gd name="T29" fmla="*/ 1 h 373"/>
                  <a:gd name="T30" fmla="*/ 0 w 609"/>
                  <a:gd name="T31" fmla="*/ 1 h 373"/>
                  <a:gd name="T32" fmla="*/ 0 w 609"/>
                  <a:gd name="T33" fmla="*/ 1 h 373"/>
                  <a:gd name="T34" fmla="*/ 0 w 609"/>
                  <a:gd name="T35" fmla="*/ 1 h 373"/>
                  <a:gd name="T36" fmla="*/ 0 w 609"/>
                  <a:gd name="T37" fmla="*/ 1 h 373"/>
                  <a:gd name="T38" fmla="*/ 0 w 609"/>
                  <a:gd name="T39" fmla="*/ 1 h 373"/>
                  <a:gd name="T40" fmla="*/ 0 w 609"/>
                  <a:gd name="T41" fmla="*/ 1 h 373"/>
                  <a:gd name="T42" fmla="*/ 0 w 609"/>
                  <a:gd name="T43" fmla="*/ 1 h 373"/>
                  <a:gd name="T44" fmla="*/ 0 w 609"/>
                  <a:gd name="T45" fmla="*/ 1 h 373"/>
                  <a:gd name="T46" fmla="*/ 0 w 609"/>
                  <a:gd name="T47" fmla="*/ 0 h 373"/>
                  <a:gd name="T48" fmla="*/ 0 w 609"/>
                  <a:gd name="T49" fmla="*/ 1 h 373"/>
                  <a:gd name="T50" fmla="*/ 0 w 609"/>
                  <a:gd name="T51" fmla="*/ 1 h 373"/>
                  <a:gd name="T52" fmla="*/ 0 w 609"/>
                  <a:gd name="T53" fmla="*/ 1 h 373"/>
                  <a:gd name="T54" fmla="*/ 0 w 609"/>
                  <a:gd name="T55" fmla="*/ 1 h 373"/>
                  <a:gd name="T56" fmla="*/ 0 w 609"/>
                  <a:gd name="T57" fmla="*/ 1 h 373"/>
                  <a:gd name="T58" fmla="*/ 0 w 609"/>
                  <a:gd name="T59" fmla="*/ 1 h 373"/>
                  <a:gd name="T60" fmla="*/ 0 w 609"/>
                  <a:gd name="T61" fmla="*/ 1 h 373"/>
                  <a:gd name="T62" fmla="*/ 0 w 609"/>
                  <a:gd name="T63" fmla="*/ 1 h 373"/>
                  <a:gd name="T64" fmla="*/ 0 w 609"/>
                  <a:gd name="T65" fmla="*/ 1 h 373"/>
                  <a:gd name="T66" fmla="*/ 0 w 609"/>
                  <a:gd name="T67" fmla="*/ 1 h 373"/>
                  <a:gd name="T68" fmla="*/ 0 w 609"/>
                  <a:gd name="T69" fmla="*/ 1 h 373"/>
                  <a:gd name="T70" fmla="*/ 0 w 609"/>
                  <a:gd name="T71" fmla="*/ 1 h 373"/>
                  <a:gd name="T72" fmla="*/ 0 w 609"/>
                  <a:gd name="T73" fmla="*/ 1 h 373"/>
                  <a:gd name="T74" fmla="*/ 0 w 609"/>
                  <a:gd name="T75" fmla="*/ 1 h 373"/>
                  <a:gd name="T76" fmla="*/ 0 w 609"/>
                  <a:gd name="T77" fmla="*/ 1 h 373"/>
                  <a:gd name="T78" fmla="*/ 0 w 609"/>
                  <a:gd name="T79" fmla="*/ 1 h 373"/>
                  <a:gd name="T80" fmla="*/ 0 w 609"/>
                  <a:gd name="T81" fmla="*/ 1 h 373"/>
                  <a:gd name="T82" fmla="*/ 0 w 609"/>
                  <a:gd name="T83" fmla="*/ 1 h 373"/>
                  <a:gd name="T84" fmla="*/ 0 w 609"/>
                  <a:gd name="T85" fmla="*/ 1 h 373"/>
                  <a:gd name="T86" fmla="*/ 0 w 609"/>
                  <a:gd name="T87" fmla="*/ 1 h 373"/>
                  <a:gd name="T88" fmla="*/ 0 w 609"/>
                  <a:gd name="T89" fmla="*/ 1 h 373"/>
                  <a:gd name="T90" fmla="*/ 0 w 609"/>
                  <a:gd name="T91" fmla="*/ 1 h 373"/>
                  <a:gd name="T92" fmla="*/ 0 w 609"/>
                  <a:gd name="T93" fmla="*/ 1 h 373"/>
                  <a:gd name="T94" fmla="*/ 0 w 609"/>
                  <a:gd name="T95" fmla="*/ 1 h 37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09"/>
                  <a:gd name="T145" fmla="*/ 0 h 373"/>
                  <a:gd name="T146" fmla="*/ 609 w 609"/>
                  <a:gd name="T147" fmla="*/ 373 h 37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09" h="373">
                    <a:moveTo>
                      <a:pt x="17" y="328"/>
                    </a:moveTo>
                    <a:lnTo>
                      <a:pt x="22" y="337"/>
                    </a:lnTo>
                    <a:lnTo>
                      <a:pt x="30" y="346"/>
                    </a:lnTo>
                    <a:lnTo>
                      <a:pt x="41" y="352"/>
                    </a:lnTo>
                    <a:lnTo>
                      <a:pt x="56" y="361"/>
                    </a:lnTo>
                    <a:lnTo>
                      <a:pt x="73" y="365"/>
                    </a:lnTo>
                    <a:lnTo>
                      <a:pt x="89" y="369"/>
                    </a:lnTo>
                    <a:lnTo>
                      <a:pt x="108" y="372"/>
                    </a:lnTo>
                    <a:lnTo>
                      <a:pt x="129" y="373"/>
                    </a:lnTo>
                    <a:lnTo>
                      <a:pt x="148" y="370"/>
                    </a:lnTo>
                    <a:lnTo>
                      <a:pt x="170" y="367"/>
                    </a:lnTo>
                    <a:lnTo>
                      <a:pt x="190" y="361"/>
                    </a:lnTo>
                    <a:lnTo>
                      <a:pt x="215" y="355"/>
                    </a:lnTo>
                    <a:lnTo>
                      <a:pt x="236" y="343"/>
                    </a:lnTo>
                    <a:lnTo>
                      <a:pt x="258" y="331"/>
                    </a:lnTo>
                    <a:lnTo>
                      <a:pt x="281" y="316"/>
                    </a:lnTo>
                    <a:lnTo>
                      <a:pt x="305" y="299"/>
                    </a:lnTo>
                    <a:lnTo>
                      <a:pt x="325" y="280"/>
                    </a:lnTo>
                    <a:lnTo>
                      <a:pt x="347" y="262"/>
                    </a:lnTo>
                    <a:lnTo>
                      <a:pt x="369" y="247"/>
                    </a:lnTo>
                    <a:lnTo>
                      <a:pt x="391" y="235"/>
                    </a:lnTo>
                    <a:lnTo>
                      <a:pt x="411" y="223"/>
                    </a:lnTo>
                    <a:lnTo>
                      <a:pt x="433" y="213"/>
                    </a:lnTo>
                    <a:lnTo>
                      <a:pt x="454" y="202"/>
                    </a:lnTo>
                    <a:lnTo>
                      <a:pt x="474" y="195"/>
                    </a:lnTo>
                    <a:lnTo>
                      <a:pt x="492" y="187"/>
                    </a:lnTo>
                    <a:lnTo>
                      <a:pt x="511" y="180"/>
                    </a:lnTo>
                    <a:lnTo>
                      <a:pt x="527" y="174"/>
                    </a:lnTo>
                    <a:lnTo>
                      <a:pt x="544" y="167"/>
                    </a:lnTo>
                    <a:lnTo>
                      <a:pt x="557" y="160"/>
                    </a:lnTo>
                    <a:lnTo>
                      <a:pt x="571" y="153"/>
                    </a:lnTo>
                    <a:lnTo>
                      <a:pt x="582" y="146"/>
                    </a:lnTo>
                    <a:lnTo>
                      <a:pt x="591" y="139"/>
                    </a:lnTo>
                    <a:lnTo>
                      <a:pt x="598" y="130"/>
                    </a:lnTo>
                    <a:lnTo>
                      <a:pt x="604" y="119"/>
                    </a:lnTo>
                    <a:lnTo>
                      <a:pt x="608" y="107"/>
                    </a:lnTo>
                    <a:lnTo>
                      <a:pt x="609" y="96"/>
                    </a:lnTo>
                    <a:lnTo>
                      <a:pt x="609" y="82"/>
                    </a:lnTo>
                    <a:lnTo>
                      <a:pt x="608" y="70"/>
                    </a:lnTo>
                    <a:lnTo>
                      <a:pt x="604" y="57"/>
                    </a:lnTo>
                    <a:lnTo>
                      <a:pt x="597" y="45"/>
                    </a:lnTo>
                    <a:lnTo>
                      <a:pt x="587" y="33"/>
                    </a:lnTo>
                    <a:lnTo>
                      <a:pt x="578" y="23"/>
                    </a:lnTo>
                    <a:lnTo>
                      <a:pt x="564" y="14"/>
                    </a:lnTo>
                    <a:lnTo>
                      <a:pt x="549" y="7"/>
                    </a:lnTo>
                    <a:lnTo>
                      <a:pt x="531" y="1"/>
                    </a:lnTo>
                    <a:lnTo>
                      <a:pt x="512" y="0"/>
                    </a:lnTo>
                    <a:lnTo>
                      <a:pt x="490" y="0"/>
                    </a:lnTo>
                    <a:lnTo>
                      <a:pt x="467" y="3"/>
                    </a:lnTo>
                    <a:lnTo>
                      <a:pt x="441" y="7"/>
                    </a:lnTo>
                    <a:lnTo>
                      <a:pt x="418" y="14"/>
                    </a:lnTo>
                    <a:lnTo>
                      <a:pt x="393" y="21"/>
                    </a:lnTo>
                    <a:lnTo>
                      <a:pt x="374" y="30"/>
                    </a:lnTo>
                    <a:lnTo>
                      <a:pt x="354" y="38"/>
                    </a:lnTo>
                    <a:lnTo>
                      <a:pt x="336" y="49"/>
                    </a:lnTo>
                    <a:lnTo>
                      <a:pt x="318" y="59"/>
                    </a:lnTo>
                    <a:lnTo>
                      <a:pt x="303" y="70"/>
                    </a:lnTo>
                    <a:lnTo>
                      <a:pt x="288" y="77"/>
                    </a:lnTo>
                    <a:lnTo>
                      <a:pt x="276" y="86"/>
                    </a:lnTo>
                    <a:lnTo>
                      <a:pt x="264" y="94"/>
                    </a:lnTo>
                    <a:lnTo>
                      <a:pt x="253" y="101"/>
                    </a:lnTo>
                    <a:lnTo>
                      <a:pt x="243" y="107"/>
                    </a:lnTo>
                    <a:lnTo>
                      <a:pt x="236" y="111"/>
                    </a:lnTo>
                    <a:lnTo>
                      <a:pt x="231" y="113"/>
                    </a:lnTo>
                    <a:lnTo>
                      <a:pt x="227" y="115"/>
                    </a:lnTo>
                    <a:lnTo>
                      <a:pt x="217" y="111"/>
                    </a:lnTo>
                    <a:lnTo>
                      <a:pt x="208" y="104"/>
                    </a:lnTo>
                    <a:lnTo>
                      <a:pt x="200" y="100"/>
                    </a:lnTo>
                    <a:lnTo>
                      <a:pt x="193" y="96"/>
                    </a:lnTo>
                    <a:lnTo>
                      <a:pt x="185" y="93"/>
                    </a:lnTo>
                    <a:lnTo>
                      <a:pt x="178" y="90"/>
                    </a:lnTo>
                    <a:lnTo>
                      <a:pt x="170" y="87"/>
                    </a:lnTo>
                    <a:lnTo>
                      <a:pt x="160" y="85"/>
                    </a:lnTo>
                    <a:lnTo>
                      <a:pt x="150" y="83"/>
                    </a:lnTo>
                    <a:lnTo>
                      <a:pt x="141" y="85"/>
                    </a:lnTo>
                    <a:lnTo>
                      <a:pt x="130" y="86"/>
                    </a:lnTo>
                    <a:lnTo>
                      <a:pt x="120" y="89"/>
                    </a:lnTo>
                    <a:lnTo>
                      <a:pt x="109" y="94"/>
                    </a:lnTo>
                    <a:lnTo>
                      <a:pt x="97" y="103"/>
                    </a:lnTo>
                    <a:lnTo>
                      <a:pt x="85" y="112"/>
                    </a:lnTo>
                    <a:lnTo>
                      <a:pt x="74" y="122"/>
                    </a:lnTo>
                    <a:lnTo>
                      <a:pt x="62" y="133"/>
                    </a:lnTo>
                    <a:lnTo>
                      <a:pt x="52" y="146"/>
                    </a:lnTo>
                    <a:lnTo>
                      <a:pt x="41" y="160"/>
                    </a:lnTo>
                    <a:lnTo>
                      <a:pt x="33" y="175"/>
                    </a:lnTo>
                    <a:lnTo>
                      <a:pt x="23" y="189"/>
                    </a:lnTo>
                    <a:lnTo>
                      <a:pt x="17" y="205"/>
                    </a:lnTo>
                    <a:lnTo>
                      <a:pt x="11" y="219"/>
                    </a:lnTo>
                    <a:lnTo>
                      <a:pt x="6" y="235"/>
                    </a:lnTo>
                    <a:lnTo>
                      <a:pt x="3" y="250"/>
                    </a:lnTo>
                    <a:lnTo>
                      <a:pt x="2" y="268"/>
                    </a:lnTo>
                    <a:lnTo>
                      <a:pt x="0" y="281"/>
                    </a:lnTo>
                    <a:lnTo>
                      <a:pt x="4" y="298"/>
                    </a:lnTo>
                    <a:lnTo>
                      <a:pt x="8" y="311"/>
                    </a:lnTo>
                    <a:lnTo>
                      <a:pt x="17" y="3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71" name="Freeform 151"/>
              <p:cNvSpPr>
                <a:spLocks/>
              </p:cNvSpPr>
              <p:nvPr/>
            </p:nvSpPr>
            <p:spPr bwMode="auto">
              <a:xfrm rot="-7580034">
                <a:off x="2337" y="1720"/>
                <a:ext cx="174" cy="202"/>
              </a:xfrm>
              <a:custGeom>
                <a:avLst/>
                <a:gdLst>
                  <a:gd name="T0" fmla="*/ 0 w 615"/>
                  <a:gd name="T1" fmla="*/ 1 h 374"/>
                  <a:gd name="T2" fmla="*/ 0 w 615"/>
                  <a:gd name="T3" fmla="*/ 1 h 374"/>
                  <a:gd name="T4" fmla="*/ 0 w 615"/>
                  <a:gd name="T5" fmla="*/ 1 h 374"/>
                  <a:gd name="T6" fmla="*/ 0 w 615"/>
                  <a:gd name="T7" fmla="*/ 1 h 374"/>
                  <a:gd name="T8" fmla="*/ 0 w 615"/>
                  <a:gd name="T9" fmla="*/ 1 h 374"/>
                  <a:gd name="T10" fmla="*/ 0 w 615"/>
                  <a:gd name="T11" fmla="*/ 1 h 374"/>
                  <a:gd name="T12" fmla="*/ 0 w 615"/>
                  <a:gd name="T13" fmla="*/ 1 h 374"/>
                  <a:gd name="T14" fmla="*/ 0 w 615"/>
                  <a:gd name="T15" fmla="*/ 1 h 374"/>
                  <a:gd name="T16" fmla="*/ 0 w 615"/>
                  <a:gd name="T17" fmla="*/ 1 h 374"/>
                  <a:gd name="T18" fmla="*/ 0 w 615"/>
                  <a:gd name="T19" fmla="*/ 1 h 374"/>
                  <a:gd name="T20" fmla="*/ 0 w 615"/>
                  <a:gd name="T21" fmla="*/ 1 h 374"/>
                  <a:gd name="T22" fmla="*/ 0 w 615"/>
                  <a:gd name="T23" fmla="*/ 1 h 374"/>
                  <a:gd name="T24" fmla="*/ 0 w 615"/>
                  <a:gd name="T25" fmla="*/ 1 h 374"/>
                  <a:gd name="T26" fmla="*/ 0 w 615"/>
                  <a:gd name="T27" fmla="*/ 1 h 374"/>
                  <a:gd name="T28" fmla="*/ 0 w 615"/>
                  <a:gd name="T29" fmla="*/ 1 h 374"/>
                  <a:gd name="T30" fmla="*/ 0 w 615"/>
                  <a:gd name="T31" fmla="*/ 1 h 374"/>
                  <a:gd name="T32" fmla="*/ 0 w 615"/>
                  <a:gd name="T33" fmla="*/ 1 h 374"/>
                  <a:gd name="T34" fmla="*/ 0 w 615"/>
                  <a:gd name="T35" fmla="*/ 1 h 374"/>
                  <a:gd name="T36" fmla="*/ 0 w 615"/>
                  <a:gd name="T37" fmla="*/ 1 h 374"/>
                  <a:gd name="T38" fmla="*/ 0 w 615"/>
                  <a:gd name="T39" fmla="*/ 1 h 374"/>
                  <a:gd name="T40" fmla="*/ 0 w 615"/>
                  <a:gd name="T41" fmla="*/ 1 h 374"/>
                  <a:gd name="T42" fmla="*/ 0 w 615"/>
                  <a:gd name="T43" fmla="*/ 1 h 374"/>
                  <a:gd name="T44" fmla="*/ 0 w 615"/>
                  <a:gd name="T45" fmla="*/ 1 h 374"/>
                  <a:gd name="T46" fmla="*/ 0 w 615"/>
                  <a:gd name="T47" fmla="*/ 1 h 374"/>
                  <a:gd name="T48" fmla="*/ 0 w 615"/>
                  <a:gd name="T49" fmla="*/ 1 h 374"/>
                  <a:gd name="T50" fmla="*/ 0 w 615"/>
                  <a:gd name="T51" fmla="*/ 1 h 374"/>
                  <a:gd name="T52" fmla="*/ 0 w 615"/>
                  <a:gd name="T53" fmla="*/ 1 h 374"/>
                  <a:gd name="T54" fmla="*/ 0 w 615"/>
                  <a:gd name="T55" fmla="*/ 0 h 374"/>
                  <a:gd name="T56" fmla="*/ 0 w 615"/>
                  <a:gd name="T57" fmla="*/ 1 h 374"/>
                  <a:gd name="T58" fmla="*/ 0 w 615"/>
                  <a:gd name="T59" fmla="*/ 1 h 374"/>
                  <a:gd name="T60" fmla="*/ 0 w 615"/>
                  <a:gd name="T61" fmla="*/ 1 h 374"/>
                  <a:gd name="T62" fmla="*/ 0 w 615"/>
                  <a:gd name="T63" fmla="*/ 1 h 374"/>
                  <a:gd name="T64" fmla="*/ 0 w 615"/>
                  <a:gd name="T65" fmla="*/ 1 h 374"/>
                  <a:gd name="T66" fmla="*/ 0 w 615"/>
                  <a:gd name="T67" fmla="*/ 1 h 374"/>
                  <a:gd name="T68" fmla="*/ 0 w 615"/>
                  <a:gd name="T69" fmla="*/ 1 h 374"/>
                  <a:gd name="T70" fmla="*/ 0 w 615"/>
                  <a:gd name="T71" fmla="*/ 1 h 374"/>
                  <a:gd name="T72" fmla="*/ 0 w 615"/>
                  <a:gd name="T73" fmla="*/ 1 h 374"/>
                  <a:gd name="T74" fmla="*/ 0 w 615"/>
                  <a:gd name="T75" fmla="*/ 1 h 374"/>
                  <a:gd name="T76" fmla="*/ 0 w 615"/>
                  <a:gd name="T77" fmla="*/ 1 h 374"/>
                  <a:gd name="T78" fmla="*/ 0 w 615"/>
                  <a:gd name="T79" fmla="*/ 1 h 374"/>
                  <a:gd name="T80" fmla="*/ 0 w 615"/>
                  <a:gd name="T81" fmla="*/ 1 h 374"/>
                  <a:gd name="T82" fmla="*/ 0 w 615"/>
                  <a:gd name="T83" fmla="*/ 1 h 374"/>
                  <a:gd name="T84" fmla="*/ 0 w 615"/>
                  <a:gd name="T85" fmla="*/ 1 h 374"/>
                  <a:gd name="T86" fmla="*/ 0 w 615"/>
                  <a:gd name="T87" fmla="*/ 1 h 374"/>
                  <a:gd name="T88" fmla="*/ 0 w 615"/>
                  <a:gd name="T89" fmla="*/ 1 h 374"/>
                  <a:gd name="T90" fmla="*/ 0 w 615"/>
                  <a:gd name="T91" fmla="*/ 1 h 374"/>
                  <a:gd name="T92" fmla="*/ 0 w 615"/>
                  <a:gd name="T93" fmla="*/ 1 h 374"/>
                  <a:gd name="T94" fmla="*/ 0 w 615"/>
                  <a:gd name="T95" fmla="*/ 1 h 374"/>
                  <a:gd name="T96" fmla="*/ 0 w 615"/>
                  <a:gd name="T97" fmla="*/ 1 h 374"/>
                  <a:gd name="T98" fmla="*/ 0 w 615"/>
                  <a:gd name="T99" fmla="*/ 1 h 374"/>
                  <a:gd name="T100" fmla="*/ 0 w 615"/>
                  <a:gd name="T101" fmla="*/ 1 h 374"/>
                  <a:gd name="T102" fmla="*/ 0 w 615"/>
                  <a:gd name="T103" fmla="*/ 1 h 374"/>
                  <a:gd name="T104" fmla="*/ 0 w 615"/>
                  <a:gd name="T105" fmla="*/ 1 h 374"/>
                  <a:gd name="T106" fmla="*/ 0 w 615"/>
                  <a:gd name="T107" fmla="*/ 1 h 374"/>
                  <a:gd name="T108" fmla="*/ 0 w 615"/>
                  <a:gd name="T109" fmla="*/ 1 h 374"/>
                  <a:gd name="T110" fmla="*/ 0 w 615"/>
                  <a:gd name="T111" fmla="*/ 1 h 374"/>
                  <a:gd name="T112" fmla="*/ 0 w 615"/>
                  <a:gd name="T113" fmla="*/ 1 h 374"/>
                  <a:gd name="T114" fmla="*/ 0 w 615"/>
                  <a:gd name="T115" fmla="*/ 1 h 374"/>
                  <a:gd name="T116" fmla="*/ 0 w 615"/>
                  <a:gd name="T117" fmla="*/ 1 h 374"/>
                  <a:gd name="T118" fmla="*/ 0 w 615"/>
                  <a:gd name="T119" fmla="*/ 1 h 374"/>
                  <a:gd name="T120" fmla="*/ 0 w 615"/>
                  <a:gd name="T121" fmla="*/ 1 h 3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15"/>
                  <a:gd name="T184" fmla="*/ 0 h 374"/>
                  <a:gd name="T185" fmla="*/ 615 w 615"/>
                  <a:gd name="T186" fmla="*/ 374 h 3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15" h="374">
                    <a:moveTo>
                      <a:pt x="39" y="202"/>
                    </a:moveTo>
                    <a:lnTo>
                      <a:pt x="39" y="203"/>
                    </a:lnTo>
                    <a:lnTo>
                      <a:pt x="39" y="207"/>
                    </a:lnTo>
                    <a:lnTo>
                      <a:pt x="37" y="214"/>
                    </a:lnTo>
                    <a:lnTo>
                      <a:pt x="39" y="225"/>
                    </a:lnTo>
                    <a:lnTo>
                      <a:pt x="39" y="235"/>
                    </a:lnTo>
                    <a:lnTo>
                      <a:pt x="40" y="246"/>
                    </a:lnTo>
                    <a:lnTo>
                      <a:pt x="44" y="256"/>
                    </a:lnTo>
                    <a:lnTo>
                      <a:pt x="51" y="270"/>
                    </a:lnTo>
                    <a:lnTo>
                      <a:pt x="58" y="278"/>
                    </a:lnTo>
                    <a:lnTo>
                      <a:pt x="69" y="287"/>
                    </a:lnTo>
                    <a:lnTo>
                      <a:pt x="82" y="292"/>
                    </a:lnTo>
                    <a:lnTo>
                      <a:pt x="99" y="295"/>
                    </a:lnTo>
                    <a:lnTo>
                      <a:pt x="119" y="293"/>
                    </a:lnTo>
                    <a:lnTo>
                      <a:pt x="144" y="288"/>
                    </a:lnTo>
                    <a:lnTo>
                      <a:pt x="171" y="278"/>
                    </a:lnTo>
                    <a:lnTo>
                      <a:pt x="205" y="265"/>
                    </a:lnTo>
                    <a:lnTo>
                      <a:pt x="238" y="247"/>
                    </a:lnTo>
                    <a:lnTo>
                      <a:pt x="267" y="232"/>
                    </a:lnTo>
                    <a:lnTo>
                      <a:pt x="291" y="217"/>
                    </a:lnTo>
                    <a:lnTo>
                      <a:pt x="313" y="206"/>
                    </a:lnTo>
                    <a:lnTo>
                      <a:pt x="331" y="195"/>
                    </a:lnTo>
                    <a:lnTo>
                      <a:pt x="347" y="185"/>
                    </a:lnTo>
                    <a:lnTo>
                      <a:pt x="360" y="177"/>
                    </a:lnTo>
                    <a:lnTo>
                      <a:pt x="375" y="172"/>
                    </a:lnTo>
                    <a:lnTo>
                      <a:pt x="386" y="165"/>
                    </a:lnTo>
                    <a:lnTo>
                      <a:pt x="396" y="161"/>
                    </a:lnTo>
                    <a:lnTo>
                      <a:pt x="407" y="158"/>
                    </a:lnTo>
                    <a:lnTo>
                      <a:pt x="421" y="154"/>
                    </a:lnTo>
                    <a:lnTo>
                      <a:pt x="433" y="151"/>
                    </a:lnTo>
                    <a:lnTo>
                      <a:pt x="450" y="147"/>
                    </a:lnTo>
                    <a:lnTo>
                      <a:pt x="466" y="144"/>
                    </a:lnTo>
                    <a:lnTo>
                      <a:pt x="488" y="143"/>
                    </a:lnTo>
                    <a:lnTo>
                      <a:pt x="507" y="139"/>
                    </a:lnTo>
                    <a:lnTo>
                      <a:pt x="522" y="132"/>
                    </a:lnTo>
                    <a:lnTo>
                      <a:pt x="534" y="124"/>
                    </a:lnTo>
                    <a:lnTo>
                      <a:pt x="544" y="114"/>
                    </a:lnTo>
                    <a:lnTo>
                      <a:pt x="549" y="104"/>
                    </a:lnTo>
                    <a:lnTo>
                      <a:pt x="551" y="93"/>
                    </a:lnTo>
                    <a:lnTo>
                      <a:pt x="551" y="82"/>
                    </a:lnTo>
                    <a:lnTo>
                      <a:pt x="548" y="71"/>
                    </a:lnTo>
                    <a:lnTo>
                      <a:pt x="541" y="58"/>
                    </a:lnTo>
                    <a:lnTo>
                      <a:pt x="532" y="46"/>
                    </a:lnTo>
                    <a:lnTo>
                      <a:pt x="519" y="37"/>
                    </a:lnTo>
                    <a:lnTo>
                      <a:pt x="507" y="28"/>
                    </a:lnTo>
                    <a:lnTo>
                      <a:pt x="489" y="20"/>
                    </a:lnTo>
                    <a:lnTo>
                      <a:pt x="470" y="16"/>
                    </a:lnTo>
                    <a:lnTo>
                      <a:pt x="450" y="13"/>
                    </a:lnTo>
                    <a:lnTo>
                      <a:pt x="428" y="15"/>
                    </a:lnTo>
                    <a:lnTo>
                      <a:pt x="429" y="13"/>
                    </a:lnTo>
                    <a:lnTo>
                      <a:pt x="435" y="11"/>
                    </a:lnTo>
                    <a:lnTo>
                      <a:pt x="443" y="8"/>
                    </a:lnTo>
                    <a:lnTo>
                      <a:pt x="454" y="5"/>
                    </a:lnTo>
                    <a:lnTo>
                      <a:pt x="466" y="2"/>
                    </a:lnTo>
                    <a:lnTo>
                      <a:pt x="482" y="1"/>
                    </a:lnTo>
                    <a:lnTo>
                      <a:pt x="497" y="0"/>
                    </a:lnTo>
                    <a:lnTo>
                      <a:pt x="514" y="1"/>
                    </a:lnTo>
                    <a:lnTo>
                      <a:pt x="530" y="2"/>
                    </a:lnTo>
                    <a:lnTo>
                      <a:pt x="547" y="8"/>
                    </a:lnTo>
                    <a:lnTo>
                      <a:pt x="563" y="15"/>
                    </a:lnTo>
                    <a:lnTo>
                      <a:pt x="578" y="26"/>
                    </a:lnTo>
                    <a:lnTo>
                      <a:pt x="590" y="39"/>
                    </a:lnTo>
                    <a:lnTo>
                      <a:pt x="601" y="58"/>
                    </a:lnTo>
                    <a:lnTo>
                      <a:pt x="609" y="80"/>
                    </a:lnTo>
                    <a:lnTo>
                      <a:pt x="615" y="108"/>
                    </a:lnTo>
                    <a:lnTo>
                      <a:pt x="614" y="109"/>
                    </a:lnTo>
                    <a:lnTo>
                      <a:pt x="609" y="116"/>
                    </a:lnTo>
                    <a:lnTo>
                      <a:pt x="605" y="120"/>
                    </a:lnTo>
                    <a:lnTo>
                      <a:pt x="601" y="125"/>
                    </a:lnTo>
                    <a:lnTo>
                      <a:pt x="596" y="132"/>
                    </a:lnTo>
                    <a:lnTo>
                      <a:pt x="590" y="139"/>
                    </a:lnTo>
                    <a:lnTo>
                      <a:pt x="581" y="144"/>
                    </a:lnTo>
                    <a:lnTo>
                      <a:pt x="571" y="151"/>
                    </a:lnTo>
                    <a:lnTo>
                      <a:pt x="559" y="159"/>
                    </a:lnTo>
                    <a:lnTo>
                      <a:pt x="545" y="169"/>
                    </a:lnTo>
                    <a:lnTo>
                      <a:pt x="529" y="176"/>
                    </a:lnTo>
                    <a:lnTo>
                      <a:pt x="512" y="184"/>
                    </a:lnTo>
                    <a:lnTo>
                      <a:pt x="491" y="194"/>
                    </a:lnTo>
                    <a:lnTo>
                      <a:pt x="470" y="202"/>
                    </a:lnTo>
                    <a:lnTo>
                      <a:pt x="446" y="210"/>
                    </a:lnTo>
                    <a:lnTo>
                      <a:pt x="426" y="220"/>
                    </a:lnTo>
                    <a:lnTo>
                      <a:pt x="409" y="231"/>
                    </a:lnTo>
                    <a:lnTo>
                      <a:pt x="394" y="241"/>
                    </a:lnTo>
                    <a:lnTo>
                      <a:pt x="379" y="251"/>
                    </a:lnTo>
                    <a:lnTo>
                      <a:pt x="365" y="263"/>
                    </a:lnTo>
                    <a:lnTo>
                      <a:pt x="353" y="276"/>
                    </a:lnTo>
                    <a:lnTo>
                      <a:pt x="340" y="288"/>
                    </a:lnTo>
                    <a:lnTo>
                      <a:pt x="325" y="297"/>
                    </a:lnTo>
                    <a:lnTo>
                      <a:pt x="312" y="308"/>
                    </a:lnTo>
                    <a:lnTo>
                      <a:pt x="297" y="319"/>
                    </a:lnTo>
                    <a:lnTo>
                      <a:pt x="280" y="332"/>
                    </a:lnTo>
                    <a:lnTo>
                      <a:pt x="260" y="340"/>
                    </a:lnTo>
                    <a:lnTo>
                      <a:pt x="241" y="349"/>
                    </a:lnTo>
                    <a:lnTo>
                      <a:pt x="216" y="358"/>
                    </a:lnTo>
                    <a:lnTo>
                      <a:pt x="189" y="367"/>
                    </a:lnTo>
                    <a:lnTo>
                      <a:pt x="160" y="371"/>
                    </a:lnTo>
                    <a:lnTo>
                      <a:pt x="136" y="374"/>
                    </a:lnTo>
                    <a:lnTo>
                      <a:pt x="112" y="374"/>
                    </a:lnTo>
                    <a:lnTo>
                      <a:pt x="92" y="374"/>
                    </a:lnTo>
                    <a:lnTo>
                      <a:pt x="73" y="371"/>
                    </a:lnTo>
                    <a:lnTo>
                      <a:pt x="58" y="367"/>
                    </a:lnTo>
                    <a:lnTo>
                      <a:pt x="43" y="360"/>
                    </a:lnTo>
                    <a:lnTo>
                      <a:pt x="32" y="353"/>
                    </a:lnTo>
                    <a:lnTo>
                      <a:pt x="21" y="344"/>
                    </a:lnTo>
                    <a:lnTo>
                      <a:pt x="14" y="334"/>
                    </a:lnTo>
                    <a:lnTo>
                      <a:pt x="9" y="323"/>
                    </a:lnTo>
                    <a:lnTo>
                      <a:pt x="5" y="312"/>
                    </a:lnTo>
                    <a:lnTo>
                      <a:pt x="2" y="300"/>
                    </a:lnTo>
                    <a:lnTo>
                      <a:pt x="0" y="288"/>
                    </a:lnTo>
                    <a:lnTo>
                      <a:pt x="0" y="276"/>
                    </a:lnTo>
                    <a:lnTo>
                      <a:pt x="3" y="265"/>
                    </a:lnTo>
                    <a:lnTo>
                      <a:pt x="6" y="252"/>
                    </a:lnTo>
                    <a:lnTo>
                      <a:pt x="9" y="244"/>
                    </a:lnTo>
                    <a:lnTo>
                      <a:pt x="11" y="235"/>
                    </a:lnTo>
                    <a:lnTo>
                      <a:pt x="14" y="228"/>
                    </a:lnTo>
                    <a:lnTo>
                      <a:pt x="17" y="221"/>
                    </a:lnTo>
                    <a:lnTo>
                      <a:pt x="20" y="217"/>
                    </a:lnTo>
                    <a:lnTo>
                      <a:pt x="24" y="213"/>
                    </a:lnTo>
                    <a:lnTo>
                      <a:pt x="26" y="210"/>
                    </a:lnTo>
                    <a:lnTo>
                      <a:pt x="35" y="202"/>
                    </a:lnTo>
                    <a:lnTo>
                      <a:pt x="39"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72" name="Freeform 152"/>
              <p:cNvSpPr>
                <a:spLocks/>
              </p:cNvSpPr>
              <p:nvPr/>
            </p:nvSpPr>
            <p:spPr bwMode="auto">
              <a:xfrm rot="-7580034">
                <a:off x="2418" y="1420"/>
                <a:ext cx="30" cy="336"/>
              </a:xfrm>
              <a:custGeom>
                <a:avLst/>
                <a:gdLst>
                  <a:gd name="T0" fmla="*/ 0 w 104"/>
                  <a:gd name="T1" fmla="*/ 0 h 623"/>
                  <a:gd name="T2" fmla="*/ 0 w 104"/>
                  <a:gd name="T3" fmla="*/ 1 h 623"/>
                  <a:gd name="T4" fmla="*/ 0 w 104"/>
                  <a:gd name="T5" fmla="*/ 1 h 623"/>
                  <a:gd name="T6" fmla="*/ 0 w 104"/>
                  <a:gd name="T7" fmla="*/ 1 h 623"/>
                  <a:gd name="T8" fmla="*/ 0 w 104"/>
                  <a:gd name="T9" fmla="*/ 1 h 623"/>
                  <a:gd name="T10" fmla="*/ 0 w 104"/>
                  <a:gd name="T11" fmla="*/ 1 h 623"/>
                  <a:gd name="T12" fmla="*/ 0 w 104"/>
                  <a:gd name="T13" fmla="*/ 1 h 623"/>
                  <a:gd name="T14" fmla="*/ 0 w 104"/>
                  <a:gd name="T15" fmla="*/ 1 h 623"/>
                  <a:gd name="T16" fmla="*/ 0 w 104"/>
                  <a:gd name="T17" fmla="*/ 1 h 623"/>
                  <a:gd name="T18" fmla="*/ 0 w 104"/>
                  <a:gd name="T19" fmla="*/ 1 h 623"/>
                  <a:gd name="T20" fmla="*/ 0 w 104"/>
                  <a:gd name="T21" fmla="*/ 1 h 623"/>
                  <a:gd name="T22" fmla="*/ 0 w 104"/>
                  <a:gd name="T23" fmla="*/ 1 h 623"/>
                  <a:gd name="T24" fmla="*/ 0 w 104"/>
                  <a:gd name="T25" fmla="*/ 1 h 623"/>
                  <a:gd name="T26" fmla="*/ 0 w 104"/>
                  <a:gd name="T27" fmla="*/ 1 h 623"/>
                  <a:gd name="T28" fmla="*/ 0 w 104"/>
                  <a:gd name="T29" fmla="*/ 1 h 623"/>
                  <a:gd name="T30" fmla="*/ 0 w 104"/>
                  <a:gd name="T31" fmla="*/ 1 h 623"/>
                  <a:gd name="T32" fmla="*/ 0 w 104"/>
                  <a:gd name="T33" fmla="*/ 1 h 623"/>
                  <a:gd name="T34" fmla="*/ 0 w 104"/>
                  <a:gd name="T35" fmla="*/ 1 h 623"/>
                  <a:gd name="T36" fmla="*/ 0 w 104"/>
                  <a:gd name="T37" fmla="*/ 1 h 623"/>
                  <a:gd name="T38" fmla="*/ 0 w 104"/>
                  <a:gd name="T39" fmla="*/ 1 h 623"/>
                  <a:gd name="T40" fmla="*/ 0 w 104"/>
                  <a:gd name="T41" fmla="*/ 1 h 623"/>
                  <a:gd name="T42" fmla="*/ 0 w 104"/>
                  <a:gd name="T43" fmla="*/ 1 h 623"/>
                  <a:gd name="T44" fmla="*/ 0 w 104"/>
                  <a:gd name="T45" fmla="*/ 1 h 623"/>
                  <a:gd name="T46" fmla="*/ 0 w 104"/>
                  <a:gd name="T47" fmla="*/ 1 h 623"/>
                  <a:gd name="T48" fmla="*/ 0 w 104"/>
                  <a:gd name="T49" fmla="*/ 1 h 623"/>
                  <a:gd name="T50" fmla="*/ 0 w 104"/>
                  <a:gd name="T51" fmla="*/ 1 h 623"/>
                  <a:gd name="T52" fmla="*/ 0 w 104"/>
                  <a:gd name="T53" fmla="*/ 1 h 623"/>
                  <a:gd name="T54" fmla="*/ 0 w 104"/>
                  <a:gd name="T55" fmla="*/ 1 h 623"/>
                  <a:gd name="T56" fmla="*/ 0 w 104"/>
                  <a:gd name="T57" fmla="*/ 1 h 623"/>
                  <a:gd name="T58" fmla="*/ 0 w 104"/>
                  <a:gd name="T59" fmla="*/ 1 h 623"/>
                  <a:gd name="T60" fmla="*/ 0 w 104"/>
                  <a:gd name="T61" fmla="*/ 1 h 623"/>
                  <a:gd name="T62" fmla="*/ 0 w 104"/>
                  <a:gd name="T63" fmla="*/ 1 h 623"/>
                  <a:gd name="T64" fmla="*/ 0 w 104"/>
                  <a:gd name="T65" fmla="*/ 1 h 623"/>
                  <a:gd name="T66" fmla="*/ 0 w 104"/>
                  <a:gd name="T67" fmla="*/ 1 h 623"/>
                  <a:gd name="T68" fmla="*/ 0 w 104"/>
                  <a:gd name="T69" fmla="*/ 1 h 623"/>
                  <a:gd name="T70" fmla="*/ 0 w 104"/>
                  <a:gd name="T71" fmla="*/ 1 h 623"/>
                  <a:gd name="T72" fmla="*/ 0 w 104"/>
                  <a:gd name="T73" fmla="*/ 1 h 623"/>
                  <a:gd name="T74" fmla="*/ 0 w 104"/>
                  <a:gd name="T75" fmla="*/ 1 h 623"/>
                  <a:gd name="T76" fmla="*/ 0 w 104"/>
                  <a:gd name="T77" fmla="*/ 1 h 623"/>
                  <a:gd name="T78" fmla="*/ 0 w 104"/>
                  <a:gd name="T79" fmla="*/ 1 h 623"/>
                  <a:gd name="T80" fmla="*/ 0 w 104"/>
                  <a:gd name="T81" fmla="*/ 1 h 623"/>
                  <a:gd name="T82" fmla="*/ 0 w 104"/>
                  <a:gd name="T83" fmla="*/ 1 h 623"/>
                  <a:gd name="T84" fmla="*/ 0 w 104"/>
                  <a:gd name="T85" fmla="*/ 1 h 623"/>
                  <a:gd name="T86" fmla="*/ 0 w 104"/>
                  <a:gd name="T87" fmla="*/ 1 h 623"/>
                  <a:gd name="T88" fmla="*/ 0 w 104"/>
                  <a:gd name="T89" fmla="*/ 0 h 623"/>
                  <a:gd name="T90" fmla="*/ 0 w 104"/>
                  <a:gd name="T91" fmla="*/ 0 h 62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04"/>
                  <a:gd name="T139" fmla="*/ 0 h 623"/>
                  <a:gd name="T140" fmla="*/ 104 w 104"/>
                  <a:gd name="T141" fmla="*/ 623 h 62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04" h="623">
                    <a:moveTo>
                      <a:pt x="0" y="0"/>
                    </a:moveTo>
                    <a:lnTo>
                      <a:pt x="0" y="2"/>
                    </a:lnTo>
                    <a:lnTo>
                      <a:pt x="5" y="13"/>
                    </a:lnTo>
                    <a:lnTo>
                      <a:pt x="10" y="28"/>
                    </a:lnTo>
                    <a:lnTo>
                      <a:pt x="17" y="53"/>
                    </a:lnTo>
                    <a:lnTo>
                      <a:pt x="24" y="79"/>
                    </a:lnTo>
                    <a:lnTo>
                      <a:pt x="32" y="113"/>
                    </a:lnTo>
                    <a:lnTo>
                      <a:pt x="40" y="150"/>
                    </a:lnTo>
                    <a:lnTo>
                      <a:pt x="48" y="192"/>
                    </a:lnTo>
                    <a:lnTo>
                      <a:pt x="52" y="237"/>
                    </a:lnTo>
                    <a:lnTo>
                      <a:pt x="56" y="287"/>
                    </a:lnTo>
                    <a:lnTo>
                      <a:pt x="56" y="337"/>
                    </a:lnTo>
                    <a:lnTo>
                      <a:pt x="55" y="392"/>
                    </a:lnTo>
                    <a:lnTo>
                      <a:pt x="48" y="448"/>
                    </a:lnTo>
                    <a:lnTo>
                      <a:pt x="39" y="506"/>
                    </a:lnTo>
                    <a:lnTo>
                      <a:pt x="24" y="564"/>
                    </a:lnTo>
                    <a:lnTo>
                      <a:pt x="5" y="623"/>
                    </a:lnTo>
                    <a:lnTo>
                      <a:pt x="14" y="613"/>
                    </a:lnTo>
                    <a:lnTo>
                      <a:pt x="22" y="606"/>
                    </a:lnTo>
                    <a:lnTo>
                      <a:pt x="30" y="595"/>
                    </a:lnTo>
                    <a:lnTo>
                      <a:pt x="40" y="583"/>
                    </a:lnTo>
                    <a:lnTo>
                      <a:pt x="50" y="568"/>
                    </a:lnTo>
                    <a:lnTo>
                      <a:pt x="62" y="550"/>
                    </a:lnTo>
                    <a:lnTo>
                      <a:pt x="70" y="527"/>
                    </a:lnTo>
                    <a:lnTo>
                      <a:pt x="80" y="502"/>
                    </a:lnTo>
                    <a:lnTo>
                      <a:pt x="86" y="474"/>
                    </a:lnTo>
                    <a:lnTo>
                      <a:pt x="95" y="444"/>
                    </a:lnTo>
                    <a:lnTo>
                      <a:pt x="99" y="407"/>
                    </a:lnTo>
                    <a:lnTo>
                      <a:pt x="103" y="368"/>
                    </a:lnTo>
                    <a:lnTo>
                      <a:pt x="104" y="326"/>
                    </a:lnTo>
                    <a:lnTo>
                      <a:pt x="101" y="280"/>
                    </a:lnTo>
                    <a:lnTo>
                      <a:pt x="95" y="232"/>
                    </a:lnTo>
                    <a:lnTo>
                      <a:pt x="89" y="191"/>
                    </a:lnTo>
                    <a:lnTo>
                      <a:pt x="81" y="155"/>
                    </a:lnTo>
                    <a:lnTo>
                      <a:pt x="74" y="125"/>
                    </a:lnTo>
                    <a:lnTo>
                      <a:pt x="66" y="98"/>
                    </a:lnTo>
                    <a:lnTo>
                      <a:pt x="58" y="76"/>
                    </a:lnTo>
                    <a:lnTo>
                      <a:pt x="50" y="56"/>
                    </a:lnTo>
                    <a:lnTo>
                      <a:pt x="41" y="41"/>
                    </a:lnTo>
                    <a:lnTo>
                      <a:pt x="32" y="28"/>
                    </a:lnTo>
                    <a:lnTo>
                      <a:pt x="25" y="19"/>
                    </a:lnTo>
                    <a:lnTo>
                      <a:pt x="18" y="11"/>
                    </a:lnTo>
                    <a:lnTo>
                      <a:pt x="13" y="7"/>
                    </a:lnTo>
                    <a:lnTo>
                      <a:pt x="2" y="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73" name="Freeform 153"/>
              <p:cNvSpPr>
                <a:spLocks/>
              </p:cNvSpPr>
              <p:nvPr/>
            </p:nvSpPr>
            <p:spPr bwMode="auto">
              <a:xfrm rot="-7580034">
                <a:off x="2582" y="1436"/>
                <a:ext cx="56" cy="91"/>
              </a:xfrm>
              <a:custGeom>
                <a:avLst/>
                <a:gdLst>
                  <a:gd name="T0" fmla="*/ 0 w 200"/>
                  <a:gd name="T1" fmla="*/ 1 h 168"/>
                  <a:gd name="T2" fmla="*/ 0 w 200"/>
                  <a:gd name="T3" fmla="*/ 1 h 168"/>
                  <a:gd name="T4" fmla="*/ 0 w 200"/>
                  <a:gd name="T5" fmla="*/ 1 h 168"/>
                  <a:gd name="T6" fmla="*/ 0 w 200"/>
                  <a:gd name="T7" fmla="*/ 1 h 168"/>
                  <a:gd name="T8" fmla="*/ 0 w 200"/>
                  <a:gd name="T9" fmla="*/ 1 h 168"/>
                  <a:gd name="T10" fmla="*/ 0 w 200"/>
                  <a:gd name="T11" fmla="*/ 1 h 168"/>
                  <a:gd name="T12" fmla="*/ 0 w 200"/>
                  <a:gd name="T13" fmla="*/ 1 h 168"/>
                  <a:gd name="T14" fmla="*/ 0 w 200"/>
                  <a:gd name="T15" fmla="*/ 1 h 168"/>
                  <a:gd name="T16" fmla="*/ 0 w 200"/>
                  <a:gd name="T17" fmla="*/ 1 h 168"/>
                  <a:gd name="T18" fmla="*/ 0 w 200"/>
                  <a:gd name="T19" fmla="*/ 1 h 168"/>
                  <a:gd name="T20" fmla="*/ 0 w 200"/>
                  <a:gd name="T21" fmla="*/ 1 h 168"/>
                  <a:gd name="T22" fmla="*/ 0 w 200"/>
                  <a:gd name="T23" fmla="*/ 1 h 168"/>
                  <a:gd name="T24" fmla="*/ 0 w 200"/>
                  <a:gd name="T25" fmla="*/ 1 h 168"/>
                  <a:gd name="T26" fmla="*/ 0 w 200"/>
                  <a:gd name="T27" fmla="*/ 1 h 168"/>
                  <a:gd name="T28" fmla="*/ 0 w 200"/>
                  <a:gd name="T29" fmla="*/ 1 h 168"/>
                  <a:gd name="T30" fmla="*/ 0 w 200"/>
                  <a:gd name="T31" fmla="*/ 1 h 168"/>
                  <a:gd name="T32" fmla="*/ 0 w 200"/>
                  <a:gd name="T33" fmla="*/ 1 h 168"/>
                  <a:gd name="T34" fmla="*/ 0 w 200"/>
                  <a:gd name="T35" fmla="*/ 1 h 168"/>
                  <a:gd name="T36" fmla="*/ 0 w 200"/>
                  <a:gd name="T37" fmla="*/ 1 h 168"/>
                  <a:gd name="T38" fmla="*/ 0 w 200"/>
                  <a:gd name="T39" fmla="*/ 0 h 168"/>
                  <a:gd name="T40" fmla="*/ 0 w 200"/>
                  <a:gd name="T41" fmla="*/ 0 h 168"/>
                  <a:gd name="T42" fmla="*/ 0 w 200"/>
                  <a:gd name="T43" fmla="*/ 0 h 168"/>
                  <a:gd name="T44" fmla="*/ 0 w 200"/>
                  <a:gd name="T45" fmla="*/ 0 h 168"/>
                  <a:gd name="T46" fmla="*/ 0 w 200"/>
                  <a:gd name="T47" fmla="*/ 0 h 168"/>
                  <a:gd name="T48" fmla="*/ 0 w 200"/>
                  <a:gd name="T49" fmla="*/ 1 h 168"/>
                  <a:gd name="T50" fmla="*/ 0 w 200"/>
                  <a:gd name="T51" fmla="*/ 1 h 168"/>
                  <a:gd name="T52" fmla="*/ 0 w 200"/>
                  <a:gd name="T53" fmla="*/ 1 h 168"/>
                  <a:gd name="T54" fmla="*/ 0 w 200"/>
                  <a:gd name="T55" fmla="*/ 1 h 168"/>
                  <a:gd name="T56" fmla="*/ 0 w 200"/>
                  <a:gd name="T57" fmla="*/ 1 h 168"/>
                  <a:gd name="T58" fmla="*/ 0 w 200"/>
                  <a:gd name="T59" fmla="*/ 1 h 168"/>
                  <a:gd name="T60" fmla="*/ 0 w 200"/>
                  <a:gd name="T61" fmla="*/ 1 h 168"/>
                  <a:gd name="T62" fmla="*/ 0 w 200"/>
                  <a:gd name="T63" fmla="*/ 1 h 168"/>
                  <a:gd name="T64" fmla="*/ 0 w 200"/>
                  <a:gd name="T65" fmla="*/ 1 h 168"/>
                  <a:gd name="T66" fmla="*/ 0 w 200"/>
                  <a:gd name="T67" fmla="*/ 1 h 168"/>
                  <a:gd name="T68" fmla="*/ 0 w 200"/>
                  <a:gd name="T69" fmla="*/ 1 h 168"/>
                  <a:gd name="T70" fmla="*/ 0 w 200"/>
                  <a:gd name="T71" fmla="*/ 1 h 168"/>
                  <a:gd name="T72" fmla="*/ 0 w 200"/>
                  <a:gd name="T73" fmla="*/ 1 h 168"/>
                  <a:gd name="T74" fmla="*/ 0 w 200"/>
                  <a:gd name="T75" fmla="*/ 1 h 168"/>
                  <a:gd name="T76" fmla="*/ 0 w 200"/>
                  <a:gd name="T77" fmla="*/ 1 h 168"/>
                  <a:gd name="T78" fmla="*/ 0 w 200"/>
                  <a:gd name="T79" fmla="*/ 1 h 168"/>
                  <a:gd name="T80" fmla="*/ 0 w 200"/>
                  <a:gd name="T81" fmla="*/ 1 h 168"/>
                  <a:gd name="T82" fmla="*/ 0 w 200"/>
                  <a:gd name="T83" fmla="*/ 1 h 168"/>
                  <a:gd name="T84" fmla="*/ 0 w 200"/>
                  <a:gd name="T85" fmla="*/ 1 h 168"/>
                  <a:gd name="T86" fmla="*/ 0 w 200"/>
                  <a:gd name="T87" fmla="*/ 1 h 168"/>
                  <a:gd name="T88" fmla="*/ 0 w 200"/>
                  <a:gd name="T89" fmla="*/ 1 h 168"/>
                  <a:gd name="T90" fmla="*/ 0 w 200"/>
                  <a:gd name="T91" fmla="*/ 1 h 168"/>
                  <a:gd name="T92" fmla="*/ 0 w 200"/>
                  <a:gd name="T93" fmla="*/ 1 h 168"/>
                  <a:gd name="T94" fmla="*/ 0 w 200"/>
                  <a:gd name="T95" fmla="*/ 1 h 16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00"/>
                  <a:gd name="T145" fmla="*/ 0 h 168"/>
                  <a:gd name="T146" fmla="*/ 200 w 200"/>
                  <a:gd name="T147" fmla="*/ 168 h 16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00" h="168">
                    <a:moveTo>
                      <a:pt x="171" y="168"/>
                    </a:moveTo>
                    <a:lnTo>
                      <a:pt x="171" y="166"/>
                    </a:lnTo>
                    <a:lnTo>
                      <a:pt x="171" y="164"/>
                    </a:lnTo>
                    <a:lnTo>
                      <a:pt x="171" y="160"/>
                    </a:lnTo>
                    <a:lnTo>
                      <a:pt x="171" y="154"/>
                    </a:lnTo>
                    <a:lnTo>
                      <a:pt x="168" y="144"/>
                    </a:lnTo>
                    <a:lnTo>
                      <a:pt x="167" y="136"/>
                    </a:lnTo>
                    <a:lnTo>
                      <a:pt x="163" y="125"/>
                    </a:lnTo>
                    <a:lnTo>
                      <a:pt x="159" y="116"/>
                    </a:lnTo>
                    <a:lnTo>
                      <a:pt x="149" y="102"/>
                    </a:lnTo>
                    <a:lnTo>
                      <a:pt x="140" y="90"/>
                    </a:lnTo>
                    <a:lnTo>
                      <a:pt x="126" y="75"/>
                    </a:lnTo>
                    <a:lnTo>
                      <a:pt x="110" y="61"/>
                    </a:lnTo>
                    <a:lnTo>
                      <a:pt x="88" y="46"/>
                    </a:lnTo>
                    <a:lnTo>
                      <a:pt x="63" y="32"/>
                    </a:lnTo>
                    <a:lnTo>
                      <a:pt x="33" y="17"/>
                    </a:lnTo>
                    <a:lnTo>
                      <a:pt x="0" y="4"/>
                    </a:lnTo>
                    <a:lnTo>
                      <a:pt x="0" y="2"/>
                    </a:lnTo>
                    <a:lnTo>
                      <a:pt x="5" y="1"/>
                    </a:lnTo>
                    <a:lnTo>
                      <a:pt x="9" y="0"/>
                    </a:lnTo>
                    <a:lnTo>
                      <a:pt x="15" y="0"/>
                    </a:lnTo>
                    <a:lnTo>
                      <a:pt x="22" y="0"/>
                    </a:lnTo>
                    <a:lnTo>
                      <a:pt x="32" y="0"/>
                    </a:lnTo>
                    <a:lnTo>
                      <a:pt x="43" y="0"/>
                    </a:lnTo>
                    <a:lnTo>
                      <a:pt x="55" y="1"/>
                    </a:lnTo>
                    <a:lnTo>
                      <a:pt x="66" y="1"/>
                    </a:lnTo>
                    <a:lnTo>
                      <a:pt x="80" y="5"/>
                    </a:lnTo>
                    <a:lnTo>
                      <a:pt x="93" y="9"/>
                    </a:lnTo>
                    <a:lnTo>
                      <a:pt x="108" y="16"/>
                    </a:lnTo>
                    <a:lnTo>
                      <a:pt x="122" y="22"/>
                    </a:lnTo>
                    <a:lnTo>
                      <a:pt x="137" y="31"/>
                    </a:lnTo>
                    <a:lnTo>
                      <a:pt x="151" y="42"/>
                    </a:lnTo>
                    <a:lnTo>
                      <a:pt x="167" y="57"/>
                    </a:lnTo>
                    <a:lnTo>
                      <a:pt x="178" y="69"/>
                    </a:lnTo>
                    <a:lnTo>
                      <a:pt x="187" y="83"/>
                    </a:lnTo>
                    <a:lnTo>
                      <a:pt x="194" y="94"/>
                    </a:lnTo>
                    <a:lnTo>
                      <a:pt x="198" y="105"/>
                    </a:lnTo>
                    <a:lnTo>
                      <a:pt x="200" y="114"/>
                    </a:lnTo>
                    <a:lnTo>
                      <a:pt x="200" y="124"/>
                    </a:lnTo>
                    <a:lnTo>
                      <a:pt x="198" y="132"/>
                    </a:lnTo>
                    <a:lnTo>
                      <a:pt x="197" y="142"/>
                    </a:lnTo>
                    <a:lnTo>
                      <a:pt x="192" y="147"/>
                    </a:lnTo>
                    <a:lnTo>
                      <a:pt x="187" y="153"/>
                    </a:lnTo>
                    <a:lnTo>
                      <a:pt x="183" y="157"/>
                    </a:lnTo>
                    <a:lnTo>
                      <a:pt x="179" y="161"/>
                    </a:lnTo>
                    <a:lnTo>
                      <a:pt x="174" y="166"/>
                    </a:lnTo>
                    <a:lnTo>
                      <a:pt x="171" y="1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74" name="Freeform 154"/>
              <p:cNvSpPr>
                <a:spLocks/>
              </p:cNvSpPr>
              <p:nvPr/>
            </p:nvSpPr>
            <p:spPr bwMode="auto">
              <a:xfrm rot="-7580034">
                <a:off x="2620" y="1450"/>
                <a:ext cx="81" cy="61"/>
              </a:xfrm>
              <a:custGeom>
                <a:avLst/>
                <a:gdLst>
                  <a:gd name="T0" fmla="*/ 0 w 288"/>
                  <a:gd name="T1" fmla="*/ 1 h 112"/>
                  <a:gd name="T2" fmla="*/ 0 w 288"/>
                  <a:gd name="T3" fmla="*/ 1 h 112"/>
                  <a:gd name="T4" fmla="*/ 0 w 288"/>
                  <a:gd name="T5" fmla="*/ 1 h 112"/>
                  <a:gd name="T6" fmla="*/ 0 w 288"/>
                  <a:gd name="T7" fmla="*/ 1 h 112"/>
                  <a:gd name="T8" fmla="*/ 0 w 288"/>
                  <a:gd name="T9" fmla="*/ 1 h 112"/>
                  <a:gd name="T10" fmla="*/ 0 w 288"/>
                  <a:gd name="T11" fmla="*/ 1 h 112"/>
                  <a:gd name="T12" fmla="*/ 0 w 288"/>
                  <a:gd name="T13" fmla="*/ 1 h 112"/>
                  <a:gd name="T14" fmla="*/ 0 w 288"/>
                  <a:gd name="T15" fmla="*/ 1 h 112"/>
                  <a:gd name="T16" fmla="*/ 0 w 288"/>
                  <a:gd name="T17" fmla="*/ 1 h 112"/>
                  <a:gd name="T18" fmla="*/ 0 w 288"/>
                  <a:gd name="T19" fmla="*/ 1 h 112"/>
                  <a:gd name="T20" fmla="*/ 0 w 288"/>
                  <a:gd name="T21" fmla="*/ 1 h 112"/>
                  <a:gd name="T22" fmla="*/ 0 w 288"/>
                  <a:gd name="T23" fmla="*/ 1 h 112"/>
                  <a:gd name="T24" fmla="*/ 0 w 288"/>
                  <a:gd name="T25" fmla="*/ 1 h 112"/>
                  <a:gd name="T26" fmla="*/ 0 w 288"/>
                  <a:gd name="T27" fmla="*/ 1 h 112"/>
                  <a:gd name="T28" fmla="*/ 0 w 288"/>
                  <a:gd name="T29" fmla="*/ 1 h 112"/>
                  <a:gd name="T30" fmla="*/ 0 w 288"/>
                  <a:gd name="T31" fmla="*/ 1 h 112"/>
                  <a:gd name="T32" fmla="*/ 0 w 288"/>
                  <a:gd name="T33" fmla="*/ 0 h 112"/>
                  <a:gd name="T34" fmla="*/ 0 w 288"/>
                  <a:gd name="T35" fmla="*/ 1 h 112"/>
                  <a:gd name="T36" fmla="*/ 0 w 288"/>
                  <a:gd name="T37" fmla="*/ 1 h 112"/>
                  <a:gd name="T38" fmla="*/ 0 w 288"/>
                  <a:gd name="T39" fmla="*/ 1 h 112"/>
                  <a:gd name="T40" fmla="*/ 0 w 288"/>
                  <a:gd name="T41" fmla="*/ 1 h 112"/>
                  <a:gd name="T42" fmla="*/ 0 w 288"/>
                  <a:gd name="T43" fmla="*/ 1 h 112"/>
                  <a:gd name="T44" fmla="*/ 0 w 288"/>
                  <a:gd name="T45" fmla="*/ 1 h 112"/>
                  <a:gd name="T46" fmla="*/ 0 w 288"/>
                  <a:gd name="T47" fmla="*/ 1 h 112"/>
                  <a:gd name="T48" fmla="*/ 0 w 288"/>
                  <a:gd name="T49" fmla="*/ 1 h 112"/>
                  <a:gd name="T50" fmla="*/ 0 w 288"/>
                  <a:gd name="T51" fmla="*/ 1 h 112"/>
                  <a:gd name="T52" fmla="*/ 0 w 288"/>
                  <a:gd name="T53" fmla="*/ 1 h 112"/>
                  <a:gd name="T54" fmla="*/ 0 w 288"/>
                  <a:gd name="T55" fmla="*/ 1 h 112"/>
                  <a:gd name="T56" fmla="*/ 0 w 288"/>
                  <a:gd name="T57" fmla="*/ 1 h 112"/>
                  <a:gd name="T58" fmla="*/ 0 w 288"/>
                  <a:gd name="T59" fmla="*/ 1 h 112"/>
                  <a:gd name="T60" fmla="*/ 0 w 288"/>
                  <a:gd name="T61" fmla="*/ 1 h 112"/>
                  <a:gd name="T62" fmla="*/ 0 w 288"/>
                  <a:gd name="T63" fmla="*/ 1 h 112"/>
                  <a:gd name="T64" fmla="*/ 0 w 288"/>
                  <a:gd name="T65" fmla="*/ 1 h 112"/>
                  <a:gd name="T66" fmla="*/ 0 w 288"/>
                  <a:gd name="T67" fmla="*/ 1 h 112"/>
                  <a:gd name="T68" fmla="*/ 0 w 288"/>
                  <a:gd name="T69" fmla="*/ 1 h 112"/>
                  <a:gd name="T70" fmla="*/ 0 w 288"/>
                  <a:gd name="T71" fmla="*/ 1 h 112"/>
                  <a:gd name="T72" fmla="*/ 0 w 288"/>
                  <a:gd name="T73" fmla="*/ 1 h 112"/>
                  <a:gd name="T74" fmla="*/ 0 w 288"/>
                  <a:gd name="T75" fmla="*/ 1 h 112"/>
                  <a:gd name="T76" fmla="*/ 0 w 288"/>
                  <a:gd name="T77" fmla="*/ 1 h 112"/>
                  <a:gd name="T78" fmla="*/ 0 w 288"/>
                  <a:gd name="T79" fmla="*/ 1 h 112"/>
                  <a:gd name="T80" fmla="*/ 0 w 288"/>
                  <a:gd name="T81" fmla="*/ 1 h 112"/>
                  <a:gd name="T82" fmla="*/ 0 w 288"/>
                  <a:gd name="T83" fmla="*/ 1 h 112"/>
                  <a:gd name="T84" fmla="*/ 0 w 288"/>
                  <a:gd name="T85" fmla="*/ 1 h 112"/>
                  <a:gd name="T86" fmla="*/ 0 w 288"/>
                  <a:gd name="T87" fmla="*/ 1 h 112"/>
                  <a:gd name="T88" fmla="*/ 0 w 288"/>
                  <a:gd name="T89" fmla="*/ 1 h 112"/>
                  <a:gd name="T90" fmla="*/ 0 w 288"/>
                  <a:gd name="T91" fmla="*/ 1 h 1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88"/>
                  <a:gd name="T139" fmla="*/ 0 h 112"/>
                  <a:gd name="T140" fmla="*/ 288 w 288"/>
                  <a:gd name="T141" fmla="*/ 112 h 11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88" h="112">
                    <a:moveTo>
                      <a:pt x="288" y="59"/>
                    </a:moveTo>
                    <a:lnTo>
                      <a:pt x="287" y="59"/>
                    </a:lnTo>
                    <a:lnTo>
                      <a:pt x="280" y="60"/>
                    </a:lnTo>
                    <a:lnTo>
                      <a:pt x="272" y="61"/>
                    </a:lnTo>
                    <a:lnTo>
                      <a:pt x="262" y="63"/>
                    </a:lnTo>
                    <a:lnTo>
                      <a:pt x="247" y="64"/>
                    </a:lnTo>
                    <a:lnTo>
                      <a:pt x="231" y="67"/>
                    </a:lnTo>
                    <a:lnTo>
                      <a:pt x="211" y="68"/>
                    </a:lnTo>
                    <a:lnTo>
                      <a:pt x="194" y="68"/>
                    </a:lnTo>
                    <a:lnTo>
                      <a:pt x="170" y="67"/>
                    </a:lnTo>
                    <a:lnTo>
                      <a:pt x="149" y="64"/>
                    </a:lnTo>
                    <a:lnTo>
                      <a:pt x="124" y="60"/>
                    </a:lnTo>
                    <a:lnTo>
                      <a:pt x="101" y="53"/>
                    </a:lnTo>
                    <a:lnTo>
                      <a:pt x="75" y="44"/>
                    </a:lnTo>
                    <a:lnTo>
                      <a:pt x="49" y="31"/>
                    </a:lnTo>
                    <a:lnTo>
                      <a:pt x="23" y="18"/>
                    </a:lnTo>
                    <a:lnTo>
                      <a:pt x="0" y="0"/>
                    </a:lnTo>
                    <a:lnTo>
                      <a:pt x="0" y="1"/>
                    </a:lnTo>
                    <a:lnTo>
                      <a:pt x="4" y="12"/>
                    </a:lnTo>
                    <a:lnTo>
                      <a:pt x="8" y="18"/>
                    </a:lnTo>
                    <a:lnTo>
                      <a:pt x="12" y="24"/>
                    </a:lnTo>
                    <a:lnTo>
                      <a:pt x="19" y="33"/>
                    </a:lnTo>
                    <a:lnTo>
                      <a:pt x="27" y="44"/>
                    </a:lnTo>
                    <a:lnTo>
                      <a:pt x="35" y="50"/>
                    </a:lnTo>
                    <a:lnTo>
                      <a:pt x="46" y="60"/>
                    </a:lnTo>
                    <a:lnTo>
                      <a:pt x="60" y="68"/>
                    </a:lnTo>
                    <a:lnTo>
                      <a:pt x="76" y="78"/>
                    </a:lnTo>
                    <a:lnTo>
                      <a:pt x="94" y="86"/>
                    </a:lnTo>
                    <a:lnTo>
                      <a:pt x="115" y="93"/>
                    </a:lnTo>
                    <a:lnTo>
                      <a:pt x="138" y="100"/>
                    </a:lnTo>
                    <a:lnTo>
                      <a:pt x="164" y="106"/>
                    </a:lnTo>
                    <a:lnTo>
                      <a:pt x="188" y="110"/>
                    </a:lnTo>
                    <a:lnTo>
                      <a:pt x="210" y="112"/>
                    </a:lnTo>
                    <a:lnTo>
                      <a:pt x="228" y="112"/>
                    </a:lnTo>
                    <a:lnTo>
                      <a:pt x="243" y="112"/>
                    </a:lnTo>
                    <a:lnTo>
                      <a:pt x="255" y="106"/>
                    </a:lnTo>
                    <a:lnTo>
                      <a:pt x="266" y="104"/>
                    </a:lnTo>
                    <a:lnTo>
                      <a:pt x="274" y="98"/>
                    </a:lnTo>
                    <a:lnTo>
                      <a:pt x="280" y="93"/>
                    </a:lnTo>
                    <a:lnTo>
                      <a:pt x="282" y="87"/>
                    </a:lnTo>
                    <a:lnTo>
                      <a:pt x="287" y="80"/>
                    </a:lnTo>
                    <a:lnTo>
                      <a:pt x="287" y="75"/>
                    </a:lnTo>
                    <a:lnTo>
                      <a:pt x="288" y="70"/>
                    </a:lnTo>
                    <a:lnTo>
                      <a:pt x="288" y="61"/>
                    </a:lnTo>
                    <a:lnTo>
                      <a:pt x="288"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75" name="Freeform 155"/>
              <p:cNvSpPr>
                <a:spLocks/>
              </p:cNvSpPr>
              <p:nvPr/>
            </p:nvSpPr>
            <p:spPr bwMode="auto">
              <a:xfrm rot="-7580034">
                <a:off x="2682" y="1553"/>
                <a:ext cx="271" cy="114"/>
              </a:xfrm>
              <a:custGeom>
                <a:avLst/>
                <a:gdLst>
                  <a:gd name="T0" fmla="*/ 0 w 960"/>
                  <a:gd name="T1" fmla="*/ 1 h 211"/>
                  <a:gd name="T2" fmla="*/ 0 w 960"/>
                  <a:gd name="T3" fmla="*/ 1 h 211"/>
                  <a:gd name="T4" fmla="*/ 0 w 960"/>
                  <a:gd name="T5" fmla="*/ 1 h 211"/>
                  <a:gd name="T6" fmla="*/ 0 w 960"/>
                  <a:gd name="T7" fmla="*/ 1 h 211"/>
                  <a:gd name="T8" fmla="*/ 0 w 960"/>
                  <a:gd name="T9" fmla="*/ 1 h 211"/>
                  <a:gd name="T10" fmla="*/ 0 w 960"/>
                  <a:gd name="T11" fmla="*/ 1 h 211"/>
                  <a:gd name="T12" fmla="*/ 0 w 960"/>
                  <a:gd name="T13" fmla="*/ 1 h 211"/>
                  <a:gd name="T14" fmla="*/ 0 w 960"/>
                  <a:gd name="T15" fmla="*/ 1 h 211"/>
                  <a:gd name="T16" fmla="*/ 0 w 960"/>
                  <a:gd name="T17" fmla="*/ 1 h 211"/>
                  <a:gd name="T18" fmla="*/ 0 w 960"/>
                  <a:gd name="T19" fmla="*/ 1 h 211"/>
                  <a:gd name="T20" fmla="*/ 0 w 960"/>
                  <a:gd name="T21" fmla="*/ 1 h 211"/>
                  <a:gd name="T22" fmla="*/ 0 w 960"/>
                  <a:gd name="T23" fmla="*/ 1 h 211"/>
                  <a:gd name="T24" fmla="*/ 0 w 960"/>
                  <a:gd name="T25" fmla="*/ 1 h 211"/>
                  <a:gd name="T26" fmla="*/ 0 w 960"/>
                  <a:gd name="T27" fmla="*/ 1 h 211"/>
                  <a:gd name="T28" fmla="*/ 0 w 960"/>
                  <a:gd name="T29" fmla="*/ 1 h 211"/>
                  <a:gd name="T30" fmla="*/ 0 w 960"/>
                  <a:gd name="T31" fmla="*/ 1 h 211"/>
                  <a:gd name="T32" fmla="*/ 0 w 960"/>
                  <a:gd name="T33" fmla="*/ 1 h 211"/>
                  <a:gd name="T34" fmla="*/ 0 w 960"/>
                  <a:gd name="T35" fmla="*/ 1 h 211"/>
                  <a:gd name="T36" fmla="*/ 0 w 960"/>
                  <a:gd name="T37" fmla="*/ 1 h 211"/>
                  <a:gd name="T38" fmla="*/ 0 w 960"/>
                  <a:gd name="T39" fmla="*/ 1 h 211"/>
                  <a:gd name="T40" fmla="*/ 0 w 960"/>
                  <a:gd name="T41" fmla="*/ 1 h 211"/>
                  <a:gd name="T42" fmla="*/ 0 w 960"/>
                  <a:gd name="T43" fmla="*/ 1 h 211"/>
                  <a:gd name="T44" fmla="*/ 0 w 960"/>
                  <a:gd name="T45" fmla="*/ 1 h 211"/>
                  <a:gd name="T46" fmla="*/ 0 w 960"/>
                  <a:gd name="T47" fmla="*/ 1 h 211"/>
                  <a:gd name="T48" fmla="*/ 0 w 960"/>
                  <a:gd name="T49" fmla="*/ 1 h 211"/>
                  <a:gd name="T50" fmla="*/ 0 w 960"/>
                  <a:gd name="T51" fmla="*/ 1 h 211"/>
                  <a:gd name="T52" fmla="*/ 0 w 960"/>
                  <a:gd name="T53" fmla="*/ 1 h 211"/>
                  <a:gd name="T54" fmla="*/ 0 w 960"/>
                  <a:gd name="T55" fmla="*/ 1 h 211"/>
                  <a:gd name="T56" fmla="*/ 0 w 960"/>
                  <a:gd name="T57" fmla="*/ 0 h 211"/>
                  <a:gd name="T58" fmla="*/ 0 w 960"/>
                  <a:gd name="T59" fmla="*/ 1 h 211"/>
                  <a:gd name="T60" fmla="*/ 0 w 960"/>
                  <a:gd name="T61" fmla="*/ 1 h 211"/>
                  <a:gd name="T62" fmla="*/ 0 w 960"/>
                  <a:gd name="T63" fmla="*/ 1 h 211"/>
                  <a:gd name="T64" fmla="*/ 0 w 960"/>
                  <a:gd name="T65" fmla="*/ 1 h 211"/>
                  <a:gd name="T66" fmla="*/ 0 w 960"/>
                  <a:gd name="T67" fmla="*/ 1 h 211"/>
                  <a:gd name="T68" fmla="*/ 0 w 960"/>
                  <a:gd name="T69" fmla="*/ 1 h 211"/>
                  <a:gd name="T70" fmla="*/ 0 w 960"/>
                  <a:gd name="T71" fmla="*/ 1 h 211"/>
                  <a:gd name="T72" fmla="*/ 0 w 960"/>
                  <a:gd name="T73" fmla="*/ 1 h 211"/>
                  <a:gd name="T74" fmla="*/ 0 w 960"/>
                  <a:gd name="T75" fmla="*/ 1 h 211"/>
                  <a:gd name="T76" fmla="*/ 0 w 960"/>
                  <a:gd name="T77" fmla="*/ 1 h 211"/>
                  <a:gd name="T78" fmla="*/ 0 w 960"/>
                  <a:gd name="T79" fmla="*/ 1 h 211"/>
                  <a:gd name="T80" fmla="*/ 0 w 960"/>
                  <a:gd name="T81" fmla="*/ 1 h 211"/>
                  <a:gd name="T82" fmla="*/ 0 w 960"/>
                  <a:gd name="T83" fmla="*/ 1 h 211"/>
                  <a:gd name="T84" fmla="*/ 0 w 960"/>
                  <a:gd name="T85" fmla="*/ 1 h 211"/>
                  <a:gd name="T86" fmla="*/ 0 w 960"/>
                  <a:gd name="T87" fmla="*/ 1 h 211"/>
                  <a:gd name="T88" fmla="*/ 0 w 960"/>
                  <a:gd name="T89" fmla="*/ 1 h 211"/>
                  <a:gd name="T90" fmla="*/ 0 w 960"/>
                  <a:gd name="T91" fmla="*/ 1 h 211"/>
                  <a:gd name="T92" fmla="*/ 0 w 960"/>
                  <a:gd name="T93" fmla="*/ 1 h 211"/>
                  <a:gd name="T94" fmla="*/ 0 w 960"/>
                  <a:gd name="T95" fmla="*/ 1 h 211"/>
                  <a:gd name="T96" fmla="*/ 0 w 960"/>
                  <a:gd name="T97" fmla="*/ 1 h 211"/>
                  <a:gd name="T98" fmla="*/ 0 w 960"/>
                  <a:gd name="T99" fmla="*/ 1 h 211"/>
                  <a:gd name="T100" fmla="*/ 0 w 960"/>
                  <a:gd name="T101" fmla="*/ 1 h 211"/>
                  <a:gd name="T102" fmla="*/ 0 w 960"/>
                  <a:gd name="T103" fmla="*/ 1 h 211"/>
                  <a:gd name="T104" fmla="*/ 0 w 960"/>
                  <a:gd name="T105" fmla="*/ 1 h 211"/>
                  <a:gd name="T106" fmla="*/ 0 w 960"/>
                  <a:gd name="T107" fmla="*/ 1 h 211"/>
                  <a:gd name="T108" fmla="*/ 0 w 960"/>
                  <a:gd name="T109" fmla="*/ 1 h 211"/>
                  <a:gd name="T110" fmla="*/ 0 w 960"/>
                  <a:gd name="T111" fmla="*/ 1 h 211"/>
                  <a:gd name="T112" fmla="*/ 0 w 960"/>
                  <a:gd name="T113" fmla="*/ 1 h 211"/>
                  <a:gd name="T114" fmla="*/ 0 w 960"/>
                  <a:gd name="T115" fmla="*/ 1 h 211"/>
                  <a:gd name="T116" fmla="*/ 0 w 960"/>
                  <a:gd name="T117" fmla="*/ 1 h 21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60"/>
                  <a:gd name="T178" fmla="*/ 0 h 211"/>
                  <a:gd name="T179" fmla="*/ 960 w 960"/>
                  <a:gd name="T180" fmla="*/ 211 h 21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60" h="211">
                    <a:moveTo>
                      <a:pt x="6" y="10"/>
                    </a:moveTo>
                    <a:lnTo>
                      <a:pt x="6" y="12"/>
                    </a:lnTo>
                    <a:lnTo>
                      <a:pt x="7" y="19"/>
                    </a:lnTo>
                    <a:lnTo>
                      <a:pt x="10" y="30"/>
                    </a:lnTo>
                    <a:lnTo>
                      <a:pt x="17" y="42"/>
                    </a:lnTo>
                    <a:lnTo>
                      <a:pt x="25" y="57"/>
                    </a:lnTo>
                    <a:lnTo>
                      <a:pt x="37" y="75"/>
                    </a:lnTo>
                    <a:lnTo>
                      <a:pt x="53" y="91"/>
                    </a:lnTo>
                    <a:lnTo>
                      <a:pt x="74" y="110"/>
                    </a:lnTo>
                    <a:lnTo>
                      <a:pt x="97" y="127"/>
                    </a:lnTo>
                    <a:lnTo>
                      <a:pt x="127" y="142"/>
                    </a:lnTo>
                    <a:lnTo>
                      <a:pt x="164" y="155"/>
                    </a:lnTo>
                    <a:lnTo>
                      <a:pt x="206" y="166"/>
                    </a:lnTo>
                    <a:lnTo>
                      <a:pt x="254" y="173"/>
                    </a:lnTo>
                    <a:lnTo>
                      <a:pt x="311" y="177"/>
                    </a:lnTo>
                    <a:lnTo>
                      <a:pt x="374" y="174"/>
                    </a:lnTo>
                    <a:lnTo>
                      <a:pt x="448" y="168"/>
                    </a:lnTo>
                    <a:lnTo>
                      <a:pt x="519" y="154"/>
                    </a:lnTo>
                    <a:lnTo>
                      <a:pt x="585" y="142"/>
                    </a:lnTo>
                    <a:lnTo>
                      <a:pt x="645" y="129"/>
                    </a:lnTo>
                    <a:lnTo>
                      <a:pt x="698" y="116"/>
                    </a:lnTo>
                    <a:lnTo>
                      <a:pt x="744" y="101"/>
                    </a:lnTo>
                    <a:lnTo>
                      <a:pt x="787" y="86"/>
                    </a:lnTo>
                    <a:lnTo>
                      <a:pt x="823" y="73"/>
                    </a:lnTo>
                    <a:lnTo>
                      <a:pt x="856" y="61"/>
                    </a:lnTo>
                    <a:lnTo>
                      <a:pt x="882" y="47"/>
                    </a:lnTo>
                    <a:lnTo>
                      <a:pt x="905" y="35"/>
                    </a:lnTo>
                    <a:lnTo>
                      <a:pt x="923" y="24"/>
                    </a:lnTo>
                    <a:lnTo>
                      <a:pt x="960" y="0"/>
                    </a:lnTo>
                    <a:lnTo>
                      <a:pt x="929" y="30"/>
                    </a:lnTo>
                    <a:lnTo>
                      <a:pt x="909" y="46"/>
                    </a:lnTo>
                    <a:lnTo>
                      <a:pt x="885" y="64"/>
                    </a:lnTo>
                    <a:lnTo>
                      <a:pt x="856" y="83"/>
                    </a:lnTo>
                    <a:lnTo>
                      <a:pt x="823" y="103"/>
                    </a:lnTo>
                    <a:lnTo>
                      <a:pt x="785" y="122"/>
                    </a:lnTo>
                    <a:lnTo>
                      <a:pt x="742" y="142"/>
                    </a:lnTo>
                    <a:lnTo>
                      <a:pt x="691" y="159"/>
                    </a:lnTo>
                    <a:lnTo>
                      <a:pt x="638" y="176"/>
                    </a:lnTo>
                    <a:lnTo>
                      <a:pt x="578" y="189"/>
                    </a:lnTo>
                    <a:lnTo>
                      <a:pt x="512" y="200"/>
                    </a:lnTo>
                    <a:lnTo>
                      <a:pt x="441" y="207"/>
                    </a:lnTo>
                    <a:lnTo>
                      <a:pt x="363" y="211"/>
                    </a:lnTo>
                    <a:lnTo>
                      <a:pt x="287" y="210"/>
                    </a:lnTo>
                    <a:lnTo>
                      <a:pt x="224" y="203"/>
                    </a:lnTo>
                    <a:lnTo>
                      <a:pt x="169" y="195"/>
                    </a:lnTo>
                    <a:lnTo>
                      <a:pt x="126" y="183"/>
                    </a:lnTo>
                    <a:lnTo>
                      <a:pt x="89" y="166"/>
                    </a:lnTo>
                    <a:lnTo>
                      <a:pt x="60" y="150"/>
                    </a:lnTo>
                    <a:lnTo>
                      <a:pt x="38" y="132"/>
                    </a:lnTo>
                    <a:lnTo>
                      <a:pt x="22" y="114"/>
                    </a:lnTo>
                    <a:lnTo>
                      <a:pt x="11" y="94"/>
                    </a:lnTo>
                    <a:lnTo>
                      <a:pt x="4" y="76"/>
                    </a:lnTo>
                    <a:lnTo>
                      <a:pt x="0" y="58"/>
                    </a:lnTo>
                    <a:lnTo>
                      <a:pt x="0" y="42"/>
                    </a:lnTo>
                    <a:lnTo>
                      <a:pt x="0" y="30"/>
                    </a:lnTo>
                    <a:lnTo>
                      <a:pt x="3" y="19"/>
                    </a:lnTo>
                    <a:lnTo>
                      <a:pt x="4" y="12"/>
                    </a:lnTo>
                    <a:lnTo>
                      <a:pt x="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76" name="Freeform 156"/>
              <p:cNvSpPr>
                <a:spLocks/>
              </p:cNvSpPr>
              <p:nvPr/>
            </p:nvSpPr>
            <p:spPr bwMode="auto">
              <a:xfrm rot="-7580034">
                <a:off x="2891" y="1672"/>
                <a:ext cx="75" cy="94"/>
              </a:xfrm>
              <a:custGeom>
                <a:avLst/>
                <a:gdLst>
                  <a:gd name="T0" fmla="*/ 0 w 264"/>
                  <a:gd name="T1" fmla="*/ 1 h 175"/>
                  <a:gd name="T2" fmla="*/ 0 w 264"/>
                  <a:gd name="T3" fmla="*/ 1 h 175"/>
                  <a:gd name="T4" fmla="*/ 0 w 264"/>
                  <a:gd name="T5" fmla="*/ 1 h 175"/>
                  <a:gd name="T6" fmla="*/ 0 w 264"/>
                  <a:gd name="T7" fmla="*/ 1 h 175"/>
                  <a:gd name="T8" fmla="*/ 0 w 264"/>
                  <a:gd name="T9" fmla="*/ 1 h 175"/>
                  <a:gd name="T10" fmla="*/ 0 w 264"/>
                  <a:gd name="T11" fmla="*/ 1 h 175"/>
                  <a:gd name="T12" fmla="*/ 0 w 264"/>
                  <a:gd name="T13" fmla="*/ 1 h 175"/>
                  <a:gd name="T14" fmla="*/ 0 w 264"/>
                  <a:gd name="T15" fmla="*/ 1 h 175"/>
                  <a:gd name="T16" fmla="*/ 0 w 264"/>
                  <a:gd name="T17" fmla="*/ 1 h 175"/>
                  <a:gd name="T18" fmla="*/ 0 w 264"/>
                  <a:gd name="T19" fmla="*/ 1 h 175"/>
                  <a:gd name="T20" fmla="*/ 0 w 264"/>
                  <a:gd name="T21" fmla="*/ 1 h 175"/>
                  <a:gd name="T22" fmla="*/ 0 w 264"/>
                  <a:gd name="T23" fmla="*/ 1 h 175"/>
                  <a:gd name="T24" fmla="*/ 0 w 264"/>
                  <a:gd name="T25" fmla="*/ 1 h 175"/>
                  <a:gd name="T26" fmla="*/ 0 w 264"/>
                  <a:gd name="T27" fmla="*/ 1 h 175"/>
                  <a:gd name="T28" fmla="*/ 0 w 264"/>
                  <a:gd name="T29" fmla="*/ 1 h 175"/>
                  <a:gd name="T30" fmla="*/ 0 w 264"/>
                  <a:gd name="T31" fmla="*/ 0 h 175"/>
                  <a:gd name="T32" fmla="*/ 0 w 264"/>
                  <a:gd name="T33" fmla="*/ 0 h 175"/>
                  <a:gd name="T34" fmla="*/ 0 w 264"/>
                  <a:gd name="T35" fmla="*/ 1 h 175"/>
                  <a:gd name="T36" fmla="*/ 0 w 264"/>
                  <a:gd name="T37" fmla="*/ 1 h 175"/>
                  <a:gd name="T38" fmla="*/ 0 w 264"/>
                  <a:gd name="T39" fmla="*/ 1 h 175"/>
                  <a:gd name="T40" fmla="*/ 0 w 264"/>
                  <a:gd name="T41" fmla="*/ 1 h 175"/>
                  <a:gd name="T42" fmla="*/ 0 w 264"/>
                  <a:gd name="T43" fmla="*/ 1 h 175"/>
                  <a:gd name="T44" fmla="*/ 0 w 264"/>
                  <a:gd name="T45" fmla="*/ 1 h 175"/>
                  <a:gd name="T46" fmla="*/ 0 w 264"/>
                  <a:gd name="T47" fmla="*/ 1 h 175"/>
                  <a:gd name="T48" fmla="*/ 0 w 264"/>
                  <a:gd name="T49" fmla="*/ 1 h 175"/>
                  <a:gd name="T50" fmla="*/ 0 w 264"/>
                  <a:gd name="T51" fmla="*/ 1 h 175"/>
                  <a:gd name="T52" fmla="*/ 0 w 264"/>
                  <a:gd name="T53" fmla="*/ 1 h 175"/>
                  <a:gd name="T54" fmla="*/ 0 w 264"/>
                  <a:gd name="T55" fmla="*/ 1 h 175"/>
                  <a:gd name="T56" fmla="*/ 0 w 264"/>
                  <a:gd name="T57" fmla="*/ 1 h 175"/>
                  <a:gd name="T58" fmla="*/ 0 w 264"/>
                  <a:gd name="T59" fmla="*/ 1 h 175"/>
                  <a:gd name="T60" fmla="*/ 0 w 264"/>
                  <a:gd name="T61" fmla="*/ 1 h 175"/>
                  <a:gd name="T62" fmla="*/ 0 w 264"/>
                  <a:gd name="T63" fmla="*/ 1 h 175"/>
                  <a:gd name="T64" fmla="*/ 0 w 264"/>
                  <a:gd name="T65" fmla="*/ 1 h 1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4"/>
                  <a:gd name="T100" fmla="*/ 0 h 175"/>
                  <a:gd name="T101" fmla="*/ 264 w 264"/>
                  <a:gd name="T102" fmla="*/ 175 h 17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4" h="175">
                    <a:moveTo>
                      <a:pt x="202" y="89"/>
                    </a:moveTo>
                    <a:lnTo>
                      <a:pt x="199" y="89"/>
                    </a:lnTo>
                    <a:lnTo>
                      <a:pt x="195" y="91"/>
                    </a:lnTo>
                    <a:lnTo>
                      <a:pt x="189" y="93"/>
                    </a:lnTo>
                    <a:lnTo>
                      <a:pt x="182" y="100"/>
                    </a:lnTo>
                    <a:lnTo>
                      <a:pt x="172" y="102"/>
                    </a:lnTo>
                    <a:lnTo>
                      <a:pt x="161" y="108"/>
                    </a:lnTo>
                    <a:lnTo>
                      <a:pt x="148" y="113"/>
                    </a:lnTo>
                    <a:lnTo>
                      <a:pt x="137" y="119"/>
                    </a:lnTo>
                    <a:lnTo>
                      <a:pt x="124" y="124"/>
                    </a:lnTo>
                    <a:lnTo>
                      <a:pt x="110" y="128"/>
                    </a:lnTo>
                    <a:lnTo>
                      <a:pt x="98" y="131"/>
                    </a:lnTo>
                    <a:lnTo>
                      <a:pt x="84" y="135"/>
                    </a:lnTo>
                    <a:lnTo>
                      <a:pt x="72" y="135"/>
                    </a:lnTo>
                    <a:lnTo>
                      <a:pt x="60" y="136"/>
                    </a:lnTo>
                    <a:lnTo>
                      <a:pt x="50" y="134"/>
                    </a:lnTo>
                    <a:lnTo>
                      <a:pt x="42" y="131"/>
                    </a:lnTo>
                    <a:lnTo>
                      <a:pt x="35" y="124"/>
                    </a:lnTo>
                    <a:lnTo>
                      <a:pt x="32" y="119"/>
                    </a:lnTo>
                    <a:lnTo>
                      <a:pt x="31" y="109"/>
                    </a:lnTo>
                    <a:lnTo>
                      <a:pt x="34" y="100"/>
                    </a:lnTo>
                    <a:lnTo>
                      <a:pt x="35" y="87"/>
                    </a:lnTo>
                    <a:lnTo>
                      <a:pt x="42" y="78"/>
                    </a:lnTo>
                    <a:lnTo>
                      <a:pt x="47" y="65"/>
                    </a:lnTo>
                    <a:lnTo>
                      <a:pt x="56" y="56"/>
                    </a:lnTo>
                    <a:lnTo>
                      <a:pt x="62" y="44"/>
                    </a:lnTo>
                    <a:lnTo>
                      <a:pt x="71" y="34"/>
                    </a:lnTo>
                    <a:lnTo>
                      <a:pt x="79" y="24"/>
                    </a:lnTo>
                    <a:lnTo>
                      <a:pt x="86" y="16"/>
                    </a:lnTo>
                    <a:lnTo>
                      <a:pt x="91" y="8"/>
                    </a:lnTo>
                    <a:lnTo>
                      <a:pt x="98" y="4"/>
                    </a:lnTo>
                    <a:lnTo>
                      <a:pt x="99" y="0"/>
                    </a:lnTo>
                    <a:lnTo>
                      <a:pt x="102" y="0"/>
                    </a:lnTo>
                    <a:lnTo>
                      <a:pt x="99" y="0"/>
                    </a:lnTo>
                    <a:lnTo>
                      <a:pt x="95" y="1"/>
                    </a:lnTo>
                    <a:lnTo>
                      <a:pt x="88" y="5"/>
                    </a:lnTo>
                    <a:lnTo>
                      <a:pt x="79" y="11"/>
                    </a:lnTo>
                    <a:lnTo>
                      <a:pt x="68" y="16"/>
                    </a:lnTo>
                    <a:lnTo>
                      <a:pt x="58" y="24"/>
                    </a:lnTo>
                    <a:lnTo>
                      <a:pt x="47" y="33"/>
                    </a:lnTo>
                    <a:lnTo>
                      <a:pt x="38" y="44"/>
                    </a:lnTo>
                    <a:lnTo>
                      <a:pt x="27" y="53"/>
                    </a:lnTo>
                    <a:lnTo>
                      <a:pt x="17" y="64"/>
                    </a:lnTo>
                    <a:lnTo>
                      <a:pt x="9" y="75"/>
                    </a:lnTo>
                    <a:lnTo>
                      <a:pt x="5" y="89"/>
                    </a:lnTo>
                    <a:lnTo>
                      <a:pt x="0" y="101"/>
                    </a:lnTo>
                    <a:lnTo>
                      <a:pt x="0" y="115"/>
                    </a:lnTo>
                    <a:lnTo>
                      <a:pt x="4" y="130"/>
                    </a:lnTo>
                    <a:lnTo>
                      <a:pt x="12" y="145"/>
                    </a:lnTo>
                    <a:lnTo>
                      <a:pt x="23" y="156"/>
                    </a:lnTo>
                    <a:lnTo>
                      <a:pt x="35" y="165"/>
                    </a:lnTo>
                    <a:lnTo>
                      <a:pt x="51" y="171"/>
                    </a:lnTo>
                    <a:lnTo>
                      <a:pt x="71" y="175"/>
                    </a:lnTo>
                    <a:lnTo>
                      <a:pt x="90" y="175"/>
                    </a:lnTo>
                    <a:lnTo>
                      <a:pt x="110" y="173"/>
                    </a:lnTo>
                    <a:lnTo>
                      <a:pt x="133" y="168"/>
                    </a:lnTo>
                    <a:lnTo>
                      <a:pt x="155" y="165"/>
                    </a:lnTo>
                    <a:lnTo>
                      <a:pt x="176" y="158"/>
                    </a:lnTo>
                    <a:lnTo>
                      <a:pt x="195" y="153"/>
                    </a:lnTo>
                    <a:lnTo>
                      <a:pt x="214" y="146"/>
                    </a:lnTo>
                    <a:lnTo>
                      <a:pt x="230" y="141"/>
                    </a:lnTo>
                    <a:lnTo>
                      <a:pt x="244" y="135"/>
                    </a:lnTo>
                    <a:lnTo>
                      <a:pt x="253" y="131"/>
                    </a:lnTo>
                    <a:lnTo>
                      <a:pt x="260" y="128"/>
                    </a:lnTo>
                    <a:lnTo>
                      <a:pt x="264" y="128"/>
                    </a:lnTo>
                    <a:lnTo>
                      <a:pt x="202" y="8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77" name="Freeform 157"/>
              <p:cNvSpPr>
                <a:spLocks/>
              </p:cNvSpPr>
              <p:nvPr/>
            </p:nvSpPr>
            <p:spPr bwMode="auto">
              <a:xfrm rot="-7580034">
                <a:off x="2392" y="1717"/>
                <a:ext cx="184" cy="371"/>
              </a:xfrm>
              <a:custGeom>
                <a:avLst/>
                <a:gdLst>
                  <a:gd name="T0" fmla="*/ 0 w 653"/>
                  <a:gd name="T1" fmla="*/ 1 h 688"/>
                  <a:gd name="T2" fmla="*/ 0 w 653"/>
                  <a:gd name="T3" fmla="*/ 1 h 688"/>
                  <a:gd name="T4" fmla="*/ 0 w 653"/>
                  <a:gd name="T5" fmla="*/ 1 h 688"/>
                  <a:gd name="T6" fmla="*/ 0 w 653"/>
                  <a:gd name="T7" fmla="*/ 1 h 688"/>
                  <a:gd name="T8" fmla="*/ 0 w 653"/>
                  <a:gd name="T9" fmla="*/ 1 h 688"/>
                  <a:gd name="T10" fmla="*/ 0 w 653"/>
                  <a:gd name="T11" fmla="*/ 1 h 688"/>
                  <a:gd name="T12" fmla="*/ 0 w 653"/>
                  <a:gd name="T13" fmla="*/ 1 h 688"/>
                  <a:gd name="T14" fmla="*/ 0 w 653"/>
                  <a:gd name="T15" fmla="*/ 1 h 688"/>
                  <a:gd name="T16" fmla="*/ 0 w 653"/>
                  <a:gd name="T17" fmla="*/ 1 h 688"/>
                  <a:gd name="T18" fmla="*/ 0 w 653"/>
                  <a:gd name="T19" fmla="*/ 1 h 688"/>
                  <a:gd name="T20" fmla="*/ 0 w 653"/>
                  <a:gd name="T21" fmla="*/ 1 h 688"/>
                  <a:gd name="T22" fmla="*/ 0 w 653"/>
                  <a:gd name="T23" fmla="*/ 1 h 688"/>
                  <a:gd name="T24" fmla="*/ 0 w 653"/>
                  <a:gd name="T25" fmla="*/ 1 h 688"/>
                  <a:gd name="T26" fmla="*/ 0 w 653"/>
                  <a:gd name="T27" fmla="*/ 1 h 688"/>
                  <a:gd name="T28" fmla="*/ 0 w 653"/>
                  <a:gd name="T29" fmla="*/ 1 h 688"/>
                  <a:gd name="T30" fmla="*/ 0 w 653"/>
                  <a:gd name="T31" fmla="*/ 1 h 688"/>
                  <a:gd name="T32" fmla="*/ 0 w 653"/>
                  <a:gd name="T33" fmla="*/ 1 h 688"/>
                  <a:gd name="T34" fmla="*/ 0 w 653"/>
                  <a:gd name="T35" fmla="*/ 1 h 688"/>
                  <a:gd name="T36" fmla="*/ 0 w 653"/>
                  <a:gd name="T37" fmla="*/ 1 h 688"/>
                  <a:gd name="T38" fmla="*/ 0 w 653"/>
                  <a:gd name="T39" fmla="*/ 1 h 688"/>
                  <a:gd name="T40" fmla="*/ 0 w 653"/>
                  <a:gd name="T41" fmla="*/ 1 h 688"/>
                  <a:gd name="T42" fmla="*/ 0 w 653"/>
                  <a:gd name="T43" fmla="*/ 1 h 688"/>
                  <a:gd name="T44" fmla="*/ 0 w 653"/>
                  <a:gd name="T45" fmla="*/ 1 h 688"/>
                  <a:gd name="T46" fmla="*/ 0 w 653"/>
                  <a:gd name="T47" fmla="*/ 1 h 688"/>
                  <a:gd name="T48" fmla="*/ 0 w 653"/>
                  <a:gd name="T49" fmla="*/ 1 h 688"/>
                  <a:gd name="T50" fmla="*/ 0 w 653"/>
                  <a:gd name="T51" fmla="*/ 1 h 688"/>
                  <a:gd name="T52" fmla="*/ 0 w 653"/>
                  <a:gd name="T53" fmla="*/ 1 h 688"/>
                  <a:gd name="T54" fmla="*/ 0 w 653"/>
                  <a:gd name="T55" fmla="*/ 1 h 688"/>
                  <a:gd name="T56" fmla="*/ 0 w 653"/>
                  <a:gd name="T57" fmla="*/ 1 h 688"/>
                  <a:gd name="T58" fmla="*/ 0 w 653"/>
                  <a:gd name="T59" fmla="*/ 1 h 688"/>
                  <a:gd name="T60" fmla="*/ 0 w 653"/>
                  <a:gd name="T61" fmla="*/ 1 h 688"/>
                  <a:gd name="T62" fmla="*/ 0 w 653"/>
                  <a:gd name="T63" fmla="*/ 1 h 688"/>
                  <a:gd name="T64" fmla="*/ 0 w 653"/>
                  <a:gd name="T65" fmla="*/ 1 h 688"/>
                  <a:gd name="T66" fmla="*/ 0 w 653"/>
                  <a:gd name="T67" fmla="*/ 1 h 688"/>
                  <a:gd name="T68" fmla="*/ 0 w 653"/>
                  <a:gd name="T69" fmla="*/ 1 h 688"/>
                  <a:gd name="T70" fmla="*/ 0 w 653"/>
                  <a:gd name="T71" fmla="*/ 1 h 688"/>
                  <a:gd name="T72" fmla="*/ 0 w 653"/>
                  <a:gd name="T73" fmla="*/ 1 h 688"/>
                  <a:gd name="T74" fmla="*/ 0 w 653"/>
                  <a:gd name="T75" fmla="*/ 1 h 688"/>
                  <a:gd name="T76" fmla="*/ 0 w 653"/>
                  <a:gd name="T77" fmla="*/ 1 h 688"/>
                  <a:gd name="T78" fmla="*/ 0 w 653"/>
                  <a:gd name="T79" fmla="*/ 1 h 688"/>
                  <a:gd name="T80" fmla="*/ 0 w 653"/>
                  <a:gd name="T81" fmla="*/ 1 h 688"/>
                  <a:gd name="T82" fmla="*/ 0 w 653"/>
                  <a:gd name="T83" fmla="*/ 1 h 688"/>
                  <a:gd name="T84" fmla="*/ 0 w 653"/>
                  <a:gd name="T85" fmla="*/ 1 h 688"/>
                  <a:gd name="T86" fmla="*/ 0 w 653"/>
                  <a:gd name="T87" fmla="*/ 1 h 688"/>
                  <a:gd name="T88" fmla="*/ 0 w 653"/>
                  <a:gd name="T89" fmla="*/ 1 h 688"/>
                  <a:gd name="T90" fmla="*/ 0 w 653"/>
                  <a:gd name="T91" fmla="*/ 1 h 688"/>
                  <a:gd name="T92" fmla="*/ 0 w 653"/>
                  <a:gd name="T93" fmla="*/ 1 h 688"/>
                  <a:gd name="T94" fmla="*/ 0 w 653"/>
                  <a:gd name="T95" fmla="*/ 1 h 688"/>
                  <a:gd name="T96" fmla="*/ 0 w 653"/>
                  <a:gd name="T97" fmla="*/ 1 h 688"/>
                  <a:gd name="T98" fmla="*/ 0 w 653"/>
                  <a:gd name="T99" fmla="*/ 1 h 688"/>
                  <a:gd name="T100" fmla="*/ 0 w 653"/>
                  <a:gd name="T101" fmla="*/ 1 h 688"/>
                  <a:gd name="T102" fmla="*/ 0 w 653"/>
                  <a:gd name="T103" fmla="*/ 1 h 688"/>
                  <a:gd name="T104" fmla="*/ 0 w 653"/>
                  <a:gd name="T105" fmla="*/ 1 h 688"/>
                  <a:gd name="T106" fmla="*/ 0 w 653"/>
                  <a:gd name="T107" fmla="*/ 1 h 688"/>
                  <a:gd name="T108" fmla="*/ 0 w 653"/>
                  <a:gd name="T109" fmla="*/ 0 h 688"/>
                  <a:gd name="T110" fmla="*/ 0 w 653"/>
                  <a:gd name="T111" fmla="*/ 1 h 688"/>
                  <a:gd name="T112" fmla="*/ 0 w 653"/>
                  <a:gd name="T113" fmla="*/ 1 h 688"/>
                  <a:gd name="T114" fmla="*/ 0 w 653"/>
                  <a:gd name="T115" fmla="*/ 1 h 688"/>
                  <a:gd name="T116" fmla="*/ 0 w 653"/>
                  <a:gd name="T117" fmla="*/ 1 h 688"/>
                  <a:gd name="T118" fmla="*/ 0 w 653"/>
                  <a:gd name="T119" fmla="*/ 1 h 688"/>
                  <a:gd name="T120" fmla="*/ 0 w 653"/>
                  <a:gd name="T121" fmla="*/ 1 h 6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53"/>
                  <a:gd name="T184" fmla="*/ 0 h 688"/>
                  <a:gd name="T185" fmla="*/ 653 w 653"/>
                  <a:gd name="T186" fmla="*/ 688 h 6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53" h="688">
                    <a:moveTo>
                      <a:pt x="653" y="36"/>
                    </a:moveTo>
                    <a:lnTo>
                      <a:pt x="650" y="35"/>
                    </a:lnTo>
                    <a:lnTo>
                      <a:pt x="646" y="34"/>
                    </a:lnTo>
                    <a:lnTo>
                      <a:pt x="638" y="31"/>
                    </a:lnTo>
                    <a:lnTo>
                      <a:pt x="628" y="30"/>
                    </a:lnTo>
                    <a:lnTo>
                      <a:pt x="615" y="27"/>
                    </a:lnTo>
                    <a:lnTo>
                      <a:pt x="601" y="25"/>
                    </a:lnTo>
                    <a:lnTo>
                      <a:pt x="584" y="25"/>
                    </a:lnTo>
                    <a:lnTo>
                      <a:pt x="567" y="30"/>
                    </a:lnTo>
                    <a:lnTo>
                      <a:pt x="548" y="31"/>
                    </a:lnTo>
                    <a:lnTo>
                      <a:pt x="527" y="38"/>
                    </a:lnTo>
                    <a:lnTo>
                      <a:pt x="505" y="47"/>
                    </a:lnTo>
                    <a:lnTo>
                      <a:pt x="485" y="61"/>
                    </a:lnTo>
                    <a:lnTo>
                      <a:pt x="462" y="76"/>
                    </a:lnTo>
                    <a:lnTo>
                      <a:pt x="440" y="96"/>
                    </a:lnTo>
                    <a:lnTo>
                      <a:pt x="418" y="121"/>
                    </a:lnTo>
                    <a:lnTo>
                      <a:pt x="397" y="152"/>
                    </a:lnTo>
                    <a:lnTo>
                      <a:pt x="376" y="181"/>
                    </a:lnTo>
                    <a:lnTo>
                      <a:pt x="352" y="208"/>
                    </a:lnTo>
                    <a:lnTo>
                      <a:pt x="331" y="229"/>
                    </a:lnTo>
                    <a:lnTo>
                      <a:pt x="309" y="248"/>
                    </a:lnTo>
                    <a:lnTo>
                      <a:pt x="284" y="263"/>
                    </a:lnTo>
                    <a:lnTo>
                      <a:pt x="262" y="277"/>
                    </a:lnTo>
                    <a:lnTo>
                      <a:pt x="240" y="288"/>
                    </a:lnTo>
                    <a:lnTo>
                      <a:pt x="220" y="299"/>
                    </a:lnTo>
                    <a:lnTo>
                      <a:pt x="197" y="308"/>
                    </a:lnTo>
                    <a:lnTo>
                      <a:pt x="178" y="318"/>
                    </a:lnTo>
                    <a:lnTo>
                      <a:pt x="157" y="327"/>
                    </a:lnTo>
                    <a:lnTo>
                      <a:pt x="141" y="340"/>
                    </a:lnTo>
                    <a:lnTo>
                      <a:pt x="122" y="351"/>
                    </a:lnTo>
                    <a:lnTo>
                      <a:pt x="105" y="364"/>
                    </a:lnTo>
                    <a:lnTo>
                      <a:pt x="90" y="382"/>
                    </a:lnTo>
                    <a:lnTo>
                      <a:pt x="78" y="402"/>
                    </a:lnTo>
                    <a:lnTo>
                      <a:pt x="64" y="426"/>
                    </a:lnTo>
                    <a:lnTo>
                      <a:pt x="56" y="452"/>
                    </a:lnTo>
                    <a:lnTo>
                      <a:pt x="48" y="476"/>
                    </a:lnTo>
                    <a:lnTo>
                      <a:pt x="44" y="506"/>
                    </a:lnTo>
                    <a:lnTo>
                      <a:pt x="42" y="534"/>
                    </a:lnTo>
                    <a:lnTo>
                      <a:pt x="44" y="561"/>
                    </a:lnTo>
                    <a:lnTo>
                      <a:pt x="51" y="587"/>
                    </a:lnTo>
                    <a:lnTo>
                      <a:pt x="63" y="610"/>
                    </a:lnTo>
                    <a:lnTo>
                      <a:pt x="79" y="628"/>
                    </a:lnTo>
                    <a:lnTo>
                      <a:pt x="100" y="644"/>
                    </a:lnTo>
                    <a:lnTo>
                      <a:pt x="127" y="652"/>
                    </a:lnTo>
                    <a:lnTo>
                      <a:pt x="161" y="656"/>
                    </a:lnTo>
                    <a:lnTo>
                      <a:pt x="202" y="652"/>
                    </a:lnTo>
                    <a:lnTo>
                      <a:pt x="249" y="643"/>
                    </a:lnTo>
                    <a:lnTo>
                      <a:pt x="303" y="622"/>
                    </a:lnTo>
                    <a:lnTo>
                      <a:pt x="365" y="594"/>
                    </a:lnTo>
                    <a:lnTo>
                      <a:pt x="317" y="632"/>
                    </a:lnTo>
                    <a:lnTo>
                      <a:pt x="303" y="643"/>
                    </a:lnTo>
                    <a:lnTo>
                      <a:pt x="287" y="650"/>
                    </a:lnTo>
                    <a:lnTo>
                      <a:pt x="270" y="659"/>
                    </a:lnTo>
                    <a:lnTo>
                      <a:pt x="250" y="666"/>
                    </a:lnTo>
                    <a:lnTo>
                      <a:pt x="230" y="674"/>
                    </a:lnTo>
                    <a:lnTo>
                      <a:pt x="208" y="680"/>
                    </a:lnTo>
                    <a:lnTo>
                      <a:pt x="184" y="684"/>
                    </a:lnTo>
                    <a:lnTo>
                      <a:pt x="160" y="686"/>
                    </a:lnTo>
                    <a:lnTo>
                      <a:pt x="134" y="688"/>
                    </a:lnTo>
                    <a:lnTo>
                      <a:pt x="107" y="684"/>
                    </a:lnTo>
                    <a:lnTo>
                      <a:pt x="85" y="677"/>
                    </a:lnTo>
                    <a:lnTo>
                      <a:pt x="64" y="667"/>
                    </a:lnTo>
                    <a:lnTo>
                      <a:pt x="48" y="654"/>
                    </a:lnTo>
                    <a:lnTo>
                      <a:pt x="33" y="637"/>
                    </a:lnTo>
                    <a:lnTo>
                      <a:pt x="22" y="618"/>
                    </a:lnTo>
                    <a:lnTo>
                      <a:pt x="12" y="596"/>
                    </a:lnTo>
                    <a:lnTo>
                      <a:pt x="6" y="576"/>
                    </a:lnTo>
                    <a:lnTo>
                      <a:pt x="0" y="550"/>
                    </a:lnTo>
                    <a:lnTo>
                      <a:pt x="0" y="525"/>
                    </a:lnTo>
                    <a:lnTo>
                      <a:pt x="0" y="502"/>
                    </a:lnTo>
                    <a:lnTo>
                      <a:pt x="3" y="476"/>
                    </a:lnTo>
                    <a:lnTo>
                      <a:pt x="7" y="452"/>
                    </a:lnTo>
                    <a:lnTo>
                      <a:pt x="17" y="428"/>
                    </a:lnTo>
                    <a:lnTo>
                      <a:pt x="26" y="405"/>
                    </a:lnTo>
                    <a:lnTo>
                      <a:pt x="40" y="386"/>
                    </a:lnTo>
                    <a:lnTo>
                      <a:pt x="53" y="366"/>
                    </a:lnTo>
                    <a:lnTo>
                      <a:pt x="70" y="348"/>
                    </a:lnTo>
                    <a:lnTo>
                      <a:pt x="88" y="331"/>
                    </a:lnTo>
                    <a:lnTo>
                      <a:pt x="109" y="316"/>
                    </a:lnTo>
                    <a:lnTo>
                      <a:pt x="130" y="303"/>
                    </a:lnTo>
                    <a:lnTo>
                      <a:pt x="152" y="289"/>
                    </a:lnTo>
                    <a:lnTo>
                      <a:pt x="175" y="277"/>
                    </a:lnTo>
                    <a:lnTo>
                      <a:pt x="198" y="264"/>
                    </a:lnTo>
                    <a:lnTo>
                      <a:pt x="221" y="252"/>
                    </a:lnTo>
                    <a:lnTo>
                      <a:pt x="243" y="240"/>
                    </a:lnTo>
                    <a:lnTo>
                      <a:pt x="265" y="228"/>
                    </a:lnTo>
                    <a:lnTo>
                      <a:pt x="285" y="217"/>
                    </a:lnTo>
                    <a:lnTo>
                      <a:pt x="305" y="203"/>
                    </a:lnTo>
                    <a:lnTo>
                      <a:pt x="324" y="191"/>
                    </a:lnTo>
                    <a:lnTo>
                      <a:pt x="339" y="177"/>
                    </a:lnTo>
                    <a:lnTo>
                      <a:pt x="354" y="163"/>
                    </a:lnTo>
                    <a:lnTo>
                      <a:pt x="365" y="147"/>
                    </a:lnTo>
                    <a:lnTo>
                      <a:pt x="376" y="132"/>
                    </a:lnTo>
                    <a:lnTo>
                      <a:pt x="387" y="118"/>
                    </a:lnTo>
                    <a:lnTo>
                      <a:pt x="396" y="105"/>
                    </a:lnTo>
                    <a:lnTo>
                      <a:pt x="407" y="91"/>
                    </a:lnTo>
                    <a:lnTo>
                      <a:pt x="417" y="81"/>
                    </a:lnTo>
                    <a:lnTo>
                      <a:pt x="426" y="71"/>
                    </a:lnTo>
                    <a:lnTo>
                      <a:pt x="437" y="61"/>
                    </a:lnTo>
                    <a:lnTo>
                      <a:pt x="447" y="51"/>
                    </a:lnTo>
                    <a:lnTo>
                      <a:pt x="456" y="42"/>
                    </a:lnTo>
                    <a:lnTo>
                      <a:pt x="468" y="34"/>
                    </a:lnTo>
                    <a:lnTo>
                      <a:pt x="481" y="27"/>
                    </a:lnTo>
                    <a:lnTo>
                      <a:pt x="493" y="20"/>
                    </a:lnTo>
                    <a:lnTo>
                      <a:pt x="505" y="15"/>
                    </a:lnTo>
                    <a:lnTo>
                      <a:pt x="520" y="10"/>
                    </a:lnTo>
                    <a:lnTo>
                      <a:pt x="537" y="6"/>
                    </a:lnTo>
                    <a:lnTo>
                      <a:pt x="552" y="2"/>
                    </a:lnTo>
                    <a:lnTo>
                      <a:pt x="567" y="1"/>
                    </a:lnTo>
                    <a:lnTo>
                      <a:pt x="579" y="0"/>
                    </a:lnTo>
                    <a:lnTo>
                      <a:pt x="593" y="1"/>
                    </a:lnTo>
                    <a:lnTo>
                      <a:pt x="601" y="2"/>
                    </a:lnTo>
                    <a:lnTo>
                      <a:pt x="610" y="5"/>
                    </a:lnTo>
                    <a:lnTo>
                      <a:pt x="620" y="9"/>
                    </a:lnTo>
                    <a:lnTo>
                      <a:pt x="628" y="13"/>
                    </a:lnTo>
                    <a:lnTo>
                      <a:pt x="634" y="17"/>
                    </a:lnTo>
                    <a:lnTo>
                      <a:pt x="639" y="20"/>
                    </a:lnTo>
                    <a:lnTo>
                      <a:pt x="642" y="23"/>
                    </a:lnTo>
                    <a:lnTo>
                      <a:pt x="647" y="28"/>
                    </a:lnTo>
                    <a:lnTo>
                      <a:pt x="650" y="34"/>
                    </a:lnTo>
                    <a:lnTo>
                      <a:pt x="653"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78" name="Freeform 158"/>
              <p:cNvSpPr>
                <a:spLocks/>
              </p:cNvSpPr>
              <p:nvPr/>
            </p:nvSpPr>
            <p:spPr bwMode="auto">
              <a:xfrm rot="-7580034">
                <a:off x="2414" y="1782"/>
                <a:ext cx="100" cy="204"/>
              </a:xfrm>
              <a:custGeom>
                <a:avLst/>
                <a:gdLst>
                  <a:gd name="T0" fmla="*/ 0 w 353"/>
                  <a:gd name="T1" fmla="*/ 1 h 377"/>
                  <a:gd name="T2" fmla="*/ 0 w 353"/>
                  <a:gd name="T3" fmla="*/ 1 h 377"/>
                  <a:gd name="T4" fmla="*/ 0 w 353"/>
                  <a:gd name="T5" fmla="*/ 1 h 377"/>
                  <a:gd name="T6" fmla="*/ 0 w 353"/>
                  <a:gd name="T7" fmla="*/ 1 h 377"/>
                  <a:gd name="T8" fmla="*/ 0 w 353"/>
                  <a:gd name="T9" fmla="*/ 1 h 377"/>
                  <a:gd name="T10" fmla="*/ 0 w 353"/>
                  <a:gd name="T11" fmla="*/ 1 h 377"/>
                  <a:gd name="T12" fmla="*/ 0 w 353"/>
                  <a:gd name="T13" fmla="*/ 1 h 377"/>
                  <a:gd name="T14" fmla="*/ 0 w 353"/>
                  <a:gd name="T15" fmla="*/ 1 h 377"/>
                  <a:gd name="T16" fmla="*/ 0 w 353"/>
                  <a:gd name="T17" fmla="*/ 1 h 377"/>
                  <a:gd name="T18" fmla="*/ 0 w 353"/>
                  <a:gd name="T19" fmla="*/ 1 h 377"/>
                  <a:gd name="T20" fmla="*/ 0 w 353"/>
                  <a:gd name="T21" fmla="*/ 1 h 377"/>
                  <a:gd name="T22" fmla="*/ 0 w 353"/>
                  <a:gd name="T23" fmla="*/ 1 h 377"/>
                  <a:gd name="T24" fmla="*/ 0 w 353"/>
                  <a:gd name="T25" fmla="*/ 1 h 377"/>
                  <a:gd name="T26" fmla="*/ 0 w 353"/>
                  <a:gd name="T27" fmla="*/ 1 h 377"/>
                  <a:gd name="T28" fmla="*/ 0 w 353"/>
                  <a:gd name="T29" fmla="*/ 1 h 377"/>
                  <a:gd name="T30" fmla="*/ 0 w 353"/>
                  <a:gd name="T31" fmla="*/ 1 h 377"/>
                  <a:gd name="T32" fmla="*/ 0 w 353"/>
                  <a:gd name="T33" fmla="*/ 0 h 377"/>
                  <a:gd name="T34" fmla="*/ 0 w 353"/>
                  <a:gd name="T35" fmla="*/ 1 h 377"/>
                  <a:gd name="T36" fmla="*/ 0 w 353"/>
                  <a:gd name="T37" fmla="*/ 1 h 377"/>
                  <a:gd name="T38" fmla="*/ 0 w 353"/>
                  <a:gd name="T39" fmla="*/ 1 h 377"/>
                  <a:gd name="T40" fmla="*/ 0 w 353"/>
                  <a:gd name="T41" fmla="*/ 1 h 377"/>
                  <a:gd name="T42" fmla="*/ 0 w 353"/>
                  <a:gd name="T43" fmla="*/ 1 h 377"/>
                  <a:gd name="T44" fmla="*/ 0 w 353"/>
                  <a:gd name="T45" fmla="*/ 1 h 377"/>
                  <a:gd name="T46" fmla="*/ 0 w 353"/>
                  <a:gd name="T47" fmla="*/ 1 h 377"/>
                  <a:gd name="T48" fmla="*/ 0 w 353"/>
                  <a:gd name="T49" fmla="*/ 1 h 377"/>
                  <a:gd name="T50" fmla="*/ 0 w 353"/>
                  <a:gd name="T51" fmla="*/ 1 h 377"/>
                  <a:gd name="T52" fmla="*/ 0 w 353"/>
                  <a:gd name="T53" fmla="*/ 1 h 377"/>
                  <a:gd name="T54" fmla="*/ 0 w 353"/>
                  <a:gd name="T55" fmla="*/ 1 h 377"/>
                  <a:gd name="T56" fmla="*/ 0 w 353"/>
                  <a:gd name="T57" fmla="*/ 1 h 377"/>
                  <a:gd name="T58" fmla="*/ 0 w 353"/>
                  <a:gd name="T59" fmla="*/ 1 h 377"/>
                  <a:gd name="T60" fmla="*/ 0 w 353"/>
                  <a:gd name="T61" fmla="*/ 1 h 377"/>
                  <a:gd name="T62" fmla="*/ 0 w 353"/>
                  <a:gd name="T63" fmla="*/ 1 h 377"/>
                  <a:gd name="T64" fmla="*/ 0 w 353"/>
                  <a:gd name="T65" fmla="*/ 1 h 3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377"/>
                  <a:gd name="T101" fmla="*/ 353 w 353"/>
                  <a:gd name="T102" fmla="*/ 377 h 37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377">
                    <a:moveTo>
                      <a:pt x="119" y="369"/>
                    </a:moveTo>
                    <a:lnTo>
                      <a:pt x="118" y="368"/>
                    </a:lnTo>
                    <a:lnTo>
                      <a:pt x="115" y="368"/>
                    </a:lnTo>
                    <a:lnTo>
                      <a:pt x="111" y="368"/>
                    </a:lnTo>
                    <a:lnTo>
                      <a:pt x="106" y="368"/>
                    </a:lnTo>
                    <a:lnTo>
                      <a:pt x="99" y="365"/>
                    </a:lnTo>
                    <a:lnTo>
                      <a:pt x="92" y="362"/>
                    </a:lnTo>
                    <a:lnTo>
                      <a:pt x="85" y="360"/>
                    </a:lnTo>
                    <a:lnTo>
                      <a:pt x="78" y="356"/>
                    </a:lnTo>
                    <a:lnTo>
                      <a:pt x="70" y="350"/>
                    </a:lnTo>
                    <a:lnTo>
                      <a:pt x="63" y="343"/>
                    </a:lnTo>
                    <a:lnTo>
                      <a:pt x="56" y="335"/>
                    </a:lnTo>
                    <a:lnTo>
                      <a:pt x="54" y="326"/>
                    </a:lnTo>
                    <a:lnTo>
                      <a:pt x="50" y="313"/>
                    </a:lnTo>
                    <a:lnTo>
                      <a:pt x="48" y="300"/>
                    </a:lnTo>
                    <a:lnTo>
                      <a:pt x="47" y="285"/>
                    </a:lnTo>
                    <a:lnTo>
                      <a:pt x="50" y="268"/>
                    </a:lnTo>
                    <a:lnTo>
                      <a:pt x="55" y="248"/>
                    </a:lnTo>
                    <a:lnTo>
                      <a:pt x="62" y="229"/>
                    </a:lnTo>
                    <a:lnTo>
                      <a:pt x="73" y="208"/>
                    </a:lnTo>
                    <a:lnTo>
                      <a:pt x="86" y="189"/>
                    </a:lnTo>
                    <a:lnTo>
                      <a:pt x="101" y="168"/>
                    </a:lnTo>
                    <a:lnTo>
                      <a:pt x="119" y="151"/>
                    </a:lnTo>
                    <a:lnTo>
                      <a:pt x="138" y="132"/>
                    </a:lnTo>
                    <a:lnTo>
                      <a:pt x="160" y="115"/>
                    </a:lnTo>
                    <a:lnTo>
                      <a:pt x="181" y="96"/>
                    </a:lnTo>
                    <a:lnTo>
                      <a:pt x="204" y="80"/>
                    </a:lnTo>
                    <a:lnTo>
                      <a:pt x="228" y="63"/>
                    </a:lnTo>
                    <a:lnTo>
                      <a:pt x="253" y="50"/>
                    </a:lnTo>
                    <a:lnTo>
                      <a:pt x="278" y="33"/>
                    </a:lnTo>
                    <a:lnTo>
                      <a:pt x="302" y="21"/>
                    </a:lnTo>
                    <a:lnTo>
                      <a:pt x="327" y="9"/>
                    </a:lnTo>
                    <a:lnTo>
                      <a:pt x="353" y="0"/>
                    </a:lnTo>
                    <a:lnTo>
                      <a:pt x="350" y="0"/>
                    </a:lnTo>
                    <a:lnTo>
                      <a:pt x="340" y="2"/>
                    </a:lnTo>
                    <a:lnTo>
                      <a:pt x="327" y="6"/>
                    </a:lnTo>
                    <a:lnTo>
                      <a:pt x="310" y="11"/>
                    </a:lnTo>
                    <a:lnTo>
                      <a:pt x="289" y="18"/>
                    </a:lnTo>
                    <a:lnTo>
                      <a:pt x="265" y="28"/>
                    </a:lnTo>
                    <a:lnTo>
                      <a:pt x="238" y="39"/>
                    </a:lnTo>
                    <a:lnTo>
                      <a:pt x="212" y="52"/>
                    </a:lnTo>
                    <a:lnTo>
                      <a:pt x="183" y="66"/>
                    </a:lnTo>
                    <a:lnTo>
                      <a:pt x="155" y="84"/>
                    </a:lnTo>
                    <a:lnTo>
                      <a:pt x="126" y="103"/>
                    </a:lnTo>
                    <a:lnTo>
                      <a:pt x="100" y="126"/>
                    </a:lnTo>
                    <a:lnTo>
                      <a:pt x="74" y="151"/>
                    </a:lnTo>
                    <a:lnTo>
                      <a:pt x="54" y="179"/>
                    </a:lnTo>
                    <a:lnTo>
                      <a:pt x="33" y="209"/>
                    </a:lnTo>
                    <a:lnTo>
                      <a:pt x="20" y="244"/>
                    </a:lnTo>
                    <a:lnTo>
                      <a:pt x="9" y="274"/>
                    </a:lnTo>
                    <a:lnTo>
                      <a:pt x="3" y="301"/>
                    </a:lnTo>
                    <a:lnTo>
                      <a:pt x="0" y="323"/>
                    </a:lnTo>
                    <a:lnTo>
                      <a:pt x="5" y="341"/>
                    </a:lnTo>
                    <a:lnTo>
                      <a:pt x="10" y="353"/>
                    </a:lnTo>
                    <a:lnTo>
                      <a:pt x="20" y="362"/>
                    </a:lnTo>
                    <a:lnTo>
                      <a:pt x="29" y="369"/>
                    </a:lnTo>
                    <a:lnTo>
                      <a:pt x="43" y="375"/>
                    </a:lnTo>
                    <a:lnTo>
                      <a:pt x="55" y="376"/>
                    </a:lnTo>
                    <a:lnTo>
                      <a:pt x="69" y="377"/>
                    </a:lnTo>
                    <a:lnTo>
                      <a:pt x="81" y="376"/>
                    </a:lnTo>
                    <a:lnTo>
                      <a:pt x="93" y="375"/>
                    </a:lnTo>
                    <a:lnTo>
                      <a:pt x="103" y="373"/>
                    </a:lnTo>
                    <a:lnTo>
                      <a:pt x="111" y="371"/>
                    </a:lnTo>
                    <a:lnTo>
                      <a:pt x="118" y="369"/>
                    </a:lnTo>
                    <a:lnTo>
                      <a:pt x="119" y="3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79" name="Freeform 159"/>
              <p:cNvSpPr>
                <a:spLocks/>
              </p:cNvSpPr>
              <p:nvPr/>
            </p:nvSpPr>
            <p:spPr bwMode="auto">
              <a:xfrm rot="-7580034">
                <a:off x="2383" y="1669"/>
                <a:ext cx="205" cy="151"/>
              </a:xfrm>
              <a:custGeom>
                <a:avLst/>
                <a:gdLst>
                  <a:gd name="T0" fmla="*/ 0 w 728"/>
                  <a:gd name="T1" fmla="*/ 1 h 280"/>
                  <a:gd name="T2" fmla="*/ 0 w 728"/>
                  <a:gd name="T3" fmla="*/ 1 h 280"/>
                  <a:gd name="T4" fmla="*/ 0 w 728"/>
                  <a:gd name="T5" fmla="*/ 1 h 280"/>
                  <a:gd name="T6" fmla="*/ 0 w 728"/>
                  <a:gd name="T7" fmla="*/ 1 h 280"/>
                  <a:gd name="T8" fmla="*/ 0 w 728"/>
                  <a:gd name="T9" fmla="*/ 1 h 280"/>
                  <a:gd name="T10" fmla="*/ 0 w 728"/>
                  <a:gd name="T11" fmla="*/ 1 h 280"/>
                  <a:gd name="T12" fmla="*/ 0 w 728"/>
                  <a:gd name="T13" fmla="*/ 1 h 280"/>
                  <a:gd name="T14" fmla="*/ 0 w 728"/>
                  <a:gd name="T15" fmla="*/ 1 h 280"/>
                  <a:gd name="T16" fmla="*/ 0 w 728"/>
                  <a:gd name="T17" fmla="*/ 1 h 280"/>
                  <a:gd name="T18" fmla="*/ 0 w 728"/>
                  <a:gd name="T19" fmla="*/ 1 h 280"/>
                  <a:gd name="T20" fmla="*/ 0 w 728"/>
                  <a:gd name="T21" fmla="*/ 1 h 280"/>
                  <a:gd name="T22" fmla="*/ 0 w 728"/>
                  <a:gd name="T23" fmla="*/ 1 h 280"/>
                  <a:gd name="T24" fmla="*/ 0 w 728"/>
                  <a:gd name="T25" fmla="*/ 1 h 280"/>
                  <a:gd name="T26" fmla="*/ 0 w 728"/>
                  <a:gd name="T27" fmla="*/ 1 h 280"/>
                  <a:gd name="T28" fmla="*/ 0 w 728"/>
                  <a:gd name="T29" fmla="*/ 1 h 280"/>
                  <a:gd name="T30" fmla="*/ 0 w 728"/>
                  <a:gd name="T31" fmla="*/ 1 h 280"/>
                  <a:gd name="T32" fmla="*/ 0 w 728"/>
                  <a:gd name="T33" fmla="*/ 1 h 280"/>
                  <a:gd name="T34" fmla="*/ 0 w 728"/>
                  <a:gd name="T35" fmla="*/ 1 h 280"/>
                  <a:gd name="T36" fmla="*/ 0 w 728"/>
                  <a:gd name="T37" fmla="*/ 1 h 280"/>
                  <a:gd name="T38" fmla="*/ 0 w 728"/>
                  <a:gd name="T39" fmla="*/ 1 h 280"/>
                  <a:gd name="T40" fmla="*/ 0 w 728"/>
                  <a:gd name="T41" fmla="*/ 1 h 280"/>
                  <a:gd name="T42" fmla="*/ 0 w 728"/>
                  <a:gd name="T43" fmla="*/ 1 h 280"/>
                  <a:gd name="T44" fmla="*/ 0 w 728"/>
                  <a:gd name="T45" fmla="*/ 1 h 280"/>
                  <a:gd name="T46" fmla="*/ 0 w 728"/>
                  <a:gd name="T47" fmla="*/ 0 h 280"/>
                  <a:gd name="T48" fmla="*/ 0 w 728"/>
                  <a:gd name="T49" fmla="*/ 1 h 280"/>
                  <a:gd name="T50" fmla="*/ 0 w 728"/>
                  <a:gd name="T51" fmla="*/ 1 h 280"/>
                  <a:gd name="T52" fmla="*/ 0 w 728"/>
                  <a:gd name="T53" fmla="*/ 1 h 280"/>
                  <a:gd name="T54" fmla="*/ 0 w 728"/>
                  <a:gd name="T55" fmla="*/ 1 h 280"/>
                  <a:gd name="T56" fmla="*/ 0 w 728"/>
                  <a:gd name="T57" fmla="*/ 1 h 280"/>
                  <a:gd name="T58" fmla="*/ 0 w 728"/>
                  <a:gd name="T59" fmla="*/ 1 h 280"/>
                  <a:gd name="T60" fmla="*/ 0 w 728"/>
                  <a:gd name="T61" fmla="*/ 1 h 280"/>
                  <a:gd name="T62" fmla="*/ 0 w 728"/>
                  <a:gd name="T63" fmla="*/ 1 h 280"/>
                  <a:gd name="T64" fmla="*/ 0 w 728"/>
                  <a:gd name="T65" fmla="*/ 1 h 280"/>
                  <a:gd name="T66" fmla="*/ 0 w 728"/>
                  <a:gd name="T67" fmla="*/ 1 h 280"/>
                  <a:gd name="T68" fmla="*/ 0 w 728"/>
                  <a:gd name="T69" fmla="*/ 1 h 280"/>
                  <a:gd name="T70" fmla="*/ 0 w 728"/>
                  <a:gd name="T71" fmla="*/ 1 h 280"/>
                  <a:gd name="T72" fmla="*/ 0 w 728"/>
                  <a:gd name="T73" fmla="*/ 1 h 280"/>
                  <a:gd name="T74" fmla="*/ 0 w 728"/>
                  <a:gd name="T75" fmla="*/ 1 h 280"/>
                  <a:gd name="T76" fmla="*/ 0 w 728"/>
                  <a:gd name="T77" fmla="*/ 1 h 280"/>
                  <a:gd name="T78" fmla="*/ 0 w 728"/>
                  <a:gd name="T79" fmla="*/ 1 h 280"/>
                  <a:gd name="T80" fmla="*/ 0 w 728"/>
                  <a:gd name="T81" fmla="*/ 1 h 280"/>
                  <a:gd name="T82" fmla="*/ 0 w 728"/>
                  <a:gd name="T83" fmla="*/ 1 h 280"/>
                  <a:gd name="T84" fmla="*/ 0 w 728"/>
                  <a:gd name="T85" fmla="*/ 1 h 280"/>
                  <a:gd name="T86" fmla="*/ 0 w 728"/>
                  <a:gd name="T87" fmla="*/ 1 h 280"/>
                  <a:gd name="T88" fmla="*/ 0 w 728"/>
                  <a:gd name="T89" fmla="*/ 1 h 280"/>
                  <a:gd name="T90" fmla="*/ 0 w 728"/>
                  <a:gd name="T91" fmla="*/ 1 h 280"/>
                  <a:gd name="T92" fmla="*/ 0 w 728"/>
                  <a:gd name="T93" fmla="*/ 1 h 28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28"/>
                  <a:gd name="T142" fmla="*/ 0 h 280"/>
                  <a:gd name="T143" fmla="*/ 728 w 728"/>
                  <a:gd name="T144" fmla="*/ 280 h 28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28" h="280">
                    <a:moveTo>
                      <a:pt x="0" y="199"/>
                    </a:moveTo>
                    <a:lnTo>
                      <a:pt x="0" y="204"/>
                    </a:lnTo>
                    <a:lnTo>
                      <a:pt x="3" y="209"/>
                    </a:lnTo>
                    <a:lnTo>
                      <a:pt x="7" y="217"/>
                    </a:lnTo>
                    <a:lnTo>
                      <a:pt x="12" y="225"/>
                    </a:lnTo>
                    <a:lnTo>
                      <a:pt x="18" y="234"/>
                    </a:lnTo>
                    <a:lnTo>
                      <a:pt x="26" y="245"/>
                    </a:lnTo>
                    <a:lnTo>
                      <a:pt x="37" y="254"/>
                    </a:lnTo>
                    <a:lnTo>
                      <a:pt x="48" y="261"/>
                    </a:lnTo>
                    <a:lnTo>
                      <a:pt x="61" y="269"/>
                    </a:lnTo>
                    <a:lnTo>
                      <a:pt x="78" y="275"/>
                    </a:lnTo>
                    <a:lnTo>
                      <a:pt x="97" y="280"/>
                    </a:lnTo>
                    <a:lnTo>
                      <a:pt x="116" y="280"/>
                    </a:lnTo>
                    <a:lnTo>
                      <a:pt x="139" y="280"/>
                    </a:lnTo>
                    <a:lnTo>
                      <a:pt x="164" y="276"/>
                    </a:lnTo>
                    <a:lnTo>
                      <a:pt x="192" y="268"/>
                    </a:lnTo>
                    <a:lnTo>
                      <a:pt x="220" y="257"/>
                    </a:lnTo>
                    <a:lnTo>
                      <a:pt x="246" y="246"/>
                    </a:lnTo>
                    <a:lnTo>
                      <a:pt x="266" y="235"/>
                    </a:lnTo>
                    <a:lnTo>
                      <a:pt x="288" y="225"/>
                    </a:lnTo>
                    <a:lnTo>
                      <a:pt x="304" y="214"/>
                    </a:lnTo>
                    <a:lnTo>
                      <a:pt x="322" y="204"/>
                    </a:lnTo>
                    <a:lnTo>
                      <a:pt x="337" y="194"/>
                    </a:lnTo>
                    <a:lnTo>
                      <a:pt x="351" y="184"/>
                    </a:lnTo>
                    <a:lnTo>
                      <a:pt x="363" y="175"/>
                    </a:lnTo>
                    <a:lnTo>
                      <a:pt x="375" y="165"/>
                    </a:lnTo>
                    <a:lnTo>
                      <a:pt x="388" y="159"/>
                    </a:lnTo>
                    <a:lnTo>
                      <a:pt x="400" y="152"/>
                    </a:lnTo>
                    <a:lnTo>
                      <a:pt x="411" y="143"/>
                    </a:lnTo>
                    <a:lnTo>
                      <a:pt x="423" y="138"/>
                    </a:lnTo>
                    <a:lnTo>
                      <a:pt x="437" y="134"/>
                    </a:lnTo>
                    <a:lnTo>
                      <a:pt x="450" y="130"/>
                    </a:lnTo>
                    <a:lnTo>
                      <a:pt x="464" y="126"/>
                    </a:lnTo>
                    <a:lnTo>
                      <a:pt x="480" y="122"/>
                    </a:lnTo>
                    <a:lnTo>
                      <a:pt x="494" y="116"/>
                    </a:lnTo>
                    <a:lnTo>
                      <a:pt x="510" y="113"/>
                    </a:lnTo>
                    <a:lnTo>
                      <a:pt x="527" y="108"/>
                    </a:lnTo>
                    <a:lnTo>
                      <a:pt x="543" y="104"/>
                    </a:lnTo>
                    <a:lnTo>
                      <a:pt x="561" y="98"/>
                    </a:lnTo>
                    <a:lnTo>
                      <a:pt x="579" y="92"/>
                    </a:lnTo>
                    <a:lnTo>
                      <a:pt x="595" y="85"/>
                    </a:lnTo>
                    <a:lnTo>
                      <a:pt x="613" y="77"/>
                    </a:lnTo>
                    <a:lnTo>
                      <a:pt x="631" y="67"/>
                    </a:lnTo>
                    <a:lnTo>
                      <a:pt x="651" y="56"/>
                    </a:lnTo>
                    <a:lnTo>
                      <a:pt x="669" y="44"/>
                    </a:lnTo>
                    <a:lnTo>
                      <a:pt x="688" y="31"/>
                    </a:lnTo>
                    <a:lnTo>
                      <a:pt x="708" y="16"/>
                    </a:lnTo>
                    <a:lnTo>
                      <a:pt x="728" y="0"/>
                    </a:lnTo>
                    <a:lnTo>
                      <a:pt x="725" y="0"/>
                    </a:lnTo>
                    <a:lnTo>
                      <a:pt x="719" y="3"/>
                    </a:lnTo>
                    <a:lnTo>
                      <a:pt x="708" y="6"/>
                    </a:lnTo>
                    <a:lnTo>
                      <a:pt x="696" y="11"/>
                    </a:lnTo>
                    <a:lnTo>
                      <a:pt x="678" y="16"/>
                    </a:lnTo>
                    <a:lnTo>
                      <a:pt x="659" y="23"/>
                    </a:lnTo>
                    <a:lnTo>
                      <a:pt x="640" y="30"/>
                    </a:lnTo>
                    <a:lnTo>
                      <a:pt x="618" y="37"/>
                    </a:lnTo>
                    <a:lnTo>
                      <a:pt x="594" y="44"/>
                    </a:lnTo>
                    <a:lnTo>
                      <a:pt x="571" y="52"/>
                    </a:lnTo>
                    <a:lnTo>
                      <a:pt x="546" y="59"/>
                    </a:lnTo>
                    <a:lnTo>
                      <a:pt x="523" y="66"/>
                    </a:lnTo>
                    <a:lnTo>
                      <a:pt x="498" y="71"/>
                    </a:lnTo>
                    <a:lnTo>
                      <a:pt x="476" y="77"/>
                    </a:lnTo>
                    <a:lnTo>
                      <a:pt x="456" y="79"/>
                    </a:lnTo>
                    <a:lnTo>
                      <a:pt x="437" y="85"/>
                    </a:lnTo>
                    <a:lnTo>
                      <a:pt x="418" y="86"/>
                    </a:lnTo>
                    <a:lnTo>
                      <a:pt x="401" y="92"/>
                    </a:lnTo>
                    <a:lnTo>
                      <a:pt x="385" y="98"/>
                    </a:lnTo>
                    <a:lnTo>
                      <a:pt x="368" y="108"/>
                    </a:lnTo>
                    <a:lnTo>
                      <a:pt x="351" y="116"/>
                    </a:lnTo>
                    <a:lnTo>
                      <a:pt x="337" y="128"/>
                    </a:lnTo>
                    <a:lnTo>
                      <a:pt x="321" y="141"/>
                    </a:lnTo>
                    <a:lnTo>
                      <a:pt x="306" y="153"/>
                    </a:lnTo>
                    <a:lnTo>
                      <a:pt x="289" y="165"/>
                    </a:lnTo>
                    <a:lnTo>
                      <a:pt x="273" y="178"/>
                    </a:lnTo>
                    <a:lnTo>
                      <a:pt x="257" y="190"/>
                    </a:lnTo>
                    <a:lnTo>
                      <a:pt x="240" y="202"/>
                    </a:lnTo>
                    <a:lnTo>
                      <a:pt x="221" y="212"/>
                    </a:lnTo>
                    <a:lnTo>
                      <a:pt x="203" y="221"/>
                    </a:lnTo>
                    <a:lnTo>
                      <a:pt x="184" y="230"/>
                    </a:lnTo>
                    <a:lnTo>
                      <a:pt x="166" y="238"/>
                    </a:lnTo>
                    <a:lnTo>
                      <a:pt x="145" y="240"/>
                    </a:lnTo>
                    <a:lnTo>
                      <a:pt x="125" y="243"/>
                    </a:lnTo>
                    <a:lnTo>
                      <a:pt x="108" y="242"/>
                    </a:lnTo>
                    <a:lnTo>
                      <a:pt x="91" y="242"/>
                    </a:lnTo>
                    <a:lnTo>
                      <a:pt x="76" y="239"/>
                    </a:lnTo>
                    <a:lnTo>
                      <a:pt x="63" y="236"/>
                    </a:lnTo>
                    <a:lnTo>
                      <a:pt x="50" y="232"/>
                    </a:lnTo>
                    <a:lnTo>
                      <a:pt x="41" y="228"/>
                    </a:lnTo>
                    <a:lnTo>
                      <a:pt x="30" y="223"/>
                    </a:lnTo>
                    <a:lnTo>
                      <a:pt x="22" y="217"/>
                    </a:lnTo>
                    <a:lnTo>
                      <a:pt x="13" y="212"/>
                    </a:lnTo>
                    <a:lnTo>
                      <a:pt x="9" y="209"/>
                    </a:lnTo>
                    <a:lnTo>
                      <a:pt x="1" y="202"/>
                    </a:lnTo>
                    <a:lnTo>
                      <a:pt x="0" y="1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80" name="Freeform 160"/>
              <p:cNvSpPr>
                <a:spLocks/>
              </p:cNvSpPr>
              <p:nvPr/>
            </p:nvSpPr>
            <p:spPr bwMode="auto">
              <a:xfrm rot="-7580034">
                <a:off x="2265" y="1726"/>
                <a:ext cx="55" cy="149"/>
              </a:xfrm>
              <a:custGeom>
                <a:avLst/>
                <a:gdLst>
                  <a:gd name="T0" fmla="*/ 0 w 198"/>
                  <a:gd name="T1" fmla="*/ 1 h 276"/>
                  <a:gd name="T2" fmla="*/ 0 w 198"/>
                  <a:gd name="T3" fmla="*/ 1 h 276"/>
                  <a:gd name="T4" fmla="*/ 0 w 198"/>
                  <a:gd name="T5" fmla="*/ 1 h 276"/>
                  <a:gd name="T6" fmla="*/ 0 w 198"/>
                  <a:gd name="T7" fmla="*/ 1 h 276"/>
                  <a:gd name="T8" fmla="*/ 0 w 198"/>
                  <a:gd name="T9" fmla="*/ 1 h 276"/>
                  <a:gd name="T10" fmla="*/ 0 w 198"/>
                  <a:gd name="T11" fmla="*/ 1 h 276"/>
                  <a:gd name="T12" fmla="*/ 0 w 198"/>
                  <a:gd name="T13" fmla="*/ 1 h 276"/>
                  <a:gd name="T14" fmla="*/ 0 w 198"/>
                  <a:gd name="T15" fmla="*/ 1 h 276"/>
                  <a:gd name="T16" fmla="*/ 0 w 198"/>
                  <a:gd name="T17" fmla="*/ 1 h 276"/>
                  <a:gd name="T18" fmla="*/ 0 w 198"/>
                  <a:gd name="T19" fmla="*/ 1 h 276"/>
                  <a:gd name="T20" fmla="*/ 0 w 198"/>
                  <a:gd name="T21" fmla="*/ 1 h 276"/>
                  <a:gd name="T22" fmla="*/ 0 w 198"/>
                  <a:gd name="T23" fmla="*/ 1 h 276"/>
                  <a:gd name="T24" fmla="*/ 0 w 198"/>
                  <a:gd name="T25" fmla="*/ 1 h 276"/>
                  <a:gd name="T26" fmla="*/ 0 w 198"/>
                  <a:gd name="T27" fmla="*/ 1 h 276"/>
                  <a:gd name="T28" fmla="*/ 0 w 198"/>
                  <a:gd name="T29" fmla="*/ 1 h 276"/>
                  <a:gd name="T30" fmla="*/ 0 w 198"/>
                  <a:gd name="T31" fmla="*/ 1 h 276"/>
                  <a:gd name="T32" fmla="*/ 0 w 198"/>
                  <a:gd name="T33" fmla="*/ 1 h 276"/>
                  <a:gd name="T34" fmla="*/ 0 w 198"/>
                  <a:gd name="T35" fmla="*/ 1 h 276"/>
                  <a:gd name="T36" fmla="*/ 0 w 198"/>
                  <a:gd name="T37" fmla="*/ 1 h 276"/>
                  <a:gd name="T38" fmla="*/ 0 w 198"/>
                  <a:gd name="T39" fmla="*/ 1 h 276"/>
                  <a:gd name="T40" fmla="*/ 0 w 198"/>
                  <a:gd name="T41" fmla="*/ 1 h 276"/>
                  <a:gd name="T42" fmla="*/ 0 w 198"/>
                  <a:gd name="T43" fmla="*/ 1 h 276"/>
                  <a:gd name="T44" fmla="*/ 0 w 198"/>
                  <a:gd name="T45" fmla="*/ 1 h 276"/>
                  <a:gd name="T46" fmla="*/ 0 w 198"/>
                  <a:gd name="T47" fmla="*/ 1 h 276"/>
                  <a:gd name="T48" fmla="*/ 0 w 198"/>
                  <a:gd name="T49" fmla="*/ 1 h 276"/>
                  <a:gd name="T50" fmla="*/ 0 w 198"/>
                  <a:gd name="T51" fmla="*/ 1 h 276"/>
                  <a:gd name="T52" fmla="*/ 0 w 198"/>
                  <a:gd name="T53" fmla="*/ 1 h 276"/>
                  <a:gd name="T54" fmla="*/ 0 w 198"/>
                  <a:gd name="T55" fmla="*/ 1 h 276"/>
                  <a:gd name="T56" fmla="*/ 0 w 198"/>
                  <a:gd name="T57" fmla="*/ 1 h 276"/>
                  <a:gd name="T58" fmla="*/ 0 w 198"/>
                  <a:gd name="T59" fmla="*/ 1 h 276"/>
                  <a:gd name="T60" fmla="*/ 0 w 198"/>
                  <a:gd name="T61" fmla="*/ 1 h 276"/>
                  <a:gd name="T62" fmla="*/ 0 w 198"/>
                  <a:gd name="T63" fmla="*/ 1 h 276"/>
                  <a:gd name="T64" fmla="*/ 0 w 198"/>
                  <a:gd name="T65" fmla="*/ 1 h 276"/>
                  <a:gd name="T66" fmla="*/ 0 w 198"/>
                  <a:gd name="T67" fmla="*/ 1 h 276"/>
                  <a:gd name="T68" fmla="*/ 0 w 198"/>
                  <a:gd name="T69" fmla="*/ 1 h 276"/>
                  <a:gd name="T70" fmla="*/ 0 w 198"/>
                  <a:gd name="T71" fmla="*/ 1 h 276"/>
                  <a:gd name="T72" fmla="*/ 0 w 198"/>
                  <a:gd name="T73" fmla="*/ 1 h 276"/>
                  <a:gd name="T74" fmla="*/ 0 w 198"/>
                  <a:gd name="T75" fmla="*/ 1 h 276"/>
                  <a:gd name="T76" fmla="*/ 0 w 198"/>
                  <a:gd name="T77" fmla="*/ 1 h 276"/>
                  <a:gd name="T78" fmla="*/ 0 w 198"/>
                  <a:gd name="T79" fmla="*/ 1 h 276"/>
                  <a:gd name="T80" fmla="*/ 0 w 198"/>
                  <a:gd name="T81" fmla="*/ 1 h 276"/>
                  <a:gd name="T82" fmla="*/ 0 w 198"/>
                  <a:gd name="T83" fmla="*/ 1 h 276"/>
                  <a:gd name="T84" fmla="*/ 0 w 198"/>
                  <a:gd name="T85" fmla="*/ 1 h 276"/>
                  <a:gd name="T86" fmla="*/ 0 w 198"/>
                  <a:gd name="T87" fmla="*/ 1 h 276"/>
                  <a:gd name="T88" fmla="*/ 0 w 198"/>
                  <a:gd name="T89" fmla="*/ 0 h 276"/>
                  <a:gd name="T90" fmla="*/ 0 w 198"/>
                  <a:gd name="T91" fmla="*/ 0 h 276"/>
                  <a:gd name="T92" fmla="*/ 0 w 198"/>
                  <a:gd name="T93" fmla="*/ 0 h 276"/>
                  <a:gd name="T94" fmla="*/ 0 w 198"/>
                  <a:gd name="T95" fmla="*/ 0 h 276"/>
                  <a:gd name="T96" fmla="*/ 0 w 198"/>
                  <a:gd name="T97" fmla="*/ 1 h 276"/>
                  <a:gd name="T98" fmla="*/ 0 w 198"/>
                  <a:gd name="T99" fmla="*/ 1 h 276"/>
                  <a:gd name="T100" fmla="*/ 0 w 198"/>
                  <a:gd name="T101" fmla="*/ 1 h 276"/>
                  <a:gd name="T102" fmla="*/ 0 w 198"/>
                  <a:gd name="T103" fmla="*/ 1 h 276"/>
                  <a:gd name="T104" fmla="*/ 0 w 198"/>
                  <a:gd name="T105" fmla="*/ 1 h 276"/>
                  <a:gd name="T106" fmla="*/ 0 w 198"/>
                  <a:gd name="T107" fmla="*/ 1 h 276"/>
                  <a:gd name="T108" fmla="*/ 0 w 198"/>
                  <a:gd name="T109" fmla="*/ 1 h 276"/>
                  <a:gd name="T110" fmla="*/ 0 w 198"/>
                  <a:gd name="T111" fmla="*/ 1 h 276"/>
                  <a:gd name="T112" fmla="*/ 0 w 198"/>
                  <a:gd name="T113" fmla="*/ 1 h 276"/>
                  <a:gd name="T114" fmla="*/ 0 w 198"/>
                  <a:gd name="T115" fmla="*/ 1 h 276"/>
                  <a:gd name="T116" fmla="*/ 0 w 198"/>
                  <a:gd name="T117" fmla="*/ 1 h 27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8"/>
                  <a:gd name="T178" fmla="*/ 0 h 276"/>
                  <a:gd name="T179" fmla="*/ 198 w 198"/>
                  <a:gd name="T180" fmla="*/ 276 h 27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8" h="276">
                    <a:moveTo>
                      <a:pt x="0" y="25"/>
                    </a:moveTo>
                    <a:lnTo>
                      <a:pt x="3" y="25"/>
                    </a:lnTo>
                    <a:lnTo>
                      <a:pt x="12" y="25"/>
                    </a:lnTo>
                    <a:lnTo>
                      <a:pt x="26" y="26"/>
                    </a:lnTo>
                    <a:lnTo>
                      <a:pt x="45" y="29"/>
                    </a:lnTo>
                    <a:lnTo>
                      <a:pt x="64" y="33"/>
                    </a:lnTo>
                    <a:lnTo>
                      <a:pt x="86" y="38"/>
                    </a:lnTo>
                    <a:lnTo>
                      <a:pt x="106" y="45"/>
                    </a:lnTo>
                    <a:lnTo>
                      <a:pt x="125" y="58"/>
                    </a:lnTo>
                    <a:lnTo>
                      <a:pt x="140" y="70"/>
                    </a:lnTo>
                    <a:lnTo>
                      <a:pt x="151" y="88"/>
                    </a:lnTo>
                    <a:lnTo>
                      <a:pt x="157" y="108"/>
                    </a:lnTo>
                    <a:lnTo>
                      <a:pt x="155" y="133"/>
                    </a:lnTo>
                    <a:lnTo>
                      <a:pt x="145" y="160"/>
                    </a:lnTo>
                    <a:lnTo>
                      <a:pt x="125" y="194"/>
                    </a:lnTo>
                    <a:lnTo>
                      <a:pt x="94" y="232"/>
                    </a:lnTo>
                    <a:lnTo>
                      <a:pt x="52" y="276"/>
                    </a:lnTo>
                    <a:lnTo>
                      <a:pt x="64" y="275"/>
                    </a:lnTo>
                    <a:lnTo>
                      <a:pt x="69" y="271"/>
                    </a:lnTo>
                    <a:lnTo>
                      <a:pt x="79" y="269"/>
                    </a:lnTo>
                    <a:lnTo>
                      <a:pt x="89" y="264"/>
                    </a:lnTo>
                    <a:lnTo>
                      <a:pt x="99" y="260"/>
                    </a:lnTo>
                    <a:lnTo>
                      <a:pt x="109" y="252"/>
                    </a:lnTo>
                    <a:lnTo>
                      <a:pt x="120" y="245"/>
                    </a:lnTo>
                    <a:lnTo>
                      <a:pt x="131" y="234"/>
                    </a:lnTo>
                    <a:lnTo>
                      <a:pt x="143" y="223"/>
                    </a:lnTo>
                    <a:lnTo>
                      <a:pt x="154" y="209"/>
                    </a:lnTo>
                    <a:lnTo>
                      <a:pt x="165" y="194"/>
                    </a:lnTo>
                    <a:lnTo>
                      <a:pt x="176" y="176"/>
                    </a:lnTo>
                    <a:lnTo>
                      <a:pt x="187" y="157"/>
                    </a:lnTo>
                    <a:lnTo>
                      <a:pt x="194" y="135"/>
                    </a:lnTo>
                    <a:lnTo>
                      <a:pt x="198" y="116"/>
                    </a:lnTo>
                    <a:lnTo>
                      <a:pt x="198" y="99"/>
                    </a:lnTo>
                    <a:lnTo>
                      <a:pt x="195" y="84"/>
                    </a:lnTo>
                    <a:lnTo>
                      <a:pt x="188" y="69"/>
                    </a:lnTo>
                    <a:lnTo>
                      <a:pt x="181" y="56"/>
                    </a:lnTo>
                    <a:lnTo>
                      <a:pt x="172" y="44"/>
                    </a:lnTo>
                    <a:lnTo>
                      <a:pt x="162" y="34"/>
                    </a:lnTo>
                    <a:lnTo>
                      <a:pt x="149" y="25"/>
                    </a:lnTo>
                    <a:lnTo>
                      <a:pt x="136" y="18"/>
                    </a:lnTo>
                    <a:lnTo>
                      <a:pt x="123" y="11"/>
                    </a:lnTo>
                    <a:lnTo>
                      <a:pt x="110" y="8"/>
                    </a:lnTo>
                    <a:lnTo>
                      <a:pt x="97" y="3"/>
                    </a:lnTo>
                    <a:lnTo>
                      <a:pt x="86" y="2"/>
                    </a:lnTo>
                    <a:lnTo>
                      <a:pt x="76" y="0"/>
                    </a:lnTo>
                    <a:lnTo>
                      <a:pt x="69" y="0"/>
                    </a:lnTo>
                    <a:lnTo>
                      <a:pt x="61" y="0"/>
                    </a:lnTo>
                    <a:lnTo>
                      <a:pt x="53" y="0"/>
                    </a:lnTo>
                    <a:lnTo>
                      <a:pt x="46" y="2"/>
                    </a:lnTo>
                    <a:lnTo>
                      <a:pt x="41" y="3"/>
                    </a:lnTo>
                    <a:lnTo>
                      <a:pt x="34" y="4"/>
                    </a:lnTo>
                    <a:lnTo>
                      <a:pt x="28" y="7"/>
                    </a:lnTo>
                    <a:lnTo>
                      <a:pt x="23" y="8"/>
                    </a:lnTo>
                    <a:lnTo>
                      <a:pt x="19" y="13"/>
                    </a:lnTo>
                    <a:lnTo>
                      <a:pt x="9" y="15"/>
                    </a:lnTo>
                    <a:lnTo>
                      <a:pt x="4" y="21"/>
                    </a:lnTo>
                    <a:lnTo>
                      <a:pt x="0" y="22"/>
                    </a:lnTo>
                    <a:lnTo>
                      <a:pt x="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81" name="Freeform 161"/>
              <p:cNvSpPr>
                <a:spLocks/>
              </p:cNvSpPr>
              <p:nvPr/>
            </p:nvSpPr>
            <p:spPr bwMode="auto">
              <a:xfrm rot="-7580034">
                <a:off x="2182" y="1643"/>
                <a:ext cx="104" cy="221"/>
              </a:xfrm>
              <a:custGeom>
                <a:avLst/>
                <a:gdLst>
                  <a:gd name="T0" fmla="*/ 0 w 370"/>
                  <a:gd name="T1" fmla="*/ 1 h 411"/>
                  <a:gd name="T2" fmla="*/ 0 w 370"/>
                  <a:gd name="T3" fmla="*/ 1 h 411"/>
                  <a:gd name="T4" fmla="*/ 0 w 370"/>
                  <a:gd name="T5" fmla="*/ 1 h 411"/>
                  <a:gd name="T6" fmla="*/ 0 w 370"/>
                  <a:gd name="T7" fmla="*/ 1 h 411"/>
                  <a:gd name="T8" fmla="*/ 0 w 370"/>
                  <a:gd name="T9" fmla="*/ 1 h 411"/>
                  <a:gd name="T10" fmla="*/ 0 w 370"/>
                  <a:gd name="T11" fmla="*/ 1 h 411"/>
                  <a:gd name="T12" fmla="*/ 0 w 370"/>
                  <a:gd name="T13" fmla="*/ 1 h 411"/>
                  <a:gd name="T14" fmla="*/ 0 w 370"/>
                  <a:gd name="T15" fmla="*/ 1 h 411"/>
                  <a:gd name="T16" fmla="*/ 0 w 370"/>
                  <a:gd name="T17" fmla="*/ 1 h 411"/>
                  <a:gd name="T18" fmla="*/ 0 w 370"/>
                  <a:gd name="T19" fmla="*/ 1 h 411"/>
                  <a:gd name="T20" fmla="*/ 0 w 370"/>
                  <a:gd name="T21" fmla="*/ 1 h 411"/>
                  <a:gd name="T22" fmla="*/ 0 w 370"/>
                  <a:gd name="T23" fmla="*/ 1 h 411"/>
                  <a:gd name="T24" fmla="*/ 0 w 370"/>
                  <a:gd name="T25" fmla="*/ 1 h 411"/>
                  <a:gd name="T26" fmla="*/ 0 w 370"/>
                  <a:gd name="T27" fmla="*/ 1 h 411"/>
                  <a:gd name="T28" fmla="*/ 0 w 370"/>
                  <a:gd name="T29" fmla="*/ 1 h 411"/>
                  <a:gd name="T30" fmla="*/ 0 w 370"/>
                  <a:gd name="T31" fmla="*/ 1 h 411"/>
                  <a:gd name="T32" fmla="*/ 0 w 370"/>
                  <a:gd name="T33" fmla="*/ 1 h 411"/>
                  <a:gd name="T34" fmla="*/ 0 w 370"/>
                  <a:gd name="T35" fmla="*/ 1 h 411"/>
                  <a:gd name="T36" fmla="*/ 0 w 370"/>
                  <a:gd name="T37" fmla="*/ 1 h 411"/>
                  <a:gd name="T38" fmla="*/ 0 w 370"/>
                  <a:gd name="T39" fmla="*/ 1 h 411"/>
                  <a:gd name="T40" fmla="*/ 0 w 370"/>
                  <a:gd name="T41" fmla="*/ 0 h 411"/>
                  <a:gd name="T42" fmla="*/ 0 w 370"/>
                  <a:gd name="T43" fmla="*/ 1 h 411"/>
                  <a:gd name="T44" fmla="*/ 0 w 370"/>
                  <a:gd name="T45" fmla="*/ 1 h 411"/>
                  <a:gd name="T46" fmla="*/ 0 w 370"/>
                  <a:gd name="T47" fmla="*/ 1 h 411"/>
                  <a:gd name="T48" fmla="*/ 0 w 370"/>
                  <a:gd name="T49" fmla="*/ 1 h 411"/>
                  <a:gd name="T50" fmla="*/ 0 w 370"/>
                  <a:gd name="T51" fmla="*/ 1 h 411"/>
                  <a:gd name="T52" fmla="*/ 0 w 370"/>
                  <a:gd name="T53" fmla="*/ 1 h 411"/>
                  <a:gd name="T54" fmla="*/ 0 w 370"/>
                  <a:gd name="T55" fmla="*/ 1 h 411"/>
                  <a:gd name="T56" fmla="*/ 0 w 370"/>
                  <a:gd name="T57" fmla="*/ 1 h 411"/>
                  <a:gd name="T58" fmla="*/ 0 w 370"/>
                  <a:gd name="T59" fmla="*/ 1 h 411"/>
                  <a:gd name="T60" fmla="*/ 0 w 370"/>
                  <a:gd name="T61" fmla="*/ 1 h 411"/>
                  <a:gd name="T62" fmla="*/ 0 w 370"/>
                  <a:gd name="T63" fmla="*/ 1 h 411"/>
                  <a:gd name="T64" fmla="*/ 0 w 370"/>
                  <a:gd name="T65" fmla="*/ 1 h 411"/>
                  <a:gd name="T66" fmla="*/ 0 w 370"/>
                  <a:gd name="T67" fmla="*/ 1 h 411"/>
                  <a:gd name="T68" fmla="*/ 0 w 370"/>
                  <a:gd name="T69" fmla="*/ 1 h 411"/>
                  <a:gd name="T70" fmla="*/ 0 w 370"/>
                  <a:gd name="T71" fmla="*/ 1 h 411"/>
                  <a:gd name="T72" fmla="*/ 0 w 370"/>
                  <a:gd name="T73" fmla="*/ 1 h 411"/>
                  <a:gd name="T74" fmla="*/ 0 w 370"/>
                  <a:gd name="T75" fmla="*/ 1 h 411"/>
                  <a:gd name="T76" fmla="*/ 0 w 370"/>
                  <a:gd name="T77" fmla="*/ 1 h 411"/>
                  <a:gd name="T78" fmla="*/ 0 w 370"/>
                  <a:gd name="T79" fmla="*/ 1 h 41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70"/>
                  <a:gd name="T121" fmla="*/ 0 h 411"/>
                  <a:gd name="T122" fmla="*/ 370 w 370"/>
                  <a:gd name="T123" fmla="*/ 411 h 41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70" h="411">
                    <a:moveTo>
                      <a:pt x="200" y="411"/>
                    </a:moveTo>
                    <a:lnTo>
                      <a:pt x="202" y="410"/>
                    </a:lnTo>
                    <a:lnTo>
                      <a:pt x="207" y="406"/>
                    </a:lnTo>
                    <a:lnTo>
                      <a:pt x="213" y="399"/>
                    </a:lnTo>
                    <a:lnTo>
                      <a:pt x="225" y="392"/>
                    </a:lnTo>
                    <a:lnTo>
                      <a:pt x="236" y="383"/>
                    </a:lnTo>
                    <a:lnTo>
                      <a:pt x="248" y="372"/>
                    </a:lnTo>
                    <a:lnTo>
                      <a:pt x="262" y="358"/>
                    </a:lnTo>
                    <a:lnTo>
                      <a:pt x="276" y="343"/>
                    </a:lnTo>
                    <a:lnTo>
                      <a:pt x="288" y="325"/>
                    </a:lnTo>
                    <a:lnTo>
                      <a:pt x="300" y="309"/>
                    </a:lnTo>
                    <a:lnTo>
                      <a:pt x="311" y="288"/>
                    </a:lnTo>
                    <a:lnTo>
                      <a:pt x="321" y="269"/>
                    </a:lnTo>
                    <a:lnTo>
                      <a:pt x="326" y="247"/>
                    </a:lnTo>
                    <a:lnTo>
                      <a:pt x="330" y="224"/>
                    </a:lnTo>
                    <a:lnTo>
                      <a:pt x="329" y="201"/>
                    </a:lnTo>
                    <a:lnTo>
                      <a:pt x="325" y="178"/>
                    </a:lnTo>
                    <a:lnTo>
                      <a:pt x="316" y="153"/>
                    </a:lnTo>
                    <a:lnTo>
                      <a:pt x="304" y="131"/>
                    </a:lnTo>
                    <a:lnTo>
                      <a:pt x="289" y="112"/>
                    </a:lnTo>
                    <a:lnTo>
                      <a:pt x="274" y="97"/>
                    </a:lnTo>
                    <a:lnTo>
                      <a:pt x="255" y="81"/>
                    </a:lnTo>
                    <a:lnTo>
                      <a:pt x="235" y="69"/>
                    </a:lnTo>
                    <a:lnTo>
                      <a:pt x="213" y="58"/>
                    </a:lnTo>
                    <a:lnTo>
                      <a:pt x="192" y="49"/>
                    </a:lnTo>
                    <a:lnTo>
                      <a:pt x="168" y="41"/>
                    </a:lnTo>
                    <a:lnTo>
                      <a:pt x="144" y="36"/>
                    </a:lnTo>
                    <a:lnTo>
                      <a:pt x="121" y="30"/>
                    </a:lnTo>
                    <a:lnTo>
                      <a:pt x="98" y="28"/>
                    </a:lnTo>
                    <a:lnTo>
                      <a:pt x="75" y="25"/>
                    </a:lnTo>
                    <a:lnTo>
                      <a:pt x="54" y="24"/>
                    </a:lnTo>
                    <a:lnTo>
                      <a:pt x="34" y="24"/>
                    </a:lnTo>
                    <a:lnTo>
                      <a:pt x="19" y="25"/>
                    </a:lnTo>
                    <a:lnTo>
                      <a:pt x="5" y="24"/>
                    </a:lnTo>
                    <a:lnTo>
                      <a:pt x="0" y="21"/>
                    </a:lnTo>
                    <a:lnTo>
                      <a:pt x="0" y="18"/>
                    </a:lnTo>
                    <a:lnTo>
                      <a:pt x="8" y="14"/>
                    </a:lnTo>
                    <a:lnTo>
                      <a:pt x="19" y="8"/>
                    </a:lnTo>
                    <a:lnTo>
                      <a:pt x="34" y="6"/>
                    </a:lnTo>
                    <a:lnTo>
                      <a:pt x="54" y="2"/>
                    </a:lnTo>
                    <a:lnTo>
                      <a:pt x="79" y="0"/>
                    </a:lnTo>
                    <a:lnTo>
                      <a:pt x="104" y="0"/>
                    </a:lnTo>
                    <a:lnTo>
                      <a:pt x="132" y="2"/>
                    </a:lnTo>
                    <a:lnTo>
                      <a:pt x="161" y="6"/>
                    </a:lnTo>
                    <a:lnTo>
                      <a:pt x="191" y="13"/>
                    </a:lnTo>
                    <a:lnTo>
                      <a:pt x="220" y="24"/>
                    </a:lnTo>
                    <a:lnTo>
                      <a:pt x="250" y="39"/>
                    </a:lnTo>
                    <a:lnTo>
                      <a:pt x="280" y="59"/>
                    </a:lnTo>
                    <a:lnTo>
                      <a:pt x="307" y="84"/>
                    </a:lnTo>
                    <a:lnTo>
                      <a:pt x="330" y="110"/>
                    </a:lnTo>
                    <a:lnTo>
                      <a:pt x="347" y="135"/>
                    </a:lnTo>
                    <a:lnTo>
                      <a:pt x="359" y="160"/>
                    </a:lnTo>
                    <a:lnTo>
                      <a:pt x="367" y="185"/>
                    </a:lnTo>
                    <a:lnTo>
                      <a:pt x="370" y="207"/>
                    </a:lnTo>
                    <a:lnTo>
                      <a:pt x="370" y="230"/>
                    </a:lnTo>
                    <a:lnTo>
                      <a:pt x="367" y="250"/>
                    </a:lnTo>
                    <a:lnTo>
                      <a:pt x="362" y="272"/>
                    </a:lnTo>
                    <a:lnTo>
                      <a:pt x="353" y="288"/>
                    </a:lnTo>
                    <a:lnTo>
                      <a:pt x="344" y="305"/>
                    </a:lnTo>
                    <a:lnTo>
                      <a:pt x="334" y="320"/>
                    </a:lnTo>
                    <a:lnTo>
                      <a:pt x="325" y="335"/>
                    </a:lnTo>
                    <a:lnTo>
                      <a:pt x="314" y="346"/>
                    </a:lnTo>
                    <a:lnTo>
                      <a:pt x="304" y="355"/>
                    </a:lnTo>
                    <a:lnTo>
                      <a:pt x="296" y="362"/>
                    </a:lnTo>
                    <a:lnTo>
                      <a:pt x="291" y="369"/>
                    </a:lnTo>
                    <a:lnTo>
                      <a:pt x="284" y="373"/>
                    </a:lnTo>
                    <a:lnTo>
                      <a:pt x="278" y="376"/>
                    </a:lnTo>
                    <a:lnTo>
                      <a:pt x="271" y="379"/>
                    </a:lnTo>
                    <a:lnTo>
                      <a:pt x="265" y="384"/>
                    </a:lnTo>
                    <a:lnTo>
                      <a:pt x="256" y="387"/>
                    </a:lnTo>
                    <a:lnTo>
                      <a:pt x="250" y="391"/>
                    </a:lnTo>
                    <a:lnTo>
                      <a:pt x="243" y="394"/>
                    </a:lnTo>
                    <a:lnTo>
                      <a:pt x="236" y="398"/>
                    </a:lnTo>
                    <a:lnTo>
                      <a:pt x="228" y="400"/>
                    </a:lnTo>
                    <a:lnTo>
                      <a:pt x="221" y="403"/>
                    </a:lnTo>
                    <a:lnTo>
                      <a:pt x="214" y="405"/>
                    </a:lnTo>
                    <a:lnTo>
                      <a:pt x="211" y="407"/>
                    </a:lnTo>
                    <a:lnTo>
                      <a:pt x="203" y="410"/>
                    </a:lnTo>
                    <a:lnTo>
                      <a:pt x="200" y="4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82" name="Freeform 162"/>
              <p:cNvSpPr>
                <a:spLocks/>
              </p:cNvSpPr>
              <p:nvPr/>
            </p:nvSpPr>
            <p:spPr bwMode="auto">
              <a:xfrm rot="-7580034">
                <a:off x="2416" y="1806"/>
                <a:ext cx="79" cy="112"/>
              </a:xfrm>
              <a:custGeom>
                <a:avLst/>
                <a:gdLst>
                  <a:gd name="T0" fmla="*/ 0 w 277"/>
                  <a:gd name="T1" fmla="*/ 1 h 208"/>
                  <a:gd name="T2" fmla="*/ 0 w 277"/>
                  <a:gd name="T3" fmla="*/ 1 h 208"/>
                  <a:gd name="T4" fmla="*/ 0 w 277"/>
                  <a:gd name="T5" fmla="*/ 1 h 208"/>
                  <a:gd name="T6" fmla="*/ 0 w 277"/>
                  <a:gd name="T7" fmla="*/ 1 h 208"/>
                  <a:gd name="T8" fmla="*/ 0 w 277"/>
                  <a:gd name="T9" fmla="*/ 1 h 208"/>
                  <a:gd name="T10" fmla="*/ 0 w 277"/>
                  <a:gd name="T11" fmla="*/ 1 h 208"/>
                  <a:gd name="T12" fmla="*/ 0 w 277"/>
                  <a:gd name="T13" fmla="*/ 1 h 208"/>
                  <a:gd name="T14" fmla="*/ 0 w 277"/>
                  <a:gd name="T15" fmla="*/ 1 h 208"/>
                  <a:gd name="T16" fmla="*/ 0 w 277"/>
                  <a:gd name="T17" fmla="*/ 1 h 208"/>
                  <a:gd name="T18" fmla="*/ 0 w 277"/>
                  <a:gd name="T19" fmla="*/ 1 h 208"/>
                  <a:gd name="T20" fmla="*/ 0 w 277"/>
                  <a:gd name="T21" fmla="*/ 1 h 208"/>
                  <a:gd name="T22" fmla="*/ 0 w 277"/>
                  <a:gd name="T23" fmla="*/ 1 h 208"/>
                  <a:gd name="T24" fmla="*/ 0 w 277"/>
                  <a:gd name="T25" fmla="*/ 1 h 208"/>
                  <a:gd name="T26" fmla="*/ 0 w 277"/>
                  <a:gd name="T27" fmla="*/ 1 h 208"/>
                  <a:gd name="T28" fmla="*/ 0 w 277"/>
                  <a:gd name="T29" fmla="*/ 1 h 208"/>
                  <a:gd name="T30" fmla="*/ 0 w 277"/>
                  <a:gd name="T31" fmla="*/ 1 h 208"/>
                  <a:gd name="T32" fmla="*/ 0 w 277"/>
                  <a:gd name="T33" fmla="*/ 1 h 208"/>
                  <a:gd name="T34" fmla="*/ 0 w 277"/>
                  <a:gd name="T35" fmla="*/ 1 h 208"/>
                  <a:gd name="T36" fmla="*/ 0 w 277"/>
                  <a:gd name="T37" fmla="*/ 1 h 208"/>
                  <a:gd name="T38" fmla="*/ 0 w 277"/>
                  <a:gd name="T39" fmla="*/ 1 h 208"/>
                  <a:gd name="T40" fmla="*/ 0 w 277"/>
                  <a:gd name="T41" fmla="*/ 1 h 208"/>
                  <a:gd name="T42" fmla="*/ 0 w 277"/>
                  <a:gd name="T43" fmla="*/ 1 h 208"/>
                  <a:gd name="T44" fmla="*/ 0 w 277"/>
                  <a:gd name="T45" fmla="*/ 1 h 208"/>
                  <a:gd name="T46" fmla="*/ 0 w 277"/>
                  <a:gd name="T47" fmla="*/ 1 h 208"/>
                  <a:gd name="T48" fmla="*/ 0 w 277"/>
                  <a:gd name="T49" fmla="*/ 1 h 208"/>
                  <a:gd name="T50" fmla="*/ 0 w 277"/>
                  <a:gd name="T51" fmla="*/ 1 h 208"/>
                  <a:gd name="T52" fmla="*/ 0 w 277"/>
                  <a:gd name="T53" fmla="*/ 1 h 208"/>
                  <a:gd name="T54" fmla="*/ 0 w 277"/>
                  <a:gd name="T55" fmla="*/ 0 h 208"/>
                  <a:gd name="T56" fmla="*/ 0 w 277"/>
                  <a:gd name="T57" fmla="*/ 0 h 208"/>
                  <a:gd name="T58" fmla="*/ 0 w 277"/>
                  <a:gd name="T59" fmla="*/ 1 h 208"/>
                  <a:gd name="T60" fmla="*/ 0 w 277"/>
                  <a:gd name="T61" fmla="*/ 1 h 208"/>
                  <a:gd name="T62" fmla="*/ 0 w 277"/>
                  <a:gd name="T63" fmla="*/ 1 h 208"/>
                  <a:gd name="T64" fmla="*/ 0 w 277"/>
                  <a:gd name="T65" fmla="*/ 1 h 208"/>
                  <a:gd name="T66" fmla="*/ 0 w 277"/>
                  <a:gd name="T67" fmla="*/ 1 h 208"/>
                  <a:gd name="T68" fmla="*/ 0 w 277"/>
                  <a:gd name="T69" fmla="*/ 1 h 208"/>
                  <a:gd name="T70" fmla="*/ 0 w 277"/>
                  <a:gd name="T71" fmla="*/ 1 h 208"/>
                  <a:gd name="T72" fmla="*/ 0 w 277"/>
                  <a:gd name="T73" fmla="*/ 1 h 208"/>
                  <a:gd name="T74" fmla="*/ 0 w 277"/>
                  <a:gd name="T75" fmla="*/ 1 h 208"/>
                  <a:gd name="T76" fmla="*/ 0 w 277"/>
                  <a:gd name="T77" fmla="*/ 1 h 208"/>
                  <a:gd name="T78" fmla="*/ 0 w 277"/>
                  <a:gd name="T79" fmla="*/ 1 h 208"/>
                  <a:gd name="T80" fmla="*/ 0 w 277"/>
                  <a:gd name="T81" fmla="*/ 1 h 208"/>
                  <a:gd name="T82" fmla="*/ 0 w 277"/>
                  <a:gd name="T83" fmla="*/ 1 h 20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77"/>
                  <a:gd name="T127" fmla="*/ 0 h 208"/>
                  <a:gd name="T128" fmla="*/ 277 w 277"/>
                  <a:gd name="T129" fmla="*/ 208 h 20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77" h="208">
                    <a:moveTo>
                      <a:pt x="5" y="208"/>
                    </a:moveTo>
                    <a:lnTo>
                      <a:pt x="5" y="205"/>
                    </a:lnTo>
                    <a:lnTo>
                      <a:pt x="7" y="201"/>
                    </a:lnTo>
                    <a:lnTo>
                      <a:pt x="9" y="192"/>
                    </a:lnTo>
                    <a:lnTo>
                      <a:pt x="14" y="184"/>
                    </a:lnTo>
                    <a:lnTo>
                      <a:pt x="18" y="172"/>
                    </a:lnTo>
                    <a:lnTo>
                      <a:pt x="24" y="160"/>
                    </a:lnTo>
                    <a:lnTo>
                      <a:pt x="30" y="147"/>
                    </a:lnTo>
                    <a:lnTo>
                      <a:pt x="39" y="134"/>
                    </a:lnTo>
                    <a:lnTo>
                      <a:pt x="48" y="117"/>
                    </a:lnTo>
                    <a:lnTo>
                      <a:pt x="57" y="104"/>
                    </a:lnTo>
                    <a:lnTo>
                      <a:pt x="67" y="91"/>
                    </a:lnTo>
                    <a:lnTo>
                      <a:pt x="79" y="79"/>
                    </a:lnTo>
                    <a:lnTo>
                      <a:pt x="89" y="65"/>
                    </a:lnTo>
                    <a:lnTo>
                      <a:pt x="101" y="57"/>
                    </a:lnTo>
                    <a:lnTo>
                      <a:pt x="115" y="49"/>
                    </a:lnTo>
                    <a:lnTo>
                      <a:pt x="128" y="46"/>
                    </a:lnTo>
                    <a:lnTo>
                      <a:pt x="138" y="44"/>
                    </a:lnTo>
                    <a:lnTo>
                      <a:pt x="147" y="45"/>
                    </a:lnTo>
                    <a:lnTo>
                      <a:pt x="154" y="48"/>
                    </a:lnTo>
                    <a:lnTo>
                      <a:pt x="160" y="53"/>
                    </a:lnTo>
                    <a:lnTo>
                      <a:pt x="161" y="60"/>
                    </a:lnTo>
                    <a:lnTo>
                      <a:pt x="165" y="67"/>
                    </a:lnTo>
                    <a:lnTo>
                      <a:pt x="166" y="74"/>
                    </a:lnTo>
                    <a:lnTo>
                      <a:pt x="171" y="82"/>
                    </a:lnTo>
                    <a:lnTo>
                      <a:pt x="172" y="87"/>
                    </a:lnTo>
                    <a:lnTo>
                      <a:pt x="176" y="93"/>
                    </a:lnTo>
                    <a:lnTo>
                      <a:pt x="179" y="97"/>
                    </a:lnTo>
                    <a:lnTo>
                      <a:pt x="187" y="100"/>
                    </a:lnTo>
                    <a:lnTo>
                      <a:pt x="195" y="97"/>
                    </a:lnTo>
                    <a:lnTo>
                      <a:pt x="206" y="94"/>
                    </a:lnTo>
                    <a:lnTo>
                      <a:pt x="221" y="86"/>
                    </a:lnTo>
                    <a:lnTo>
                      <a:pt x="239" y="75"/>
                    </a:lnTo>
                    <a:lnTo>
                      <a:pt x="254" y="61"/>
                    </a:lnTo>
                    <a:lnTo>
                      <a:pt x="265" y="52"/>
                    </a:lnTo>
                    <a:lnTo>
                      <a:pt x="273" y="45"/>
                    </a:lnTo>
                    <a:lnTo>
                      <a:pt x="277" y="41"/>
                    </a:lnTo>
                    <a:lnTo>
                      <a:pt x="277" y="40"/>
                    </a:lnTo>
                    <a:lnTo>
                      <a:pt x="276" y="41"/>
                    </a:lnTo>
                    <a:lnTo>
                      <a:pt x="270" y="42"/>
                    </a:lnTo>
                    <a:lnTo>
                      <a:pt x="265" y="46"/>
                    </a:lnTo>
                    <a:lnTo>
                      <a:pt x="255" y="49"/>
                    </a:lnTo>
                    <a:lnTo>
                      <a:pt x="246" y="53"/>
                    </a:lnTo>
                    <a:lnTo>
                      <a:pt x="236" y="56"/>
                    </a:lnTo>
                    <a:lnTo>
                      <a:pt x="226" y="60"/>
                    </a:lnTo>
                    <a:lnTo>
                      <a:pt x="216" y="61"/>
                    </a:lnTo>
                    <a:lnTo>
                      <a:pt x="206" y="64"/>
                    </a:lnTo>
                    <a:lnTo>
                      <a:pt x="198" y="63"/>
                    </a:lnTo>
                    <a:lnTo>
                      <a:pt x="192" y="61"/>
                    </a:lnTo>
                    <a:lnTo>
                      <a:pt x="183" y="52"/>
                    </a:lnTo>
                    <a:lnTo>
                      <a:pt x="176" y="41"/>
                    </a:lnTo>
                    <a:lnTo>
                      <a:pt x="169" y="29"/>
                    </a:lnTo>
                    <a:lnTo>
                      <a:pt x="165" y="19"/>
                    </a:lnTo>
                    <a:lnTo>
                      <a:pt x="157" y="9"/>
                    </a:lnTo>
                    <a:lnTo>
                      <a:pt x="147" y="4"/>
                    </a:lnTo>
                    <a:lnTo>
                      <a:pt x="142" y="0"/>
                    </a:lnTo>
                    <a:lnTo>
                      <a:pt x="135" y="0"/>
                    </a:lnTo>
                    <a:lnTo>
                      <a:pt x="128" y="0"/>
                    </a:lnTo>
                    <a:lnTo>
                      <a:pt x="120" y="3"/>
                    </a:lnTo>
                    <a:lnTo>
                      <a:pt x="110" y="4"/>
                    </a:lnTo>
                    <a:lnTo>
                      <a:pt x="100" y="8"/>
                    </a:lnTo>
                    <a:lnTo>
                      <a:pt x="90" y="14"/>
                    </a:lnTo>
                    <a:lnTo>
                      <a:pt x="80" y="22"/>
                    </a:lnTo>
                    <a:lnTo>
                      <a:pt x="71" y="29"/>
                    </a:lnTo>
                    <a:lnTo>
                      <a:pt x="61" y="38"/>
                    </a:lnTo>
                    <a:lnTo>
                      <a:pt x="52" y="48"/>
                    </a:lnTo>
                    <a:lnTo>
                      <a:pt x="44" y="60"/>
                    </a:lnTo>
                    <a:lnTo>
                      <a:pt x="34" y="70"/>
                    </a:lnTo>
                    <a:lnTo>
                      <a:pt x="27" y="82"/>
                    </a:lnTo>
                    <a:lnTo>
                      <a:pt x="19" y="93"/>
                    </a:lnTo>
                    <a:lnTo>
                      <a:pt x="14" y="105"/>
                    </a:lnTo>
                    <a:lnTo>
                      <a:pt x="7" y="116"/>
                    </a:lnTo>
                    <a:lnTo>
                      <a:pt x="4" y="128"/>
                    </a:lnTo>
                    <a:lnTo>
                      <a:pt x="1" y="139"/>
                    </a:lnTo>
                    <a:lnTo>
                      <a:pt x="1" y="152"/>
                    </a:lnTo>
                    <a:lnTo>
                      <a:pt x="0" y="160"/>
                    </a:lnTo>
                    <a:lnTo>
                      <a:pt x="0" y="168"/>
                    </a:lnTo>
                    <a:lnTo>
                      <a:pt x="0" y="175"/>
                    </a:lnTo>
                    <a:lnTo>
                      <a:pt x="0" y="183"/>
                    </a:lnTo>
                    <a:lnTo>
                      <a:pt x="1" y="192"/>
                    </a:lnTo>
                    <a:lnTo>
                      <a:pt x="3" y="199"/>
                    </a:lnTo>
                    <a:lnTo>
                      <a:pt x="4" y="205"/>
                    </a:lnTo>
                    <a:lnTo>
                      <a:pt x="5" y="2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83" name="Freeform 163"/>
              <p:cNvSpPr>
                <a:spLocks/>
              </p:cNvSpPr>
              <p:nvPr/>
            </p:nvSpPr>
            <p:spPr bwMode="auto">
              <a:xfrm rot="-7580034">
                <a:off x="2322" y="1781"/>
                <a:ext cx="80" cy="67"/>
              </a:xfrm>
              <a:custGeom>
                <a:avLst/>
                <a:gdLst>
                  <a:gd name="T0" fmla="*/ 0 w 281"/>
                  <a:gd name="T1" fmla="*/ 1 h 127"/>
                  <a:gd name="T2" fmla="*/ 0 w 281"/>
                  <a:gd name="T3" fmla="*/ 1 h 127"/>
                  <a:gd name="T4" fmla="*/ 0 w 281"/>
                  <a:gd name="T5" fmla="*/ 1 h 127"/>
                  <a:gd name="T6" fmla="*/ 0 w 281"/>
                  <a:gd name="T7" fmla="*/ 1 h 127"/>
                  <a:gd name="T8" fmla="*/ 0 w 281"/>
                  <a:gd name="T9" fmla="*/ 1 h 127"/>
                  <a:gd name="T10" fmla="*/ 0 w 281"/>
                  <a:gd name="T11" fmla="*/ 1 h 127"/>
                  <a:gd name="T12" fmla="*/ 0 w 281"/>
                  <a:gd name="T13" fmla="*/ 1 h 127"/>
                  <a:gd name="T14" fmla="*/ 0 w 281"/>
                  <a:gd name="T15" fmla="*/ 1 h 127"/>
                  <a:gd name="T16" fmla="*/ 0 w 281"/>
                  <a:gd name="T17" fmla="*/ 1 h 127"/>
                  <a:gd name="T18" fmla="*/ 0 w 281"/>
                  <a:gd name="T19" fmla="*/ 1 h 127"/>
                  <a:gd name="T20" fmla="*/ 0 w 281"/>
                  <a:gd name="T21" fmla="*/ 1 h 127"/>
                  <a:gd name="T22" fmla="*/ 0 w 281"/>
                  <a:gd name="T23" fmla="*/ 1 h 127"/>
                  <a:gd name="T24" fmla="*/ 0 w 281"/>
                  <a:gd name="T25" fmla="*/ 1 h 127"/>
                  <a:gd name="T26" fmla="*/ 0 w 281"/>
                  <a:gd name="T27" fmla="*/ 1 h 127"/>
                  <a:gd name="T28" fmla="*/ 0 w 281"/>
                  <a:gd name="T29" fmla="*/ 1 h 127"/>
                  <a:gd name="T30" fmla="*/ 0 w 281"/>
                  <a:gd name="T31" fmla="*/ 1 h 127"/>
                  <a:gd name="T32" fmla="*/ 0 w 281"/>
                  <a:gd name="T33" fmla="*/ 1 h 127"/>
                  <a:gd name="T34" fmla="*/ 0 w 281"/>
                  <a:gd name="T35" fmla="*/ 1 h 127"/>
                  <a:gd name="T36" fmla="*/ 0 w 281"/>
                  <a:gd name="T37" fmla="*/ 1 h 127"/>
                  <a:gd name="T38" fmla="*/ 0 w 281"/>
                  <a:gd name="T39" fmla="*/ 1 h 127"/>
                  <a:gd name="T40" fmla="*/ 0 w 281"/>
                  <a:gd name="T41" fmla="*/ 1 h 127"/>
                  <a:gd name="T42" fmla="*/ 0 w 281"/>
                  <a:gd name="T43" fmla="*/ 1 h 127"/>
                  <a:gd name="T44" fmla="*/ 0 w 281"/>
                  <a:gd name="T45" fmla="*/ 1 h 127"/>
                  <a:gd name="T46" fmla="*/ 0 w 281"/>
                  <a:gd name="T47" fmla="*/ 1 h 127"/>
                  <a:gd name="T48" fmla="*/ 0 w 281"/>
                  <a:gd name="T49" fmla="*/ 0 h 127"/>
                  <a:gd name="T50" fmla="*/ 0 w 281"/>
                  <a:gd name="T51" fmla="*/ 0 h 127"/>
                  <a:gd name="T52" fmla="*/ 0 w 281"/>
                  <a:gd name="T53" fmla="*/ 1 h 127"/>
                  <a:gd name="T54" fmla="*/ 0 w 281"/>
                  <a:gd name="T55" fmla="*/ 1 h 127"/>
                  <a:gd name="T56" fmla="*/ 0 w 281"/>
                  <a:gd name="T57" fmla="*/ 1 h 127"/>
                  <a:gd name="T58" fmla="*/ 0 w 281"/>
                  <a:gd name="T59" fmla="*/ 1 h 127"/>
                  <a:gd name="T60" fmla="*/ 0 w 281"/>
                  <a:gd name="T61" fmla="*/ 1 h 127"/>
                  <a:gd name="T62" fmla="*/ 0 w 281"/>
                  <a:gd name="T63" fmla="*/ 1 h 127"/>
                  <a:gd name="T64" fmla="*/ 0 w 281"/>
                  <a:gd name="T65" fmla="*/ 1 h 127"/>
                  <a:gd name="T66" fmla="*/ 0 w 281"/>
                  <a:gd name="T67" fmla="*/ 1 h 127"/>
                  <a:gd name="T68" fmla="*/ 0 w 281"/>
                  <a:gd name="T69" fmla="*/ 1 h 127"/>
                  <a:gd name="T70" fmla="*/ 0 w 281"/>
                  <a:gd name="T71" fmla="*/ 1 h 127"/>
                  <a:gd name="T72" fmla="*/ 0 w 281"/>
                  <a:gd name="T73" fmla="*/ 0 h 127"/>
                  <a:gd name="T74" fmla="*/ 0 w 281"/>
                  <a:gd name="T75" fmla="*/ 1 h 127"/>
                  <a:gd name="T76" fmla="*/ 0 w 281"/>
                  <a:gd name="T77" fmla="*/ 1 h 127"/>
                  <a:gd name="T78" fmla="*/ 0 w 281"/>
                  <a:gd name="T79" fmla="*/ 1 h 127"/>
                  <a:gd name="T80" fmla="*/ 0 w 281"/>
                  <a:gd name="T81" fmla="*/ 1 h 127"/>
                  <a:gd name="T82" fmla="*/ 0 w 281"/>
                  <a:gd name="T83" fmla="*/ 1 h 127"/>
                  <a:gd name="T84" fmla="*/ 0 w 281"/>
                  <a:gd name="T85" fmla="*/ 1 h 127"/>
                  <a:gd name="T86" fmla="*/ 0 w 281"/>
                  <a:gd name="T87" fmla="*/ 1 h 127"/>
                  <a:gd name="T88" fmla="*/ 0 w 281"/>
                  <a:gd name="T89" fmla="*/ 1 h 127"/>
                  <a:gd name="T90" fmla="*/ 0 w 281"/>
                  <a:gd name="T91" fmla="*/ 1 h 127"/>
                  <a:gd name="T92" fmla="*/ 0 w 281"/>
                  <a:gd name="T93" fmla="*/ 1 h 127"/>
                  <a:gd name="T94" fmla="*/ 0 w 281"/>
                  <a:gd name="T95" fmla="*/ 1 h 127"/>
                  <a:gd name="T96" fmla="*/ 0 w 281"/>
                  <a:gd name="T97" fmla="*/ 1 h 127"/>
                  <a:gd name="T98" fmla="*/ 0 w 281"/>
                  <a:gd name="T99" fmla="*/ 1 h 1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81"/>
                  <a:gd name="T151" fmla="*/ 0 h 127"/>
                  <a:gd name="T152" fmla="*/ 281 w 281"/>
                  <a:gd name="T153" fmla="*/ 127 h 12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81" h="127">
                    <a:moveTo>
                      <a:pt x="33" y="120"/>
                    </a:moveTo>
                    <a:lnTo>
                      <a:pt x="33" y="119"/>
                    </a:lnTo>
                    <a:lnTo>
                      <a:pt x="35" y="115"/>
                    </a:lnTo>
                    <a:lnTo>
                      <a:pt x="38" y="108"/>
                    </a:lnTo>
                    <a:lnTo>
                      <a:pt x="41" y="103"/>
                    </a:lnTo>
                    <a:lnTo>
                      <a:pt x="43" y="93"/>
                    </a:lnTo>
                    <a:lnTo>
                      <a:pt x="50" y="85"/>
                    </a:lnTo>
                    <a:lnTo>
                      <a:pt x="56" y="75"/>
                    </a:lnTo>
                    <a:lnTo>
                      <a:pt x="63" y="67"/>
                    </a:lnTo>
                    <a:lnTo>
                      <a:pt x="69" y="56"/>
                    </a:lnTo>
                    <a:lnTo>
                      <a:pt x="76" y="49"/>
                    </a:lnTo>
                    <a:lnTo>
                      <a:pt x="83" y="41"/>
                    </a:lnTo>
                    <a:lnTo>
                      <a:pt x="91" y="37"/>
                    </a:lnTo>
                    <a:lnTo>
                      <a:pt x="98" y="32"/>
                    </a:lnTo>
                    <a:lnTo>
                      <a:pt x="105" y="32"/>
                    </a:lnTo>
                    <a:lnTo>
                      <a:pt x="112" y="32"/>
                    </a:lnTo>
                    <a:lnTo>
                      <a:pt x="117" y="37"/>
                    </a:lnTo>
                    <a:lnTo>
                      <a:pt x="127" y="48"/>
                    </a:lnTo>
                    <a:lnTo>
                      <a:pt x="135" y="59"/>
                    </a:lnTo>
                    <a:lnTo>
                      <a:pt x="140" y="67"/>
                    </a:lnTo>
                    <a:lnTo>
                      <a:pt x="146" y="74"/>
                    </a:lnTo>
                    <a:lnTo>
                      <a:pt x="151" y="77"/>
                    </a:lnTo>
                    <a:lnTo>
                      <a:pt x="160" y="78"/>
                    </a:lnTo>
                    <a:lnTo>
                      <a:pt x="162" y="77"/>
                    </a:lnTo>
                    <a:lnTo>
                      <a:pt x="169" y="75"/>
                    </a:lnTo>
                    <a:lnTo>
                      <a:pt x="175" y="71"/>
                    </a:lnTo>
                    <a:lnTo>
                      <a:pt x="183" y="69"/>
                    </a:lnTo>
                    <a:lnTo>
                      <a:pt x="190" y="63"/>
                    </a:lnTo>
                    <a:lnTo>
                      <a:pt x="198" y="59"/>
                    </a:lnTo>
                    <a:lnTo>
                      <a:pt x="205" y="54"/>
                    </a:lnTo>
                    <a:lnTo>
                      <a:pt x="213" y="49"/>
                    </a:lnTo>
                    <a:lnTo>
                      <a:pt x="220" y="44"/>
                    </a:lnTo>
                    <a:lnTo>
                      <a:pt x="226" y="40"/>
                    </a:lnTo>
                    <a:lnTo>
                      <a:pt x="233" y="36"/>
                    </a:lnTo>
                    <a:lnTo>
                      <a:pt x="240" y="34"/>
                    </a:lnTo>
                    <a:lnTo>
                      <a:pt x="250" y="32"/>
                    </a:lnTo>
                    <a:lnTo>
                      <a:pt x="258" y="36"/>
                    </a:lnTo>
                    <a:lnTo>
                      <a:pt x="259" y="39"/>
                    </a:lnTo>
                    <a:lnTo>
                      <a:pt x="261" y="45"/>
                    </a:lnTo>
                    <a:lnTo>
                      <a:pt x="262" y="54"/>
                    </a:lnTo>
                    <a:lnTo>
                      <a:pt x="263" y="65"/>
                    </a:lnTo>
                    <a:lnTo>
                      <a:pt x="265" y="63"/>
                    </a:lnTo>
                    <a:lnTo>
                      <a:pt x="267" y="58"/>
                    </a:lnTo>
                    <a:lnTo>
                      <a:pt x="271" y="51"/>
                    </a:lnTo>
                    <a:lnTo>
                      <a:pt x="278" y="44"/>
                    </a:lnTo>
                    <a:lnTo>
                      <a:pt x="280" y="34"/>
                    </a:lnTo>
                    <a:lnTo>
                      <a:pt x="281" y="25"/>
                    </a:lnTo>
                    <a:lnTo>
                      <a:pt x="278" y="14"/>
                    </a:lnTo>
                    <a:lnTo>
                      <a:pt x="271" y="6"/>
                    </a:lnTo>
                    <a:lnTo>
                      <a:pt x="265" y="0"/>
                    </a:lnTo>
                    <a:lnTo>
                      <a:pt x="258" y="0"/>
                    </a:lnTo>
                    <a:lnTo>
                      <a:pt x="251" y="0"/>
                    </a:lnTo>
                    <a:lnTo>
                      <a:pt x="246" y="3"/>
                    </a:lnTo>
                    <a:lnTo>
                      <a:pt x="239" y="6"/>
                    </a:lnTo>
                    <a:lnTo>
                      <a:pt x="232" y="10"/>
                    </a:lnTo>
                    <a:lnTo>
                      <a:pt x="225" y="14"/>
                    </a:lnTo>
                    <a:lnTo>
                      <a:pt x="218" y="19"/>
                    </a:lnTo>
                    <a:lnTo>
                      <a:pt x="210" y="25"/>
                    </a:lnTo>
                    <a:lnTo>
                      <a:pt x="205" y="29"/>
                    </a:lnTo>
                    <a:lnTo>
                      <a:pt x="196" y="33"/>
                    </a:lnTo>
                    <a:lnTo>
                      <a:pt x="190" y="37"/>
                    </a:lnTo>
                    <a:lnTo>
                      <a:pt x="183" y="40"/>
                    </a:lnTo>
                    <a:lnTo>
                      <a:pt x="176" y="44"/>
                    </a:lnTo>
                    <a:lnTo>
                      <a:pt x="169" y="43"/>
                    </a:lnTo>
                    <a:lnTo>
                      <a:pt x="164" y="43"/>
                    </a:lnTo>
                    <a:lnTo>
                      <a:pt x="155" y="37"/>
                    </a:lnTo>
                    <a:lnTo>
                      <a:pt x="151" y="34"/>
                    </a:lnTo>
                    <a:lnTo>
                      <a:pt x="149" y="30"/>
                    </a:lnTo>
                    <a:lnTo>
                      <a:pt x="146" y="26"/>
                    </a:lnTo>
                    <a:lnTo>
                      <a:pt x="143" y="19"/>
                    </a:lnTo>
                    <a:lnTo>
                      <a:pt x="142" y="13"/>
                    </a:lnTo>
                    <a:lnTo>
                      <a:pt x="136" y="6"/>
                    </a:lnTo>
                    <a:lnTo>
                      <a:pt x="129" y="2"/>
                    </a:lnTo>
                    <a:lnTo>
                      <a:pt x="124" y="0"/>
                    </a:lnTo>
                    <a:lnTo>
                      <a:pt x="117" y="2"/>
                    </a:lnTo>
                    <a:lnTo>
                      <a:pt x="110" y="2"/>
                    </a:lnTo>
                    <a:lnTo>
                      <a:pt x="99" y="6"/>
                    </a:lnTo>
                    <a:lnTo>
                      <a:pt x="87" y="7"/>
                    </a:lnTo>
                    <a:lnTo>
                      <a:pt x="76" y="13"/>
                    </a:lnTo>
                    <a:lnTo>
                      <a:pt x="65" y="19"/>
                    </a:lnTo>
                    <a:lnTo>
                      <a:pt x="56" y="25"/>
                    </a:lnTo>
                    <a:lnTo>
                      <a:pt x="46" y="32"/>
                    </a:lnTo>
                    <a:lnTo>
                      <a:pt x="38" y="41"/>
                    </a:lnTo>
                    <a:lnTo>
                      <a:pt x="30" y="49"/>
                    </a:lnTo>
                    <a:lnTo>
                      <a:pt x="23" y="60"/>
                    </a:lnTo>
                    <a:lnTo>
                      <a:pt x="15" y="69"/>
                    </a:lnTo>
                    <a:lnTo>
                      <a:pt x="9" y="77"/>
                    </a:lnTo>
                    <a:lnTo>
                      <a:pt x="5" y="85"/>
                    </a:lnTo>
                    <a:lnTo>
                      <a:pt x="2" y="93"/>
                    </a:lnTo>
                    <a:lnTo>
                      <a:pt x="0" y="100"/>
                    </a:lnTo>
                    <a:lnTo>
                      <a:pt x="0" y="107"/>
                    </a:lnTo>
                    <a:lnTo>
                      <a:pt x="0" y="112"/>
                    </a:lnTo>
                    <a:lnTo>
                      <a:pt x="2" y="119"/>
                    </a:lnTo>
                    <a:lnTo>
                      <a:pt x="7" y="125"/>
                    </a:lnTo>
                    <a:lnTo>
                      <a:pt x="13" y="127"/>
                    </a:lnTo>
                    <a:lnTo>
                      <a:pt x="18" y="127"/>
                    </a:lnTo>
                    <a:lnTo>
                      <a:pt x="23" y="127"/>
                    </a:lnTo>
                    <a:lnTo>
                      <a:pt x="30" y="123"/>
                    </a:lnTo>
                    <a:lnTo>
                      <a:pt x="33" y="1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84" name="Freeform 164"/>
              <p:cNvSpPr>
                <a:spLocks/>
              </p:cNvSpPr>
              <p:nvPr/>
            </p:nvSpPr>
            <p:spPr bwMode="auto">
              <a:xfrm rot="-7580034">
                <a:off x="2442" y="1754"/>
                <a:ext cx="49" cy="91"/>
              </a:xfrm>
              <a:custGeom>
                <a:avLst/>
                <a:gdLst>
                  <a:gd name="T0" fmla="*/ 0 w 175"/>
                  <a:gd name="T1" fmla="*/ 1 h 169"/>
                  <a:gd name="T2" fmla="*/ 0 w 175"/>
                  <a:gd name="T3" fmla="*/ 1 h 169"/>
                  <a:gd name="T4" fmla="*/ 0 w 175"/>
                  <a:gd name="T5" fmla="*/ 1 h 169"/>
                  <a:gd name="T6" fmla="*/ 0 w 175"/>
                  <a:gd name="T7" fmla="*/ 1 h 169"/>
                  <a:gd name="T8" fmla="*/ 0 w 175"/>
                  <a:gd name="T9" fmla="*/ 1 h 169"/>
                  <a:gd name="T10" fmla="*/ 0 w 175"/>
                  <a:gd name="T11" fmla="*/ 1 h 169"/>
                  <a:gd name="T12" fmla="*/ 0 w 175"/>
                  <a:gd name="T13" fmla="*/ 1 h 169"/>
                  <a:gd name="T14" fmla="*/ 0 w 175"/>
                  <a:gd name="T15" fmla="*/ 1 h 169"/>
                  <a:gd name="T16" fmla="*/ 0 w 175"/>
                  <a:gd name="T17" fmla="*/ 1 h 169"/>
                  <a:gd name="T18" fmla="*/ 0 w 175"/>
                  <a:gd name="T19" fmla="*/ 1 h 169"/>
                  <a:gd name="T20" fmla="*/ 0 w 175"/>
                  <a:gd name="T21" fmla="*/ 1 h 169"/>
                  <a:gd name="T22" fmla="*/ 0 w 175"/>
                  <a:gd name="T23" fmla="*/ 1 h 169"/>
                  <a:gd name="T24" fmla="*/ 0 w 175"/>
                  <a:gd name="T25" fmla="*/ 1 h 169"/>
                  <a:gd name="T26" fmla="*/ 0 w 175"/>
                  <a:gd name="T27" fmla="*/ 1 h 169"/>
                  <a:gd name="T28" fmla="*/ 0 w 175"/>
                  <a:gd name="T29" fmla="*/ 1 h 169"/>
                  <a:gd name="T30" fmla="*/ 0 w 175"/>
                  <a:gd name="T31" fmla="*/ 0 h 169"/>
                  <a:gd name="T32" fmla="*/ 0 w 175"/>
                  <a:gd name="T33" fmla="*/ 1 h 169"/>
                  <a:gd name="T34" fmla="*/ 0 w 175"/>
                  <a:gd name="T35" fmla="*/ 1 h 169"/>
                  <a:gd name="T36" fmla="*/ 0 w 175"/>
                  <a:gd name="T37" fmla="*/ 1 h 169"/>
                  <a:gd name="T38" fmla="*/ 0 w 175"/>
                  <a:gd name="T39" fmla="*/ 1 h 169"/>
                  <a:gd name="T40" fmla="*/ 0 w 175"/>
                  <a:gd name="T41" fmla="*/ 1 h 169"/>
                  <a:gd name="T42" fmla="*/ 0 w 175"/>
                  <a:gd name="T43" fmla="*/ 1 h 169"/>
                  <a:gd name="T44" fmla="*/ 0 w 175"/>
                  <a:gd name="T45" fmla="*/ 1 h 169"/>
                  <a:gd name="T46" fmla="*/ 0 w 175"/>
                  <a:gd name="T47" fmla="*/ 1 h 169"/>
                  <a:gd name="T48" fmla="*/ 0 w 175"/>
                  <a:gd name="T49" fmla="*/ 1 h 169"/>
                  <a:gd name="T50" fmla="*/ 0 w 175"/>
                  <a:gd name="T51" fmla="*/ 1 h 169"/>
                  <a:gd name="T52" fmla="*/ 0 w 175"/>
                  <a:gd name="T53" fmla="*/ 1 h 169"/>
                  <a:gd name="T54" fmla="*/ 0 w 175"/>
                  <a:gd name="T55" fmla="*/ 1 h 169"/>
                  <a:gd name="T56" fmla="*/ 0 w 175"/>
                  <a:gd name="T57" fmla="*/ 1 h 169"/>
                  <a:gd name="T58" fmla="*/ 0 w 175"/>
                  <a:gd name="T59" fmla="*/ 1 h 169"/>
                  <a:gd name="T60" fmla="*/ 0 w 175"/>
                  <a:gd name="T61" fmla="*/ 1 h 169"/>
                  <a:gd name="T62" fmla="*/ 0 w 175"/>
                  <a:gd name="T63" fmla="*/ 1 h 169"/>
                  <a:gd name="T64" fmla="*/ 0 w 175"/>
                  <a:gd name="T65" fmla="*/ 1 h 169"/>
                  <a:gd name="T66" fmla="*/ 0 w 175"/>
                  <a:gd name="T67" fmla="*/ 1 h 169"/>
                  <a:gd name="T68" fmla="*/ 0 w 175"/>
                  <a:gd name="T69" fmla="*/ 1 h 169"/>
                  <a:gd name="T70" fmla="*/ 0 w 175"/>
                  <a:gd name="T71" fmla="*/ 1 h 169"/>
                  <a:gd name="T72" fmla="*/ 0 w 175"/>
                  <a:gd name="T73" fmla="*/ 1 h 169"/>
                  <a:gd name="T74" fmla="*/ 0 w 175"/>
                  <a:gd name="T75" fmla="*/ 1 h 169"/>
                  <a:gd name="T76" fmla="*/ 0 w 175"/>
                  <a:gd name="T77" fmla="*/ 1 h 169"/>
                  <a:gd name="T78" fmla="*/ 0 w 175"/>
                  <a:gd name="T79" fmla="*/ 1 h 169"/>
                  <a:gd name="T80" fmla="*/ 0 w 175"/>
                  <a:gd name="T81" fmla="*/ 1 h 169"/>
                  <a:gd name="T82" fmla="*/ 0 w 175"/>
                  <a:gd name="T83" fmla="*/ 1 h 169"/>
                  <a:gd name="T84" fmla="*/ 0 w 175"/>
                  <a:gd name="T85" fmla="*/ 1 h 169"/>
                  <a:gd name="T86" fmla="*/ 0 w 175"/>
                  <a:gd name="T87" fmla="*/ 1 h 16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5"/>
                  <a:gd name="T133" fmla="*/ 0 h 169"/>
                  <a:gd name="T134" fmla="*/ 175 w 175"/>
                  <a:gd name="T135" fmla="*/ 169 h 16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5" h="169">
                    <a:moveTo>
                      <a:pt x="0" y="134"/>
                    </a:moveTo>
                    <a:lnTo>
                      <a:pt x="0" y="131"/>
                    </a:lnTo>
                    <a:lnTo>
                      <a:pt x="1" y="127"/>
                    </a:lnTo>
                    <a:lnTo>
                      <a:pt x="5" y="119"/>
                    </a:lnTo>
                    <a:lnTo>
                      <a:pt x="9" y="111"/>
                    </a:lnTo>
                    <a:lnTo>
                      <a:pt x="13" y="100"/>
                    </a:lnTo>
                    <a:lnTo>
                      <a:pt x="20" y="87"/>
                    </a:lnTo>
                    <a:lnTo>
                      <a:pt x="28" y="74"/>
                    </a:lnTo>
                    <a:lnTo>
                      <a:pt x="38" y="61"/>
                    </a:lnTo>
                    <a:lnTo>
                      <a:pt x="49" y="48"/>
                    </a:lnTo>
                    <a:lnTo>
                      <a:pt x="63" y="36"/>
                    </a:lnTo>
                    <a:lnTo>
                      <a:pt x="75" y="25"/>
                    </a:lnTo>
                    <a:lnTo>
                      <a:pt x="93" y="15"/>
                    </a:lnTo>
                    <a:lnTo>
                      <a:pt x="109" y="7"/>
                    </a:lnTo>
                    <a:lnTo>
                      <a:pt x="129" y="1"/>
                    </a:lnTo>
                    <a:lnTo>
                      <a:pt x="150" y="0"/>
                    </a:lnTo>
                    <a:lnTo>
                      <a:pt x="175" y="1"/>
                    </a:lnTo>
                    <a:lnTo>
                      <a:pt x="173" y="1"/>
                    </a:lnTo>
                    <a:lnTo>
                      <a:pt x="169" y="4"/>
                    </a:lnTo>
                    <a:lnTo>
                      <a:pt x="164" y="5"/>
                    </a:lnTo>
                    <a:lnTo>
                      <a:pt x="157" y="11"/>
                    </a:lnTo>
                    <a:lnTo>
                      <a:pt x="149" y="15"/>
                    </a:lnTo>
                    <a:lnTo>
                      <a:pt x="138" y="22"/>
                    </a:lnTo>
                    <a:lnTo>
                      <a:pt x="127" y="29"/>
                    </a:lnTo>
                    <a:lnTo>
                      <a:pt x="117" y="38"/>
                    </a:lnTo>
                    <a:lnTo>
                      <a:pt x="105" y="46"/>
                    </a:lnTo>
                    <a:lnTo>
                      <a:pt x="93" y="57"/>
                    </a:lnTo>
                    <a:lnTo>
                      <a:pt x="80" y="68"/>
                    </a:lnTo>
                    <a:lnTo>
                      <a:pt x="71" y="81"/>
                    </a:lnTo>
                    <a:lnTo>
                      <a:pt x="61" y="93"/>
                    </a:lnTo>
                    <a:lnTo>
                      <a:pt x="52" y="107"/>
                    </a:lnTo>
                    <a:lnTo>
                      <a:pt x="45" y="122"/>
                    </a:lnTo>
                    <a:lnTo>
                      <a:pt x="39" y="137"/>
                    </a:lnTo>
                    <a:lnTo>
                      <a:pt x="34" y="149"/>
                    </a:lnTo>
                    <a:lnTo>
                      <a:pt x="30" y="158"/>
                    </a:lnTo>
                    <a:lnTo>
                      <a:pt x="26" y="165"/>
                    </a:lnTo>
                    <a:lnTo>
                      <a:pt x="22" y="168"/>
                    </a:lnTo>
                    <a:lnTo>
                      <a:pt x="13" y="169"/>
                    </a:lnTo>
                    <a:lnTo>
                      <a:pt x="9" y="164"/>
                    </a:lnTo>
                    <a:lnTo>
                      <a:pt x="5" y="154"/>
                    </a:lnTo>
                    <a:lnTo>
                      <a:pt x="1" y="145"/>
                    </a:lnTo>
                    <a:lnTo>
                      <a:pt x="0" y="137"/>
                    </a:lnTo>
                    <a:lnTo>
                      <a:pt x="0" y="1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85" name="Freeform 165"/>
              <p:cNvSpPr>
                <a:spLocks/>
              </p:cNvSpPr>
              <p:nvPr/>
            </p:nvSpPr>
            <p:spPr bwMode="auto">
              <a:xfrm rot="-7580034">
                <a:off x="2514" y="1822"/>
                <a:ext cx="83" cy="153"/>
              </a:xfrm>
              <a:custGeom>
                <a:avLst/>
                <a:gdLst>
                  <a:gd name="T0" fmla="*/ 0 w 295"/>
                  <a:gd name="T1" fmla="*/ 0 h 283"/>
                  <a:gd name="T2" fmla="*/ 0 w 295"/>
                  <a:gd name="T3" fmla="*/ 1 h 283"/>
                  <a:gd name="T4" fmla="*/ 0 w 295"/>
                  <a:gd name="T5" fmla="*/ 1 h 283"/>
                  <a:gd name="T6" fmla="*/ 0 w 295"/>
                  <a:gd name="T7" fmla="*/ 1 h 283"/>
                  <a:gd name="T8" fmla="*/ 0 w 295"/>
                  <a:gd name="T9" fmla="*/ 1 h 283"/>
                  <a:gd name="T10" fmla="*/ 0 w 295"/>
                  <a:gd name="T11" fmla="*/ 1 h 283"/>
                  <a:gd name="T12" fmla="*/ 0 w 295"/>
                  <a:gd name="T13" fmla="*/ 1 h 283"/>
                  <a:gd name="T14" fmla="*/ 0 w 295"/>
                  <a:gd name="T15" fmla="*/ 1 h 283"/>
                  <a:gd name="T16" fmla="*/ 0 w 295"/>
                  <a:gd name="T17" fmla="*/ 1 h 283"/>
                  <a:gd name="T18" fmla="*/ 0 w 295"/>
                  <a:gd name="T19" fmla="*/ 1 h 283"/>
                  <a:gd name="T20" fmla="*/ 0 w 295"/>
                  <a:gd name="T21" fmla="*/ 1 h 283"/>
                  <a:gd name="T22" fmla="*/ 0 w 295"/>
                  <a:gd name="T23" fmla="*/ 1 h 283"/>
                  <a:gd name="T24" fmla="*/ 0 w 295"/>
                  <a:gd name="T25" fmla="*/ 1 h 283"/>
                  <a:gd name="T26" fmla="*/ 0 w 295"/>
                  <a:gd name="T27" fmla="*/ 1 h 283"/>
                  <a:gd name="T28" fmla="*/ 0 w 295"/>
                  <a:gd name="T29" fmla="*/ 1 h 283"/>
                  <a:gd name="T30" fmla="*/ 0 w 295"/>
                  <a:gd name="T31" fmla="*/ 1 h 283"/>
                  <a:gd name="T32" fmla="*/ 0 w 295"/>
                  <a:gd name="T33" fmla="*/ 1 h 283"/>
                  <a:gd name="T34" fmla="*/ 0 w 295"/>
                  <a:gd name="T35" fmla="*/ 1 h 283"/>
                  <a:gd name="T36" fmla="*/ 0 w 295"/>
                  <a:gd name="T37" fmla="*/ 1 h 283"/>
                  <a:gd name="T38" fmla="*/ 0 w 295"/>
                  <a:gd name="T39" fmla="*/ 1 h 283"/>
                  <a:gd name="T40" fmla="*/ 0 w 295"/>
                  <a:gd name="T41" fmla="*/ 1 h 283"/>
                  <a:gd name="T42" fmla="*/ 0 w 295"/>
                  <a:gd name="T43" fmla="*/ 1 h 283"/>
                  <a:gd name="T44" fmla="*/ 0 w 295"/>
                  <a:gd name="T45" fmla="*/ 1 h 283"/>
                  <a:gd name="T46" fmla="*/ 0 w 295"/>
                  <a:gd name="T47" fmla="*/ 1 h 283"/>
                  <a:gd name="T48" fmla="*/ 0 w 295"/>
                  <a:gd name="T49" fmla="*/ 1 h 283"/>
                  <a:gd name="T50" fmla="*/ 0 w 295"/>
                  <a:gd name="T51" fmla="*/ 1 h 283"/>
                  <a:gd name="T52" fmla="*/ 0 w 295"/>
                  <a:gd name="T53" fmla="*/ 1 h 283"/>
                  <a:gd name="T54" fmla="*/ 0 w 295"/>
                  <a:gd name="T55" fmla="*/ 1 h 283"/>
                  <a:gd name="T56" fmla="*/ 0 w 295"/>
                  <a:gd name="T57" fmla="*/ 1 h 283"/>
                  <a:gd name="T58" fmla="*/ 0 w 295"/>
                  <a:gd name="T59" fmla="*/ 1 h 283"/>
                  <a:gd name="T60" fmla="*/ 0 w 295"/>
                  <a:gd name="T61" fmla="*/ 1 h 283"/>
                  <a:gd name="T62" fmla="*/ 0 w 295"/>
                  <a:gd name="T63" fmla="*/ 1 h 283"/>
                  <a:gd name="T64" fmla="*/ 0 w 295"/>
                  <a:gd name="T65" fmla="*/ 1 h 283"/>
                  <a:gd name="T66" fmla="*/ 0 w 295"/>
                  <a:gd name="T67" fmla="*/ 1 h 283"/>
                  <a:gd name="T68" fmla="*/ 0 w 295"/>
                  <a:gd name="T69" fmla="*/ 1 h 283"/>
                  <a:gd name="T70" fmla="*/ 0 w 295"/>
                  <a:gd name="T71" fmla="*/ 1 h 283"/>
                  <a:gd name="T72" fmla="*/ 0 w 295"/>
                  <a:gd name="T73" fmla="*/ 1 h 283"/>
                  <a:gd name="T74" fmla="*/ 0 w 295"/>
                  <a:gd name="T75" fmla="*/ 1 h 283"/>
                  <a:gd name="T76" fmla="*/ 0 w 295"/>
                  <a:gd name="T77" fmla="*/ 1 h 283"/>
                  <a:gd name="T78" fmla="*/ 0 w 295"/>
                  <a:gd name="T79" fmla="*/ 1 h 283"/>
                  <a:gd name="T80" fmla="*/ 0 w 295"/>
                  <a:gd name="T81" fmla="*/ 1 h 283"/>
                  <a:gd name="T82" fmla="*/ 0 w 295"/>
                  <a:gd name="T83" fmla="*/ 1 h 283"/>
                  <a:gd name="T84" fmla="*/ 0 w 295"/>
                  <a:gd name="T85" fmla="*/ 1 h 283"/>
                  <a:gd name="T86" fmla="*/ 0 w 295"/>
                  <a:gd name="T87" fmla="*/ 1 h 283"/>
                  <a:gd name="T88" fmla="*/ 0 w 295"/>
                  <a:gd name="T89" fmla="*/ 1 h 283"/>
                  <a:gd name="T90" fmla="*/ 0 w 295"/>
                  <a:gd name="T91" fmla="*/ 1 h 283"/>
                  <a:gd name="T92" fmla="*/ 0 w 295"/>
                  <a:gd name="T93" fmla="*/ 1 h 283"/>
                  <a:gd name="T94" fmla="*/ 0 w 295"/>
                  <a:gd name="T95" fmla="*/ 1 h 283"/>
                  <a:gd name="T96" fmla="*/ 0 w 295"/>
                  <a:gd name="T97" fmla="*/ 1 h 283"/>
                  <a:gd name="T98" fmla="*/ 0 w 295"/>
                  <a:gd name="T99" fmla="*/ 1 h 283"/>
                  <a:gd name="T100" fmla="*/ 0 w 295"/>
                  <a:gd name="T101" fmla="*/ 1 h 283"/>
                  <a:gd name="T102" fmla="*/ 0 w 295"/>
                  <a:gd name="T103" fmla="*/ 1 h 283"/>
                  <a:gd name="T104" fmla="*/ 0 w 295"/>
                  <a:gd name="T105" fmla="*/ 1 h 283"/>
                  <a:gd name="T106" fmla="*/ 0 w 295"/>
                  <a:gd name="T107" fmla="*/ 1 h 283"/>
                  <a:gd name="T108" fmla="*/ 0 w 295"/>
                  <a:gd name="T109" fmla="*/ 1 h 283"/>
                  <a:gd name="T110" fmla="*/ 0 w 295"/>
                  <a:gd name="T111" fmla="*/ 0 h 283"/>
                  <a:gd name="T112" fmla="*/ 0 w 295"/>
                  <a:gd name="T113" fmla="*/ 0 h 28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5"/>
                  <a:gd name="T172" fmla="*/ 0 h 283"/>
                  <a:gd name="T173" fmla="*/ 295 w 295"/>
                  <a:gd name="T174" fmla="*/ 283 h 28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5" h="283">
                    <a:moveTo>
                      <a:pt x="147" y="0"/>
                    </a:moveTo>
                    <a:lnTo>
                      <a:pt x="146" y="2"/>
                    </a:lnTo>
                    <a:lnTo>
                      <a:pt x="142" y="7"/>
                    </a:lnTo>
                    <a:lnTo>
                      <a:pt x="135" y="17"/>
                    </a:lnTo>
                    <a:lnTo>
                      <a:pt x="129" y="29"/>
                    </a:lnTo>
                    <a:lnTo>
                      <a:pt x="121" y="43"/>
                    </a:lnTo>
                    <a:lnTo>
                      <a:pt x="114" y="59"/>
                    </a:lnTo>
                    <a:lnTo>
                      <a:pt x="108" y="75"/>
                    </a:lnTo>
                    <a:lnTo>
                      <a:pt x="102" y="96"/>
                    </a:lnTo>
                    <a:lnTo>
                      <a:pt x="95" y="114"/>
                    </a:lnTo>
                    <a:lnTo>
                      <a:pt x="91" y="133"/>
                    </a:lnTo>
                    <a:lnTo>
                      <a:pt x="90" y="152"/>
                    </a:lnTo>
                    <a:lnTo>
                      <a:pt x="91" y="170"/>
                    </a:lnTo>
                    <a:lnTo>
                      <a:pt x="97" y="186"/>
                    </a:lnTo>
                    <a:lnTo>
                      <a:pt x="105" y="200"/>
                    </a:lnTo>
                    <a:lnTo>
                      <a:pt x="119" y="212"/>
                    </a:lnTo>
                    <a:lnTo>
                      <a:pt x="136" y="222"/>
                    </a:lnTo>
                    <a:lnTo>
                      <a:pt x="155" y="228"/>
                    </a:lnTo>
                    <a:lnTo>
                      <a:pt x="173" y="234"/>
                    </a:lnTo>
                    <a:lnTo>
                      <a:pt x="190" y="237"/>
                    </a:lnTo>
                    <a:lnTo>
                      <a:pt x="207" y="241"/>
                    </a:lnTo>
                    <a:lnTo>
                      <a:pt x="220" y="241"/>
                    </a:lnTo>
                    <a:lnTo>
                      <a:pt x="233" y="241"/>
                    </a:lnTo>
                    <a:lnTo>
                      <a:pt x="246" y="241"/>
                    </a:lnTo>
                    <a:lnTo>
                      <a:pt x="256" y="241"/>
                    </a:lnTo>
                    <a:lnTo>
                      <a:pt x="266" y="238"/>
                    </a:lnTo>
                    <a:lnTo>
                      <a:pt x="295" y="227"/>
                    </a:lnTo>
                    <a:lnTo>
                      <a:pt x="269" y="242"/>
                    </a:lnTo>
                    <a:lnTo>
                      <a:pt x="255" y="249"/>
                    </a:lnTo>
                    <a:lnTo>
                      <a:pt x="239" y="257"/>
                    </a:lnTo>
                    <a:lnTo>
                      <a:pt x="221" y="265"/>
                    </a:lnTo>
                    <a:lnTo>
                      <a:pt x="202" y="272"/>
                    </a:lnTo>
                    <a:lnTo>
                      <a:pt x="181" y="278"/>
                    </a:lnTo>
                    <a:lnTo>
                      <a:pt x="160" y="282"/>
                    </a:lnTo>
                    <a:lnTo>
                      <a:pt x="138" y="283"/>
                    </a:lnTo>
                    <a:lnTo>
                      <a:pt x="114" y="282"/>
                    </a:lnTo>
                    <a:lnTo>
                      <a:pt x="91" y="278"/>
                    </a:lnTo>
                    <a:lnTo>
                      <a:pt x="71" y="269"/>
                    </a:lnTo>
                    <a:lnTo>
                      <a:pt x="48" y="256"/>
                    </a:lnTo>
                    <a:lnTo>
                      <a:pt x="28" y="241"/>
                    </a:lnTo>
                    <a:lnTo>
                      <a:pt x="12" y="219"/>
                    </a:lnTo>
                    <a:lnTo>
                      <a:pt x="4" y="198"/>
                    </a:lnTo>
                    <a:lnTo>
                      <a:pt x="0" y="178"/>
                    </a:lnTo>
                    <a:lnTo>
                      <a:pt x="4" y="157"/>
                    </a:lnTo>
                    <a:lnTo>
                      <a:pt x="9" y="137"/>
                    </a:lnTo>
                    <a:lnTo>
                      <a:pt x="20" y="116"/>
                    </a:lnTo>
                    <a:lnTo>
                      <a:pt x="33" y="97"/>
                    </a:lnTo>
                    <a:lnTo>
                      <a:pt x="49" y="80"/>
                    </a:lnTo>
                    <a:lnTo>
                      <a:pt x="65" y="62"/>
                    </a:lnTo>
                    <a:lnTo>
                      <a:pt x="82" y="48"/>
                    </a:lnTo>
                    <a:lnTo>
                      <a:pt x="97" y="33"/>
                    </a:lnTo>
                    <a:lnTo>
                      <a:pt x="114" y="24"/>
                    </a:lnTo>
                    <a:lnTo>
                      <a:pt x="127" y="13"/>
                    </a:lnTo>
                    <a:lnTo>
                      <a:pt x="138" y="6"/>
                    </a:lnTo>
                    <a:lnTo>
                      <a:pt x="144" y="2"/>
                    </a:lnTo>
                    <a:lnTo>
                      <a:pt x="147" y="0"/>
                    </a:lnTo>
                    <a:close/>
                  </a:path>
                </a:pathLst>
              </a:custGeom>
              <a:solidFill>
                <a:srgbClr val="CC80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86" name="Freeform 166"/>
              <p:cNvSpPr>
                <a:spLocks/>
              </p:cNvSpPr>
              <p:nvPr/>
            </p:nvSpPr>
            <p:spPr bwMode="auto">
              <a:xfrm rot="-7580034">
                <a:off x="2464" y="1734"/>
                <a:ext cx="108" cy="96"/>
              </a:xfrm>
              <a:custGeom>
                <a:avLst/>
                <a:gdLst>
                  <a:gd name="T0" fmla="*/ 0 w 384"/>
                  <a:gd name="T1" fmla="*/ 1 h 179"/>
                  <a:gd name="T2" fmla="*/ 0 w 384"/>
                  <a:gd name="T3" fmla="*/ 1 h 179"/>
                  <a:gd name="T4" fmla="*/ 0 w 384"/>
                  <a:gd name="T5" fmla="*/ 1 h 179"/>
                  <a:gd name="T6" fmla="*/ 0 w 384"/>
                  <a:gd name="T7" fmla="*/ 1 h 179"/>
                  <a:gd name="T8" fmla="*/ 0 w 384"/>
                  <a:gd name="T9" fmla="*/ 1 h 179"/>
                  <a:gd name="T10" fmla="*/ 0 w 384"/>
                  <a:gd name="T11" fmla="*/ 1 h 179"/>
                  <a:gd name="T12" fmla="*/ 0 w 384"/>
                  <a:gd name="T13" fmla="*/ 1 h 179"/>
                  <a:gd name="T14" fmla="*/ 0 w 384"/>
                  <a:gd name="T15" fmla="*/ 1 h 179"/>
                  <a:gd name="T16" fmla="*/ 0 w 384"/>
                  <a:gd name="T17" fmla="*/ 1 h 179"/>
                  <a:gd name="T18" fmla="*/ 0 w 384"/>
                  <a:gd name="T19" fmla="*/ 1 h 179"/>
                  <a:gd name="T20" fmla="*/ 0 w 384"/>
                  <a:gd name="T21" fmla="*/ 1 h 179"/>
                  <a:gd name="T22" fmla="*/ 0 w 384"/>
                  <a:gd name="T23" fmla="*/ 1 h 179"/>
                  <a:gd name="T24" fmla="*/ 0 w 384"/>
                  <a:gd name="T25" fmla="*/ 1 h 179"/>
                  <a:gd name="T26" fmla="*/ 0 w 384"/>
                  <a:gd name="T27" fmla="*/ 1 h 179"/>
                  <a:gd name="T28" fmla="*/ 0 w 384"/>
                  <a:gd name="T29" fmla="*/ 1 h 179"/>
                  <a:gd name="T30" fmla="*/ 0 w 384"/>
                  <a:gd name="T31" fmla="*/ 0 h 179"/>
                  <a:gd name="T32" fmla="*/ 0 w 384"/>
                  <a:gd name="T33" fmla="*/ 1 h 179"/>
                  <a:gd name="T34" fmla="*/ 0 w 384"/>
                  <a:gd name="T35" fmla="*/ 1 h 179"/>
                  <a:gd name="T36" fmla="*/ 0 w 384"/>
                  <a:gd name="T37" fmla="*/ 1 h 179"/>
                  <a:gd name="T38" fmla="*/ 0 w 384"/>
                  <a:gd name="T39" fmla="*/ 1 h 179"/>
                  <a:gd name="T40" fmla="*/ 0 w 384"/>
                  <a:gd name="T41" fmla="*/ 1 h 179"/>
                  <a:gd name="T42" fmla="*/ 0 w 384"/>
                  <a:gd name="T43" fmla="*/ 1 h 179"/>
                  <a:gd name="T44" fmla="*/ 0 w 384"/>
                  <a:gd name="T45" fmla="*/ 1 h 179"/>
                  <a:gd name="T46" fmla="*/ 0 w 384"/>
                  <a:gd name="T47" fmla="*/ 1 h 179"/>
                  <a:gd name="T48" fmla="*/ 0 w 384"/>
                  <a:gd name="T49" fmla="*/ 1 h 179"/>
                  <a:gd name="T50" fmla="*/ 0 w 384"/>
                  <a:gd name="T51" fmla="*/ 1 h 179"/>
                  <a:gd name="T52" fmla="*/ 0 w 384"/>
                  <a:gd name="T53" fmla="*/ 1 h 179"/>
                  <a:gd name="T54" fmla="*/ 0 w 384"/>
                  <a:gd name="T55" fmla="*/ 1 h 179"/>
                  <a:gd name="T56" fmla="*/ 0 w 384"/>
                  <a:gd name="T57" fmla="*/ 1 h 179"/>
                  <a:gd name="T58" fmla="*/ 0 w 384"/>
                  <a:gd name="T59" fmla="*/ 1 h 179"/>
                  <a:gd name="T60" fmla="*/ 0 w 384"/>
                  <a:gd name="T61" fmla="*/ 1 h 179"/>
                  <a:gd name="T62" fmla="*/ 0 w 384"/>
                  <a:gd name="T63" fmla="*/ 1 h 17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4"/>
                  <a:gd name="T97" fmla="*/ 0 h 179"/>
                  <a:gd name="T98" fmla="*/ 384 w 384"/>
                  <a:gd name="T99" fmla="*/ 179 h 17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4" h="179">
                    <a:moveTo>
                      <a:pt x="0" y="119"/>
                    </a:moveTo>
                    <a:lnTo>
                      <a:pt x="1" y="122"/>
                    </a:lnTo>
                    <a:lnTo>
                      <a:pt x="10" y="131"/>
                    </a:lnTo>
                    <a:lnTo>
                      <a:pt x="14" y="137"/>
                    </a:lnTo>
                    <a:lnTo>
                      <a:pt x="21" y="144"/>
                    </a:lnTo>
                    <a:lnTo>
                      <a:pt x="27" y="150"/>
                    </a:lnTo>
                    <a:lnTo>
                      <a:pt x="37" y="159"/>
                    </a:lnTo>
                    <a:lnTo>
                      <a:pt x="46" y="164"/>
                    </a:lnTo>
                    <a:lnTo>
                      <a:pt x="56" y="170"/>
                    </a:lnTo>
                    <a:lnTo>
                      <a:pt x="68" y="174"/>
                    </a:lnTo>
                    <a:lnTo>
                      <a:pt x="82" y="179"/>
                    </a:lnTo>
                    <a:lnTo>
                      <a:pt x="96" y="179"/>
                    </a:lnTo>
                    <a:lnTo>
                      <a:pt x="111" y="179"/>
                    </a:lnTo>
                    <a:lnTo>
                      <a:pt x="127" y="179"/>
                    </a:lnTo>
                    <a:lnTo>
                      <a:pt x="145" y="175"/>
                    </a:lnTo>
                    <a:lnTo>
                      <a:pt x="161" y="167"/>
                    </a:lnTo>
                    <a:lnTo>
                      <a:pt x="178" y="159"/>
                    </a:lnTo>
                    <a:lnTo>
                      <a:pt x="193" y="148"/>
                    </a:lnTo>
                    <a:lnTo>
                      <a:pt x="208" y="140"/>
                    </a:lnTo>
                    <a:lnTo>
                      <a:pt x="223" y="127"/>
                    </a:lnTo>
                    <a:lnTo>
                      <a:pt x="238" y="116"/>
                    </a:lnTo>
                    <a:lnTo>
                      <a:pt x="251" y="104"/>
                    </a:lnTo>
                    <a:lnTo>
                      <a:pt x="266" y="92"/>
                    </a:lnTo>
                    <a:lnTo>
                      <a:pt x="280" y="78"/>
                    </a:lnTo>
                    <a:lnTo>
                      <a:pt x="294" y="64"/>
                    </a:lnTo>
                    <a:lnTo>
                      <a:pt x="307" y="52"/>
                    </a:lnTo>
                    <a:lnTo>
                      <a:pt x="322" y="41"/>
                    </a:lnTo>
                    <a:lnTo>
                      <a:pt x="336" y="29"/>
                    </a:lnTo>
                    <a:lnTo>
                      <a:pt x="351" y="18"/>
                    </a:lnTo>
                    <a:lnTo>
                      <a:pt x="367" y="8"/>
                    </a:lnTo>
                    <a:lnTo>
                      <a:pt x="384" y="0"/>
                    </a:lnTo>
                    <a:lnTo>
                      <a:pt x="381" y="0"/>
                    </a:lnTo>
                    <a:lnTo>
                      <a:pt x="378" y="2"/>
                    </a:lnTo>
                    <a:lnTo>
                      <a:pt x="370" y="4"/>
                    </a:lnTo>
                    <a:lnTo>
                      <a:pt x="362" y="7"/>
                    </a:lnTo>
                    <a:lnTo>
                      <a:pt x="351" y="11"/>
                    </a:lnTo>
                    <a:lnTo>
                      <a:pt x="340" y="15"/>
                    </a:lnTo>
                    <a:lnTo>
                      <a:pt x="326" y="21"/>
                    </a:lnTo>
                    <a:lnTo>
                      <a:pt x="313" y="28"/>
                    </a:lnTo>
                    <a:lnTo>
                      <a:pt x="298" y="33"/>
                    </a:lnTo>
                    <a:lnTo>
                      <a:pt x="281" y="40"/>
                    </a:lnTo>
                    <a:lnTo>
                      <a:pt x="266" y="48"/>
                    </a:lnTo>
                    <a:lnTo>
                      <a:pt x="250" y="55"/>
                    </a:lnTo>
                    <a:lnTo>
                      <a:pt x="235" y="63"/>
                    </a:lnTo>
                    <a:lnTo>
                      <a:pt x="221" y="73"/>
                    </a:lnTo>
                    <a:lnTo>
                      <a:pt x="208" y="81"/>
                    </a:lnTo>
                    <a:lnTo>
                      <a:pt x="195" y="92"/>
                    </a:lnTo>
                    <a:lnTo>
                      <a:pt x="182" y="99"/>
                    </a:lnTo>
                    <a:lnTo>
                      <a:pt x="168" y="104"/>
                    </a:lnTo>
                    <a:lnTo>
                      <a:pt x="152" y="111"/>
                    </a:lnTo>
                    <a:lnTo>
                      <a:pt x="138" y="115"/>
                    </a:lnTo>
                    <a:lnTo>
                      <a:pt x="120" y="116"/>
                    </a:lnTo>
                    <a:lnTo>
                      <a:pt x="105" y="119"/>
                    </a:lnTo>
                    <a:lnTo>
                      <a:pt x="89" y="120"/>
                    </a:lnTo>
                    <a:lnTo>
                      <a:pt x="74" y="123"/>
                    </a:lnTo>
                    <a:lnTo>
                      <a:pt x="57" y="122"/>
                    </a:lnTo>
                    <a:lnTo>
                      <a:pt x="44" y="122"/>
                    </a:lnTo>
                    <a:lnTo>
                      <a:pt x="31" y="120"/>
                    </a:lnTo>
                    <a:lnTo>
                      <a:pt x="22" y="120"/>
                    </a:lnTo>
                    <a:lnTo>
                      <a:pt x="11" y="119"/>
                    </a:lnTo>
                    <a:lnTo>
                      <a:pt x="5" y="119"/>
                    </a:lnTo>
                    <a:lnTo>
                      <a:pt x="1" y="119"/>
                    </a:lnTo>
                    <a:lnTo>
                      <a:pt x="0" y="119"/>
                    </a:lnTo>
                    <a:close/>
                  </a:path>
                </a:pathLst>
              </a:custGeom>
              <a:solidFill>
                <a:srgbClr val="CC80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24687" name="Group 167"/>
              <p:cNvGrpSpPr>
                <a:grpSpLocks/>
              </p:cNvGrpSpPr>
              <p:nvPr/>
            </p:nvGrpSpPr>
            <p:grpSpPr bwMode="auto">
              <a:xfrm rot="10727986">
                <a:off x="2140" y="2214"/>
                <a:ext cx="484" cy="295"/>
                <a:chOff x="2919" y="1646"/>
                <a:chExt cx="416" cy="442"/>
              </a:xfrm>
            </p:grpSpPr>
            <p:sp>
              <p:nvSpPr>
                <p:cNvPr id="24689" name="Freeform 168"/>
                <p:cNvSpPr>
                  <a:spLocks/>
                </p:cNvSpPr>
                <p:nvPr/>
              </p:nvSpPr>
              <p:spPr bwMode="auto">
                <a:xfrm>
                  <a:off x="2919" y="1646"/>
                  <a:ext cx="416" cy="442"/>
                </a:xfrm>
                <a:custGeom>
                  <a:avLst/>
                  <a:gdLst>
                    <a:gd name="T0" fmla="*/ 1 w 831"/>
                    <a:gd name="T1" fmla="*/ 0 h 885"/>
                    <a:gd name="T2" fmla="*/ 1 w 831"/>
                    <a:gd name="T3" fmla="*/ 0 h 885"/>
                    <a:gd name="T4" fmla="*/ 1 w 831"/>
                    <a:gd name="T5" fmla="*/ 0 h 885"/>
                    <a:gd name="T6" fmla="*/ 1 w 831"/>
                    <a:gd name="T7" fmla="*/ 0 h 885"/>
                    <a:gd name="T8" fmla="*/ 1 w 831"/>
                    <a:gd name="T9" fmla="*/ 0 h 885"/>
                    <a:gd name="T10" fmla="*/ 1 w 831"/>
                    <a:gd name="T11" fmla="*/ 0 h 885"/>
                    <a:gd name="T12" fmla="*/ 1 w 831"/>
                    <a:gd name="T13" fmla="*/ 0 h 885"/>
                    <a:gd name="T14" fmla="*/ 1 w 831"/>
                    <a:gd name="T15" fmla="*/ 0 h 885"/>
                    <a:gd name="T16" fmla="*/ 1 w 831"/>
                    <a:gd name="T17" fmla="*/ 0 h 885"/>
                    <a:gd name="T18" fmla="*/ 1 w 831"/>
                    <a:gd name="T19" fmla="*/ 0 h 885"/>
                    <a:gd name="T20" fmla="*/ 1 w 831"/>
                    <a:gd name="T21" fmla="*/ 0 h 885"/>
                    <a:gd name="T22" fmla="*/ 1 w 831"/>
                    <a:gd name="T23" fmla="*/ 0 h 885"/>
                    <a:gd name="T24" fmla="*/ 1 w 831"/>
                    <a:gd name="T25" fmla="*/ 0 h 885"/>
                    <a:gd name="T26" fmla="*/ 1 w 831"/>
                    <a:gd name="T27" fmla="*/ 0 h 885"/>
                    <a:gd name="T28" fmla="*/ 1 w 831"/>
                    <a:gd name="T29" fmla="*/ 0 h 885"/>
                    <a:gd name="T30" fmla="*/ 1 w 831"/>
                    <a:gd name="T31" fmla="*/ 0 h 885"/>
                    <a:gd name="T32" fmla="*/ 1 w 831"/>
                    <a:gd name="T33" fmla="*/ 0 h 885"/>
                    <a:gd name="T34" fmla="*/ 1 w 831"/>
                    <a:gd name="T35" fmla="*/ 0 h 885"/>
                    <a:gd name="T36" fmla="*/ 1 w 831"/>
                    <a:gd name="T37" fmla="*/ 0 h 885"/>
                    <a:gd name="T38" fmla="*/ 1 w 831"/>
                    <a:gd name="T39" fmla="*/ 0 h 885"/>
                    <a:gd name="T40" fmla="*/ 1 w 831"/>
                    <a:gd name="T41" fmla="*/ 0 h 885"/>
                    <a:gd name="T42" fmla="*/ 1 w 831"/>
                    <a:gd name="T43" fmla="*/ 0 h 885"/>
                    <a:gd name="T44" fmla="*/ 1 w 831"/>
                    <a:gd name="T45" fmla="*/ 0 h 885"/>
                    <a:gd name="T46" fmla="*/ 1 w 831"/>
                    <a:gd name="T47" fmla="*/ 0 h 885"/>
                    <a:gd name="T48" fmla="*/ 1 w 831"/>
                    <a:gd name="T49" fmla="*/ 0 h 885"/>
                    <a:gd name="T50" fmla="*/ 1 w 831"/>
                    <a:gd name="T51" fmla="*/ 0 h 885"/>
                    <a:gd name="T52" fmla="*/ 1 w 831"/>
                    <a:gd name="T53" fmla="*/ 0 h 885"/>
                    <a:gd name="T54" fmla="*/ 1 w 831"/>
                    <a:gd name="T55" fmla="*/ 0 h 885"/>
                    <a:gd name="T56" fmla="*/ 1 w 831"/>
                    <a:gd name="T57" fmla="*/ 0 h 885"/>
                    <a:gd name="T58" fmla="*/ 1 w 831"/>
                    <a:gd name="T59" fmla="*/ 0 h 885"/>
                    <a:gd name="T60" fmla="*/ 1 w 831"/>
                    <a:gd name="T61" fmla="*/ 0 h 885"/>
                    <a:gd name="T62" fmla="*/ 1 w 831"/>
                    <a:gd name="T63" fmla="*/ 0 h 885"/>
                    <a:gd name="T64" fmla="*/ 1 w 831"/>
                    <a:gd name="T65" fmla="*/ 0 h 885"/>
                    <a:gd name="T66" fmla="*/ 0 w 831"/>
                    <a:gd name="T67" fmla="*/ 0 h 885"/>
                    <a:gd name="T68" fmla="*/ 0 w 831"/>
                    <a:gd name="T69" fmla="*/ 0 h 885"/>
                    <a:gd name="T70" fmla="*/ 1 w 831"/>
                    <a:gd name="T71" fmla="*/ 0 h 885"/>
                    <a:gd name="T72" fmla="*/ 1 w 831"/>
                    <a:gd name="T73" fmla="*/ 0 h 885"/>
                    <a:gd name="T74" fmla="*/ 1 w 831"/>
                    <a:gd name="T75" fmla="*/ 0 h 885"/>
                    <a:gd name="T76" fmla="*/ 1 w 831"/>
                    <a:gd name="T77" fmla="*/ 0 h 885"/>
                    <a:gd name="T78" fmla="*/ 1 w 831"/>
                    <a:gd name="T79" fmla="*/ 0 h 885"/>
                    <a:gd name="T80" fmla="*/ 1 w 831"/>
                    <a:gd name="T81" fmla="*/ 0 h 885"/>
                    <a:gd name="T82" fmla="*/ 1 w 831"/>
                    <a:gd name="T83" fmla="*/ 0 h 885"/>
                    <a:gd name="T84" fmla="*/ 1 w 831"/>
                    <a:gd name="T85" fmla="*/ 0 h 885"/>
                    <a:gd name="T86" fmla="*/ 1 w 831"/>
                    <a:gd name="T87" fmla="*/ 0 h 885"/>
                    <a:gd name="T88" fmla="*/ 1 w 831"/>
                    <a:gd name="T89" fmla="*/ 0 h 885"/>
                    <a:gd name="T90" fmla="*/ 1 w 831"/>
                    <a:gd name="T91" fmla="*/ 0 h 885"/>
                    <a:gd name="T92" fmla="*/ 1 w 831"/>
                    <a:gd name="T93" fmla="*/ 0 h 88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31"/>
                    <a:gd name="T142" fmla="*/ 0 h 885"/>
                    <a:gd name="T143" fmla="*/ 831 w 831"/>
                    <a:gd name="T144" fmla="*/ 885 h 88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31" h="885">
                      <a:moveTo>
                        <a:pt x="831" y="723"/>
                      </a:moveTo>
                      <a:lnTo>
                        <a:pt x="829" y="805"/>
                      </a:lnTo>
                      <a:lnTo>
                        <a:pt x="828" y="805"/>
                      </a:lnTo>
                      <a:lnTo>
                        <a:pt x="824" y="807"/>
                      </a:lnTo>
                      <a:lnTo>
                        <a:pt x="819" y="810"/>
                      </a:lnTo>
                      <a:lnTo>
                        <a:pt x="813" y="812"/>
                      </a:lnTo>
                      <a:lnTo>
                        <a:pt x="803" y="816"/>
                      </a:lnTo>
                      <a:lnTo>
                        <a:pt x="793" y="820"/>
                      </a:lnTo>
                      <a:lnTo>
                        <a:pt x="780" y="825"/>
                      </a:lnTo>
                      <a:lnTo>
                        <a:pt x="765" y="829"/>
                      </a:lnTo>
                      <a:lnTo>
                        <a:pt x="749" y="835"/>
                      </a:lnTo>
                      <a:lnTo>
                        <a:pt x="732" y="841"/>
                      </a:lnTo>
                      <a:lnTo>
                        <a:pt x="712" y="847"/>
                      </a:lnTo>
                      <a:lnTo>
                        <a:pt x="692" y="851"/>
                      </a:lnTo>
                      <a:lnTo>
                        <a:pt x="668" y="857"/>
                      </a:lnTo>
                      <a:lnTo>
                        <a:pt x="644" y="863"/>
                      </a:lnTo>
                      <a:lnTo>
                        <a:pt x="619" y="867"/>
                      </a:lnTo>
                      <a:lnTo>
                        <a:pt x="592" y="872"/>
                      </a:lnTo>
                      <a:lnTo>
                        <a:pt x="564" y="875"/>
                      </a:lnTo>
                      <a:lnTo>
                        <a:pt x="534" y="879"/>
                      </a:lnTo>
                      <a:lnTo>
                        <a:pt x="502" y="881"/>
                      </a:lnTo>
                      <a:lnTo>
                        <a:pt x="470" y="883"/>
                      </a:lnTo>
                      <a:lnTo>
                        <a:pt x="437" y="885"/>
                      </a:lnTo>
                      <a:lnTo>
                        <a:pt x="402" y="885"/>
                      </a:lnTo>
                      <a:lnTo>
                        <a:pt x="366" y="883"/>
                      </a:lnTo>
                      <a:lnTo>
                        <a:pt x="330" y="881"/>
                      </a:lnTo>
                      <a:lnTo>
                        <a:pt x="291" y="878"/>
                      </a:lnTo>
                      <a:lnTo>
                        <a:pt x="252" y="873"/>
                      </a:lnTo>
                      <a:lnTo>
                        <a:pt x="212" y="867"/>
                      </a:lnTo>
                      <a:lnTo>
                        <a:pt x="172" y="859"/>
                      </a:lnTo>
                      <a:lnTo>
                        <a:pt x="130" y="850"/>
                      </a:lnTo>
                      <a:lnTo>
                        <a:pt x="87" y="839"/>
                      </a:lnTo>
                      <a:lnTo>
                        <a:pt x="44" y="826"/>
                      </a:lnTo>
                      <a:lnTo>
                        <a:pt x="0" y="811"/>
                      </a:lnTo>
                      <a:lnTo>
                        <a:pt x="0" y="719"/>
                      </a:lnTo>
                      <a:lnTo>
                        <a:pt x="318" y="386"/>
                      </a:lnTo>
                      <a:lnTo>
                        <a:pt x="338" y="12"/>
                      </a:lnTo>
                      <a:lnTo>
                        <a:pt x="339" y="11"/>
                      </a:lnTo>
                      <a:lnTo>
                        <a:pt x="343" y="8"/>
                      </a:lnTo>
                      <a:lnTo>
                        <a:pt x="351" y="5"/>
                      </a:lnTo>
                      <a:lnTo>
                        <a:pt x="359" y="1"/>
                      </a:lnTo>
                      <a:lnTo>
                        <a:pt x="370" y="0"/>
                      </a:lnTo>
                      <a:lnTo>
                        <a:pt x="381" y="0"/>
                      </a:lnTo>
                      <a:lnTo>
                        <a:pt x="394" y="5"/>
                      </a:lnTo>
                      <a:lnTo>
                        <a:pt x="406" y="14"/>
                      </a:lnTo>
                      <a:lnTo>
                        <a:pt x="443" y="370"/>
                      </a:lnTo>
                      <a:lnTo>
                        <a:pt x="831" y="723"/>
                      </a:lnTo>
                      <a:close/>
                    </a:path>
                  </a:pathLst>
                </a:custGeom>
                <a:solidFill>
                  <a:srgbClr val="000000"/>
                </a:solidFill>
                <a:ln w="9525">
                  <a:solidFill>
                    <a:schemeClr val="tx1"/>
                  </a:solidFill>
                  <a:round/>
                  <a:headEnd/>
                  <a:tailEnd/>
                </a:ln>
              </p:spPr>
              <p:txBody>
                <a:bodyPr/>
                <a:lstStyle/>
                <a:p>
                  <a:endParaRPr lang="it-IT"/>
                </a:p>
              </p:txBody>
            </p:sp>
            <p:sp>
              <p:nvSpPr>
                <p:cNvPr id="24690" name="Freeform 169"/>
                <p:cNvSpPr>
                  <a:spLocks/>
                </p:cNvSpPr>
                <p:nvPr/>
              </p:nvSpPr>
              <p:spPr bwMode="auto">
                <a:xfrm>
                  <a:off x="2930" y="1653"/>
                  <a:ext cx="391" cy="424"/>
                </a:xfrm>
                <a:custGeom>
                  <a:avLst/>
                  <a:gdLst>
                    <a:gd name="T0" fmla="*/ 1 w 782"/>
                    <a:gd name="T1" fmla="*/ 1 h 848"/>
                    <a:gd name="T2" fmla="*/ 1 w 782"/>
                    <a:gd name="T3" fmla="*/ 1 h 848"/>
                    <a:gd name="T4" fmla="*/ 1 w 782"/>
                    <a:gd name="T5" fmla="*/ 1 h 848"/>
                    <a:gd name="T6" fmla="*/ 1 w 782"/>
                    <a:gd name="T7" fmla="*/ 1 h 848"/>
                    <a:gd name="T8" fmla="*/ 1 w 782"/>
                    <a:gd name="T9" fmla="*/ 1 h 848"/>
                    <a:gd name="T10" fmla="*/ 1 w 782"/>
                    <a:gd name="T11" fmla="*/ 1 h 848"/>
                    <a:gd name="T12" fmla="*/ 1 w 782"/>
                    <a:gd name="T13" fmla="*/ 1 h 848"/>
                    <a:gd name="T14" fmla="*/ 1 w 782"/>
                    <a:gd name="T15" fmla="*/ 1 h 848"/>
                    <a:gd name="T16" fmla="*/ 1 w 782"/>
                    <a:gd name="T17" fmla="*/ 1 h 848"/>
                    <a:gd name="T18" fmla="*/ 1 w 782"/>
                    <a:gd name="T19" fmla="*/ 1 h 848"/>
                    <a:gd name="T20" fmla="*/ 1 w 782"/>
                    <a:gd name="T21" fmla="*/ 1 h 848"/>
                    <a:gd name="T22" fmla="*/ 1 w 782"/>
                    <a:gd name="T23" fmla="*/ 1 h 848"/>
                    <a:gd name="T24" fmla="*/ 1 w 782"/>
                    <a:gd name="T25" fmla="*/ 1 h 848"/>
                    <a:gd name="T26" fmla="*/ 1 w 782"/>
                    <a:gd name="T27" fmla="*/ 1 h 848"/>
                    <a:gd name="T28" fmla="*/ 1 w 782"/>
                    <a:gd name="T29" fmla="*/ 1 h 848"/>
                    <a:gd name="T30" fmla="*/ 1 w 782"/>
                    <a:gd name="T31" fmla="*/ 1 h 848"/>
                    <a:gd name="T32" fmla="*/ 1 w 782"/>
                    <a:gd name="T33" fmla="*/ 1 h 848"/>
                    <a:gd name="T34" fmla="*/ 1 w 782"/>
                    <a:gd name="T35" fmla="*/ 1 h 848"/>
                    <a:gd name="T36" fmla="*/ 1 w 782"/>
                    <a:gd name="T37" fmla="*/ 1 h 848"/>
                    <a:gd name="T38" fmla="*/ 1 w 782"/>
                    <a:gd name="T39" fmla="*/ 1 h 848"/>
                    <a:gd name="T40" fmla="*/ 1 w 782"/>
                    <a:gd name="T41" fmla="*/ 1 h 848"/>
                    <a:gd name="T42" fmla="*/ 1 w 782"/>
                    <a:gd name="T43" fmla="*/ 1 h 848"/>
                    <a:gd name="T44" fmla="*/ 1 w 782"/>
                    <a:gd name="T45" fmla="*/ 1 h 848"/>
                    <a:gd name="T46" fmla="*/ 1 w 782"/>
                    <a:gd name="T47" fmla="*/ 1 h 848"/>
                    <a:gd name="T48" fmla="*/ 1 w 782"/>
                    <a:gd name="T49" fmla="*/ 1 h 848"/>
                    <a:gd name="T50" fmla="*/ 1 w 782"/>
                    <a:gd name="T51" fmla="*/ 1 h 848"/>
                    <a:gd name="T52" fmla="*/ 1 w 782"/>
                    <a:gd name="T53" fmla="*/ 1 h 848"/>
                    <a:gd name="T54" fmla="*/ 1 w 782"/>
                    <a:gd name="T55" fmla="*/ 1 h 848"/>
                    <a:gd name="T56" fmla="*/ 1 w 782"/>
                    <a:gd name="T57" fmla="*/ 1 h 848"/>
                    <a:gd name="T58" fmla="*/ 1 w 782"/>
                    <a:gd name="T59" fmla="*/ 1 h 848"/>
                    <a:gd name="T60" fmla="*/ 1 w 782"/>
                    <a:gd name="T61" fmla="*/ 1 h 848"/>
                    <a:gd name="T62" fmla="*/ 1 w 782"/>
                    <a:gd name="T63" fmla="*/ 1 h 848"/>
                    <a:gd name="T64" fmla="*/ 1 w 782"/>
                    <a:gd name="T65" fmla="*/ 1 h 848"/>
                    <a:gd name="T66" fmla="*/ 1 w 782"/>
                    <a:gd name="T67" fmla="*/ 1 h 848"/>
                    <a:gd name="T68" fmla="*/ 0 w 782"/>
                    <a:gd name="T69" fmla="*/ 1 h 848"/>
                    <a:gd name="T70" fmla="*/ 1 w 782"/>
                    <a:gd name="T71" fmla="*/ 1 h 848"/>
                    <a:gd name="T72" fmla="*/ 1 w 782"/>
                    <a:gd name="T73" fmla="*/ 1 h 848"/>
                    <a:gd name="T74" fmla="*/ 1 w 782"/>
                    <a:gd name="T75" fmla="*/ 1 h 848"/>
                    <a:gd name="T76" fmla="*/ 1 w 782"/>
                    <a:gd name="T77" fmla="*/ 1 h 848"/>
                    <a:gd name="T78" fmla="*/ 1 w 782"/>
                    <a:gd name="T79" fmla="*/ 1 h 848"/>
                    <a:gd name="T80" fmla="*/ 1 w 782"/>
                    <a:gd name="T81" fmla="*/ 1 h 848"/>
                    <a:gd name="T82" fmla="*/ 1 w 782"/>
                    <a:gd name="T83" fmla="*/ 1 h 848"/>
                    <a:gd name="T84" fmla="*/ 1 w 782"/>
                    <a:gd name="T85" fmla="*/ 0 h 848"/>
                    <a:gd name="T86" fmla="*/ 1 w 782"/>
                    <a:gd name="T87" fmla="*/ 1 h 848"/>
                    <a:gd name="T88" fmla="*/ 1 w 782"/>
                    <a:gd name="T89" fmla="*/ 1 h 848"/>
                    <a:gd name="T90" fmla="*/ 1 w 782"/>
                    <a:gd name="T91" fmla="*/ 1 h 848"/>
                    <a:gd name="T92" fmla="*/ 1 w 782"/>
                    <a:gd name="T93" fmla="*/ 1 h 84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2"/>
                    <a:gd name="T142" fmla="*/ 0 h 848"/>
                    <a:gd name="T143" fmla="*/ 782 w 782"/>
                    <a:gd name="T144" fmla="*/ 848 h 84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2" h="848">
                      <a:moveTo>
                        <a:pt x="782" y="712"/>
                      </a:moveTo>
                      <a:lnTo>
                        <a:pt x="779" y="776"/>
                      </a:lnTo>
                      <a:lnTo>
                        <a:pt x="778" y="776"/>
                      </a:lnTo>
                      <a:lnTo>
                        <a:pt x="775" y="779"/>
                      </a:lnTo>
                      <a:lnTo>
                        <a:pt x="771" y="780"/>
                      </a:lnTo>
                      <a:lnTo>
                        <a:pt x="764" y="783"/>
                      </a:lnTo>
                      <a:lnTo>
                        <a:pt x="756" y="786"/>
                      </a:lnTo>
                      <a:lnTo>
                        <a:pt x="745" y="790"/>
                      </a:lnTo>
                      <a:lnTo>
                        <a:pt x="734" y="794"/>
                      </a:lnTo>
                      <a:lnTo>
                        <a:pt x="720" y="798"/>
                      </a:lnTo>
                      <a:lnTo>
                        <a:pt x="705" y="803"/>
                      </a:lnTo>
                      <a:lnTo>
                        <a:pt x="689" y="809"/>
                      </a:lnTo>
                      <a:lnTo>
                        <a:pt x="671" y="813"/>
                      </a:lnTo>
                      <a:lnTo>
                        <a:pt x="651" y="818"/>
                      </a:lnTo>
                      <a:lnTo>
                        <a:pt x="630" y="824"/>
                      </a:lnTo>
                      <a:lnTo>
                        <a:pt x="607" y="828"/>
                      </a:lnTo>
                      <a:lnTo>
                        <a:pt x="584" y="832"/>
                      </a:lnTo>
                      <a:lnTo>
                        <a:pt x="559" y="836"/>
                      </a:lnTo>
                      <a:lnTo>
                        <a:pt x="532" y="840"/>
                      </a:lnTo>
                      <a:lnTo>
                        <a:pt x="505" y="843"/>
                      </a:lnTo>
                      <a:lnTo>
                        <a:pt x="475" y="845"/>
                      </a:lnTo>
                      <a:lnTo>
                        <a:pt x="445" y="847"/>
                      </a:lnTo>
                      <a:lnTo>
                        <a:pt x="413" y="848"/>
                      </a:lnTo>
                      <a:lnTo>
                        <a:pt x="381" y="848"/>
                      </a:lnTo>
                      <a:lnTo>
                        <a:pt x="348" y="848"/>
                      </a:lnTo>
                      <a:lnTo>
                        <a:pt x="313" y="845"/>
                      </a:lnTo>
                      <a:lnTo>
                        <a:pt x="277" y="842"/>
                      </a:lnTo>
                      <a:lnTo>
                        <a:pt x="241" y="839"/>
                      </a:lnTo>
                      <a:lnTo>
                        <a:pt x="204" y="833"/>
                      </a:lnTo>
                      <a:lnTo>
                        <a:pt x="166" y="826"/>
                      </a:lnTo>
                      <a:lnTo>
                        <a:pt x="126" y="817"/>
                      </a:lnTo>
                      <a:lnTo>
                        <a:pt x="86" y="807"/>
                      </a:lnTo>
                      <a:lnTo>
                        <a:pt x="46" y="796"/>
                      </a:lnTo>
                      <a:lnTo>
                        <a:pt x="4" y="782"/>
                      </a:lnTo>
                      <a:lnTo>
                        <a:pt x="0" y="726"/>
                      </a:lnTo>
                      <a:lnTo>
                        <a:pt x="319" y="384"/>
                      </a:lnTo>
                      <a:lnTo>
                        <a:pt x="330" y="18"/>
                      </a:lnTo>
                      <a:lnTo>
                        <a:pt x="330" y="16"/>
                      </a:lnTo>
                      <a:lnTo>
                        <a:pt x="332" y="13"/>
                      </a:lnTo>
                      <a:lnTo>
                        <a:pt x="334" y="8"/>
                      </a:lnTo>
                      <a:lnTo>
                        <a:pt x="337" y="4"/>
                      </a:lnTo>
                      <a:lnTo>
                        <a:pt x="342" y="1"/>
                      </a:lnTo>
                      <a:lnTo>
                        <a:pt x="349" y="0"/>
                      </a:lnTo>
                      <a:lnTo>
                        <a:pt x="356" y="4"/>
                      </a:lnTo>
                      <a:lnTo>
                        <a:pt x="366" y="12"/>
                      </a:lnTo>
                      <a:lnTo>
                        <a:pt x="401" y="372"/>
                      </a:lnTo>
                      <a:lnTo>
                        <a:pt x="782" y="712"/>
                      </a:lnTo>
                      <a:close/>
                    </a:path>
                  </a:pathLst>
                </a:custGeom>
                <a:solidFill>
                  <a:srgbClr val="F7EDDB"/>
                </a:solidFill>
                <a:ln w="9525">
                  <a:solidFill>
                    <a:schemeClr val="tx1"/>
                  </a:solidFill>
                  <a:round/>
                  <a:headEnd/>
                  <a:tailEnd/>
                </a:ln>
              </p:spPr>
              <p:txBody>
                <a:bodyPr/>
                <a:lstStyle/>
                <a:p>
                  <a:endParaRPr lang="it-IT"/>
                </a:p>
              </p:txBody>
            </p:sp>
            <p:sp>
              <p:nvSpPr>
                <p:cNvPr id="24691" name="Freeform 170"/>
                <p:cNvSpPr>
                  <a:spLocks/>
                </p:cNvSpPr>
                <p:nvPr/>
              </p:nvSpPr>
              <p:spPr bwMode="auto">
                <a:xfrm>
                  <a:off x="2953" y="1833"/>
                  <a:ext cx="368" cy="237"/>
                </a:xfrm>
                <a:custGeom>
                  <a:avLst/>
                  <a:gdLst>
                    <a:gd name="T0" fmla="*/ 1 w 735"/>
                    <a:gd name="T1" fmla="*/ 0 h 474"/>
                    <a:gd name="T2" fmla="*/ 1 w 735"/>
                    <a:gd name="T3" fmla="*/ 1 h 474"/>
                    <a:gd name="T4" fmla="*/ 1 w 735"/>
                    <a:gd name="T5" fmla="*/ 1 h 474"/>
                    <a:gd name="T6" fmla="*/ 1 w 735"/>
                    <a:gd name="T7" fmla="*/ 1 h 474"/>
                    <a:gd name="T8" fmla="*/ 1 w 735"/>
                    <a:gd name="T9" fmla="*/ 1 h 474"/>
                    <a:gd name="T10" fmla="*/ 1 w 735"/>
                    <a:gd name="T11" fmla="*/ 1 h 474"/>
                    <a:gd name="T12" fmla="*/ 1 w 735"/>
                    <a:gd name="T13" fmla="*/ 1 h 474"/>
                    <a:gd name="T14" fmla="*/ 1 w 735"/>
                    <a:gd name="T15" fmla="*/ 1 h 474"/>
                    <a:gd name="T16" fmla="*/ 1 w 735"/>
                    <a:gd name="T17" fmla="*/ 1 h 474"/>
                    <a:gd name="T18" fmla="*/ 1 w 735"/>
                    <a:gd name="T19" fmla="*/ 1 h 474"/>
                    <a:gd name="T20" fmla="*/ 1 w 735"/>
                    <a:gd name="T21" fmla="*/ 1 h 474"/>
                    <a:gd name="T22" fmla="*/ 1 w 735"/>
                    <a:gd name="T23" fmla="*/ 1 h 474"/>
                    <a:gd name="T24" fmla="*/ 1 w 735"/>
                    <a:gd name="T25" fmla="*/ 1 h 474"/>
                    <a:gd name="T26" fmla="*/ 1 w 735"/>
                    <a:gd name="T27" fmla="*/ 1 h 474"/>
                    <a:gd name="T28" fmla="*/ 1 w 735"/>
                    <a:gd name="T29" fmla="*/ 1 h 474"/>
                    <a:gd name="T30" fmla="*/ 1 w 735"/>
                    <a:gd name="T31" fmla="*/ 1 h 474"/>
                    <a:gd name="T32" fmla="*/ 1 w 735"/>
                    <a:gd name="T33" fmla="*/ 1 h 474"/>
                    <a:gd name="T34" fmla="*/ 0 w 735"/>
                    <a:gd name="T35" fmla="*/ 1 h 474"/>
                    <a:gd name="T36" fmla="*/ 0 w 735"/>
                    <a:gd name="T37" fmla="*/ 1 h 474"/>
                    <a:gd name="T38" fmla="*/ 1 w 735"/>
                    <a:gd name="T39" fmla="*/ 1 h 474"/>
                    <a:gd name="T40" fmla="*/ 1 w 735"/>
                    <a:gd name="T41" fmla="*/ 1 h 474"/>
                    <a:gd name="T42" fmla="*/ 1 w 735"/>
                    <a:gd name="T43" fmla="*/ 1 h 474"/>
                    <a:gd name="T44" fmla="*/ 1 w 735"/>
                    <a:gd name="T45" fmla="*/ 1 h 474"/>
                    <a:gd name="T46" fmla="*/ 1 w 735"/>
                    <a:gd name="T47" fmla="*/ 1 h 474"/>
                    <a:gd name="T48" fmla="*/ 1 w 735"/>
                    <a:gd name="T49" fmla="*/ 1 h 474"/>
                    <a:gd name="T50" fmla="*/ 1 w 735"/>
                    <a:gd name="T51" fmla="*/ 1 h 474"/>
                    <a:gd name="T52" fmla="*/ 1 w 735"/>
                    <a:gd name="T53" fmla="*/ 1 h 474"/>
                    <a:gd name="T54" fmla="*/ 1 w 735"/>
                    <a:gd name="T55" fmla="*/ 1 h 474"/>
                    <a:gd name="T56" fmla="*/ 1 w 735"/>
                    <a:gd name="T57" fmla="*/ 1 h 474"/>
                    <a:gd name="T58" fmla="*/ 1 w 735"/>
                    <a:gd name="T59" fmla="*/ 1 h 474"/>
                    <a:gd name="T60" fmla="*/ 1 w 735"/>
                    <a:gd name="T61" fmla="*/ 1 h 474"/>
                    <a:gd name="T62" fmla="*/ 1 w 735"/>
                    <a:gd name="T63" fmla="*/ 1 h 474"/>
                    <a:gd name="T64" fmla="*/ 1 w 735"/>
                    <a:gd name="T65" fmla="*/ 1 h 474"/>
                    <a:gd name="T66" fmla="*/ 1 w 735"/>
                    <a:gd name="T67" fmla="*/ 1 h 474"/>
                    <a:gd name="T68" fmla="*/ 1 w 735"/>
                    <a:gd name="T69" fmla="*/ 1 h 474"/>
                    <a:gd name="T70" fmla="*/ 1 w 735"/>
                    <a:gd name="T71" fmla="*/ 1 h 474"/>
                    <a:gd name="T72" fmla="*/ 1 w 735"/>
                    <a:gd name="T73" fmla="*/ 0 h 4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35"/>
                    <a:gd name="T112" fmla="*/ 0 h 474"/>
                    <a:gd name="T113" fmla="*/ 735 w 735"/>
                    <a:gd name="T114" fmla="*/ 474 h 47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35" h="474">
                      <a:moveTo>
                        <a:pt x="347" y="0"/>
                      </a:moveTo>
                      <a:lnTo>
                        <a:pt x="627" y="389"/>
                      </a:lnTo>
                      <a:lnTo>
                        <a:pt x="624" y="390"/>
                      </a:lnTo>
                      <a:lnTo>
                        <a:pt x="613" y="392"/>
                      </a:lnTo>
                      <a:lnTo>
                        <a:pt x="597" y="396"/>
                      </a:lnTo>
                      <a:lnTo>
                        <a:pt x="575" y="399"/>
                      </a:lnTo>
                      <a:lnTo>
                        <a:pt x="547" y="404"/>
                      </a:lnTo>
                      <a:lnTo>
                        <a:pt x="515" y="408"/>
                      </a:lnTo>
                      <a:lnTo>
                        <a:pt x="478" y="413"/>
                      </a:lnTo>
                      <a:lnTo>
                        <a:pt x="437" y="416"/>
                      </a:lnTo>
                      <a:lnTo>
                        <a:pt x="392" y="419"/>
                      </a:lnTo>
                      <a:lnTo>
                        <a:pt x="343" y="420"/>
                      </a:lnTo>
                      <a:lnTo>
                        <a:pt x="291" y="420"/>
                      </a:lnTo>
                      <a:lnTo>
                        <a:pt x="237" y="418"/>
                      </a:lnTo>
                      <a:lnTo>
                        <a:pt x="180" y="413"/>
                      </a:lnTo>
                      <a:lnTo>
                        <a:pt x="121" y="405"/>
                      </a:lnTo>
                      <a:lnTo>
                        <a:pt x="61" y="393"/>
                      </a:lnTo>
                      <a:lnTo>
                        <a:pt x="0" y="380"/>
                      </a:lnTo>
                      <a:lnTo>
                        <a:pt x="0" y="415"/>
                      </a:lnTo>
                      <a:lnTo>
                        <a:pt x="4" y="416"/>
                      </a:lnTo>
                      <a:lnTo>
                        <a:pt x="17" y="421"/>
                      </a:lnTo>
                      <a:lnTo>
                        <a:pt x="39" y="427"/>
                      </a:lnTo>
                      <a:lnTo>
                        <a:pt x="68" y="435"/>
                      </a:lnTo>
                      <a:lnTo>
                        <a:pt x="102" y="443"/>
                      </a:lnTo>
                      <a:lnTo>
                        <a:pt x="143" y="451"/>
                      </a:lnTo>
                      <a:lnTo>
                        <a:pt x="189" y="459"/>
                      </a:lnTo>
                      <a:lnTo>
                        <a:pt x="240" y="466"/>
                      </a:lnTo>
                      <a:lnTo>
                        <a:pt x="294" y="472"/>
                      </a:lnTo>
                      <a:lnTo>
                        <a:pt x="351" y="474"/>
                      </a:lnTo>
                      <a:lnTo>
                        <a:pt x="410" y="474"/>
                      </a:lnTo>
                      <a:lnTo>
                        <a:pt x="471" y="469"/>
                      </a:lnTo>
                      <a:lnTo>
                        <a:pt x="534" y="461"/>
                      </a:lnTo>
                      <a:lnTo>
                        <a:pt x="596" y="449"/>
                      </a:lnTo>
                      <a:lnTo>
                        <a:pt x="658" y="430"/>
                      </a:lnTo>
                      <a:lnTo>
                        <a:pt x="718" y="405"/>
                      </a:lnTo>
                      <a:lnTo>
                        <a:pt x="735" y="354"/>
                      </a:lnTo>
                      <a:lnTo>
                        <a:pt x="347" y="0"/>
                      </a:lnTo>
                      <a:close/>
                    </a:path>
                  </a:pathLst>
                </a:custGeom>
                <a:solidFill>
                  <a:srgbClr val="E2D1C4"/>
                </a:solidFill>
                <a:ln w="9525">
                  <a:solidFill>
                    <a:schemeClr val="tx1"/>
                  </a:solidFill>
                  <a:round/>
                  <a:headEnd/>
                  <a:tailEnd/>
                </a:ln>
              </p:spPr>
              <p:txBody>
                <a:bodyPr/>
                <a:lstStyle/>
                <a:p>
                  <a:endParaRPr lang="it-IT"/>
                </a:p>
              </p:txBody>
            </p:sp>
            <p:sp>
              <p:nvSpPr>
                <p:cNvPr id="24692" name="Freeform 171"/>
                <p:cNvSpPr>
                  <a:spLocks/>
                </p:cNvSpPr>
                <p:nvPr/>
              </p:nvSpPr>
              <p:spPr bwMode="auto">
                <a:xfrm>
                  <a:off x="3107" y="1655"/>
                  <a:ext cx="23" cy="184"/>
                </a:xfrm>
                <a:custGeom>
                  <a:avLst/>
                  <a:gdLst>
                    <a:gd name="T0" fmla="*/ 0 w 48"/>
                    <a:gd name="T1" fmla="*/ 0 h 368"/>
                    <a:gd name="T2" fmla="*/ 0 w 48"/>
                    <a:gd name="T3" fmla="*/ 1 h 368"/>
                    <a:gd name="T4" fmla="*/ 0 w 48"/>
                    <a:gd name="T5" fmla="*/ 1 h 368"/>
                    <a:gd name="T6" fmla="*/ 0 w 48"/>
                    <a:gd name="T7" fmla="*/ 1 h 368"/>
                    <a:gd name="T8" fmla="*/ 0 w 48"/>
                    <a:gd name="T9" fmla="*/ 0 h 368"/>
                    <a:gd name="T10" fmla="*/ 0 60000 65536"/>
                    <a:gd name="T11" fmla="*/ 0 60000 65536"/>
                    <a:gd name="T12" fmla="*/ 0 60000 65536"/>
                    <a:gd name="T13" fmla="*/ 0 60000 65536"/>
                    <a:gd name="T14" fmla="*/ 0 60000 65536"/>
                    <a:gd name="T15" fmla="*/ 0 w 48"/>
                    <a:gd name="T16" fmla="*/ 0 h 368"/>
                    <a:gd name="T17" fmla="*/ 48 w 48"/>
                    <a:gd name="T18" fmla="*/ 368 h 368"/>
                  </a:gdLst>
                  <a:ahLst/>
                  <a:cxnLst>
                    <a:cxn ang="T10">
                      <a:pos x="T0" y="T1"/>
                    </a:cxn>
                    <a:cxn ang="T11">
                      <a:pos x="T2" y="T3"/>
                    </a:cxn>
                    <a:cxn ang="T12">
                      <a:pos x="T4" y="T5"/>
                    </a:cxn>
                    <a:cxn ang="T13">
                      <a:pos x="T6" y="T7"/>
                    </a:cxn>
                    <a:cxn ang="T14">
                      <a:pos x="T8" y="T9"/>
                    </a:cxn>
                  </a:cxnLst>
                  <a:rect l="T15" t="T16" r="T17" b="T18"/>
                  <a:pathLst>
                    <a:path w="48" h="368">
                      <a:moveTo>
                        <a:pt x="0" y="0"/>
                      </a:moveTo>
                      <a:lnTo>
                        <a:pt x="17" y="362"/>
                      </a:lnTo>
                      <a:lnTo>
                        <a:pt x="48" y="368"/>
                      </a:lnTo>
                      <a:lnTo>
                        <a:pt x="13" y="8"/>
                      </a:lnTo>
                      <a:lnTo>
                        <a:pt x="0" y="0"/>
                      </a:lnTo>
                      <a:close/>
                    </a:path>
                  </a:pathLst>
                </a:custGeom>
                <a:solidFill>
                  <a:srgbClr val="E2D1C4"/>
                </a:solidFill>
                <a:ln w="9525">
                  <a:solidFill>
                    <a:schemeClr val="tx1"/>
                  </a:solidFill>
                  <a:round/>
                  <a:headEnd/>
                  <a:tailEnd/>
                </a:ln>
              </p:spPr>
              <p:txBody>
                <a:bodyPr/>
                <a:lstStyle/>
                <a:p>
                  <a:endParaRPr lang="it-IT"/>
                </a:p>
              </p:txBody>
            </p:sp>
            <p:sp>
              <p:nvSpPr>
                <p:cNvPr id="24693" name="Freeform 172"/>
                <p:cNvSpPr>
                  <a:spLocks/>
                </p:cNvSpPr>
                <p:nvPr/>
              </p:nvSpPr>
              <p:spPr bwMode="auto">
                <a:xfrm>
                  <a:off x="2935" y="2018"/>
                  <a:ext cx="93" cy="41"/>
                </a:xfrm>
                <a:custGeom>
                  <a:avLst/>
                  <a:gdLst>
                    <a:gd name="T0" fmla="*/ 0 w 186"/>
                    <a:gd name="T1" fmla="*/ 0 h 83"/>
                    <a:gd name="T2" fmla="*/ 1 w 186"/>
                    <a:gd name="T3" fmla="*/ 0 h 83"/>
                    <a:gd name="T4" fmla="*/ 1 w 186"/>
                    <a:gd name="T5" fmla="*/ 0 h 83"/>
                    <a:gd name="T6" fmla="*/ 1 w 186"/>
                    <a:gd name="T7" fmla="*/ 0 h 83"/>
                    <a:gd name="T8" fmla="*/ 1 w 186"/>
                    <a:gd name="T9" fmla="*/ 0 h 83"/>
                    <a:gd name="T10" fmla="*/ 1 w 186"/>
                    <a:gd name="T11" fmla="*/ 0 h 83"/>
                    <a:gd name="T12" fmla="*/ 1 w 186"/>
                    <a:gd name="T13" fmla="*/ 0 h 83"/>
                    <a:gd name="T14" fmla="*/ 1 w 186"/>
                    <a:gd name="T15" fmla="*/ 0 h 83"/>
                    <a:gd name="T16" fmla="*/ 1 w 186"/>
                    <a:gd name="T17" fmla="*/ 0 h 83"/>
                    <a:gd name="T18" fmla="*/ 1 w 186"/>
                    <a:gd name="T19" fmla="*/ 0 h 83"/>
                    <a:gd name="T20" fmla="*/ 1 w 186"/>
                    <a:gd name="T21" fmla="*/ 0 h 83"/>
                    <a:gd name="T22" fmla="*/ 1 w 186"/>
                    <a:gd name="T23" fmla="*/ 0 h 83"/>
                    <a:gd name="T24" fmla="*/ 1 w 186"/>
                    <a:gd name="T25" fmla="*/ 0 h 83"/>
                    <a:gd name="T26" fmla="*/ 1 w 186"/>
                    <a:gd name="T27" fmla="*/ 0 h 83"/>
                    <a:gd name="T28" fmla="*/ 1 w 186"/>
                    <a:gd name="T29" fmla="*/ 0 h 83"/>
                    <a:gd name="T30" fmla="*/ 1 w 186"/>
                    <a:gd name="T31" fmla="*/ 0 h 83"/>
                    <a:gd name="T32" fmla="*/ 1 w 186"/>
                    <a:gd name="T33" fmla="*/ 0 h 83"/>
                    <a:gd name="T34" fmla="*/ 1 w 186"/>
                    <a:gd name="T35" fmla="*/ 0 h 83"/>
                    <a:gd name="T36" fmla="*/ 1 w 186"/>
                    <a:gd name="T37" fmla="*/ 0 h 83"/>
                    <a:gd name="T38" fmla="*/ 1 w 186"/>
                    <a:gd name="T39" fmla="*/ 0 h 83"/>
                    <a:gd name="T40" fmla="*/ 1 w 186"/>
                    <a:gd name="T41" fmla="*/ 0 h 83"/>
                    <a:gd name="T42" fmla="*/ 1 w 186"/>
                    <a:gd name="T43" fmla="*/ 0 h 83"/>
                    <a:gd name="T44" fmla="*/ 1 w 186"/>
                    <a:gd name="T45" fmla="*/ 0 h 83"/>
                    <a:gd name="T46" fmla="*/ 1 w 186"/>
                    <a:gd name="T47" fmla="*/ 0 h 83"/>
                    <a:gd name="T48" fmla="*/ 1 w 186"/>
                    <a:gd name="T49" fmla="*/ 0 h 83"/>
                    <a:gd name="T50" fmla="*/ 1 w 186"/>
                    <a:gd name="T51" fmla="*/ 0 h 83"/>
                    <a:gd name="T52" fmla="*/ 0 w 186"/>
                    <a:gd name="T53" fmla="*/ 0 h 8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86"/>
                    <a:gd name="T82" fmla="*/ 0 h 83"/>
                    <a:gd name="T83" fmla="*/ 186 w 186"/>
                    <a:gd name="T84" fmla="*/ 83 h 8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86" h="83">
                      <a:moveTo>
                        <a:pt x="0" y="0"/>
                      </a:moveTo>
                      <a:lnTo>
                        <a:pt x="1" y="43"/>
                      </a:lnTo>
                      <a:lnTo>
                        <a:pt x="7" y="45"/>
                      </a:lnTo>
                      <a:lnTo>
                        <a:pt x="21" y="50"/>
                      </a:lnTo>
                      <a:lnTo>
                        <a:pt x="43" y="58"/>
                      </a:lnTo>
                      <a:lnTo>
                        <a:pt x="69" y="66"/>
                      </a:lnTo>
                      <a:lnTo>
                        <a:pt x="99" y="73"/>
                      </a:lnTo>
                      <a:lnTo>
                        <a:pt x="129" y="80"/>
                      </a:lnTo>
                      <a:lnTo>
                        <a:pt x="159" y="83"/>
                      </a:lnTo>
                      <a:lnTo>
                        <a:pt x="184" y="82"/>
                      </a:lnTo>
                      <a:lnTo>
                        <a:pt x="186" y="43"/>
                      </a:lnTo>
                      <a:lnTo>
                        <a:pt x="183" y="43"/>
                      </a:lnTo>
                      <a:lnTo>
                        <a:pt x="177" y="42"/>
                      </a:lnTo>
                      <a:lnTo>
                        <a:pt x="169" y="39"/>
                      </a:lnTo>
                      <a:lnTo>
                        <a:pt x="158" y="37"/>
                      </a:lnTo>
                      <a:lnTo>
                        <a:pt x="144" y="34"/>
                      </a:lnTo>
                      <a:lnTo>
                        <a:pt x="129" y="30"/>
                      </a:lnTo>
                      <a:lnTo>
                        <a:pt x="113" y="27"/>
                      </a:lnTo>
                      <a:lnTo>
                        <a:pt x="97" y="23"/>
                      </a:lnTo>
                      <a:lnTo>
                        <a:pt x="79" y="20"/>
                      </a:lnTo>
                      <a:lnTo>
                        <a:pt x="63" y="15"/>
                      </a:lnTo>
                      <a:lnTo>
                        <a:pt x="47" y="12"/>
                      </a:lnTo>
                      <a:lnTo>
                        <a:pt x="33" y="8"/>
                      </a:lnTo>
                      <a:lnTo>
                        <a:pt x="21" y="6"/>
                      </a:lnTo>
                      <a:lnTo>
                        <a:pt x="11" y="4"/>
                      </a:lnTo>
                      <a:lnTo>
                        <a:pt x="3" y="1"/>
                      </a:lnTo>
                      <a:lnTo>
                        <a:pt x="0" y="0"/>
                      </a:lnTo>
                      <a:close/>
                    </a:path>
                  </a:pathLst>
                </a:custGeom>
                <a:solidFill>
                  <a:srgbClr val="D3B5AD"/>
                </a:solidFill>
                <a:ln w="9525">
                  <a:solidFill>
                    <a:schemeClr val="tx1"/>
                  </a:solidFill>
                  <a:round/>
                  <a:headEnd/>
                  <a:tailEnd/>
                </a:ln>
              </p:spPr>
              <p:txBody>
                <a:bodyPr/>
                <a:lstStyle/>
                <a:p>
                  <a:endParaRPr lang="it-IT"/>
                </a:p>
              </p:txBody>
            </p:sp>
            <p:sp>
              <p:nvSpPr>
                <p:cNvPr id="24694" name="Freeform 173"/>
                <p:cNvSpPr>
                  <a:spLocks/>
                </p:cNvSpPr>
                <p:nvPr/>
              </p:nvSpPr>
              <p:spPr bwMode="auto">
                <a:xfrm>
                  <a:off x="3261" y="2012"/>
                  <a:ext cx="61" cy="40"/>
                </a:xfrm>
                <a:custGeom>
                  <a:avLst/>
                  <a:gdLst>
                    <a:gd name="T0" fmla="*/ 0 w 123"/>
                    <a:gd name="T1" fmla="*/ 1 h 80"/>
                    <a:gd name="T2" fmla="*/ 0 w 123"/>
                    <a:gd name="T3" fmla="*/ 1 h 80"/>
                    <a:gd name="T4" fmla="*/ 0 w 123"/>
                    <a:gd name="T5" fmla="*/ 1 h 80"/>
                    <a:gd name="T6" fmla="*/ 0 w 123"/>
                    <a:gd name="T7" fmla="*/ 0 h 80"/>
                    <a:gd name="T8" fmla="*/ 0 w 123"/>
                    <a:gd name="T9" fmla="*/ 1 h 80"/>
                    <a:gd name="T10" fmla="*/ 0 w 123"/>
                    <a:gd name="T11" fmla="*/ 1 h 80"/>
                    <a:gd name="T12" fmla="*/ 0 w 123"/>
                    <a:gd name="T13" fmla="*/ 1 h 80"/>
                    <a:gd name="T14" fmla="*/ 0 w 123"/>
                    <a:gd name="T15" fmla="*/ 1 h 80"/>
                    <a:gd name="T16" fmla="*/ 0 w 123"/>
                    <a:gd name="T17" fmla="*/ 1 h 80"/>
                    <a:gd name="T18" fmla="*/ 0 w 123"/>
                    <a:gd name="T19" fmla="*/ 1 h 80"/>
                    <a:gd name="T20" fmla="*/ 0 w 123"/>
                    <a:gd name="T21" fmla="*/ 1 h 80"/>
                    <a:gd name="T22" fmla="*/ 0 w 123"/>
                    <a:gd name="T23" fmla="*/ 1 h 8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3"/>
                    <a:gd name="T37" fmla="*/ 0 h 80"/>
                    <a:gd name="T38" fmla="*/ 123 w 123"/>
                    <a:gd name="T39" fmla="*/ 80 h 8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3" h="80">
                      <a:moveTo>
                        <a:pt x="0" y="27"/>
                      </a:moveTo>
                      <a:lnTo>
                        <a:pt x="2" y="80"/>
                      </a:lnTo>
                      <a:lnTo>
                        <a:pt x="123" y="49"/>
                      </a:lnTo>
                      <a:lnTo>
                        <a:pt x="120" y="0"/>
                      </a:lnTo>
                      <a:lnTo>
                        <a:pt x="116" y="1"/>
                      </a:lnTo>
                      <a:lnTo>
                        <a:pt x="104" y="4"/>
                      </a:lnTo>
                      <a:lnTo>
                        <a:pt x="87" y="10"/>
                      </a:lnTo>
                      <a:lnTo>
                        <a:pt x="66" y="15"/>
                      </a:lnTo>
                      <a:lnTo>
                        <a:pt x="45" y="20"/>
                      </a:lnTo>
                      <a:lnTo>
                        <a:pt x="26" y="25"/>
                      </a:lnTo>
                      <a:lnTo>
                        <a:pt x="10" y="27"/>
                      </a:lnTo>
                      <a:lnTo>
                        <a:pt x="0" y="27"/>
                      </a:lnTo>
                      <a:close/>
                    </a:path>
                  </a:pathLst>
                </a:custGeom>
                <a:solidFill>
                  <a:srgbClr val="D3B5AD"/>
                </a:solidFill>
                <a:ln w="9525">
                  <a:solidFill>
                    <a:schemeClr val="tx1"/>
                  </a:solidFill>
                  <a:round/>
                  <a:headEnd/>
                  <a:tailEnd/>
                </a:ln>
              </p:spPr>
              <p:txBody>
                <a:bodyPr/>
                <a:lstStyle/>
                <a:p>
                  <a:endParaRPr lang="it-IT"/>
                </a:p>
              </p:txBody>
            </p:sp>
          </p:grpSp>
          <p:sp>
            <p:nvSpPr>
              <p:cNvPr id="24688" name="Freeform 174"/>
              <p:cNvSpPr>
                <a:spLocks/>
              </p:cNvSpPr>
              <p:nvPr/>
            </p:nvSpPr>
            <p:spPr bwMode="auto">
              <a:xfrm>
                <a:off x="2282" y="1773"/>
                <a:ext cx="245" cy="471"/>
              </a:xfrm>
              <a:custGeom>
                <a:avLst/>
                <a:gdLst>
                  <a:gd name="T0" fmla="*/ 1 w 368"/>
                  <a:gd name="T1" fmla="*/ 1 h 792"/>
                  <a:gd name="T2" fmla="*/ 1 w 368"/>
                  <a:gd name="T3" fmla="*/ 1 h 792"/>
                  <a:gd name="T4" fmla="*/ 1 w 368"/>
                  <a:gd name="T5" fmla="*/ 1 h 792"/>
                  <a:gd name="T6" fmla="*/ 1 w 368"/>
                  <a:gd name="T7" fmla="*/ 1 h 792"/>
                  <a:gd name="T8" fmla="*/ 1 w 368"/>
                  <a:gd name="T9" fmla="*/ 1 h 792"/>
                  <a:gd name="T10" fmla="*/ 1 w 368"/>
                  <a:gd name="T11" fmla="*/ 1 h 792"/>
                  <a:gd name="T12" fmla="*/ 1 w 368"/>
                  <a:gd name="T13" fmla="*/ 1 h 792"/>
                  <a:gd name="T14" fmla="*/ 1 w 368"/>
                  <a:gd name="T15" fmla="*/ 1 h 792"/>
                  <a:gd name="T16" fmla="*/ 1 w 368"/>
                  <a:gd name="T17" fmla="*/ 1 h 792"/>
                  <a:gd name="T18" fmla="*/ 1 w 368"/>
                  <a:gd name="T19" fmla="*/ 1 h 792"/>
                  <a:gd name="T20" fmla="*/ 1 w 368"/>
                  <a:gd name="T21" fmla="*/ 1 h 792"/>
                  <a:gd name="T22" fmla="*/ 1 w 368"/>
                  <a:gd name="T23" fmla="*/ 1 h 792"/>
                  <a:gd name="T24" fmla="*/ 1 w 368"/>
                  <a:gd name="T25" fmla="*/ 1 h 792"/>
                  <a:gd name="T26" fmla="*/ 1 w 368"/>
                  <a:gd name="T27" fmla="*/ 1 h 792"/>
                  <a:gd name="T28" fmla="*/ 1 w 368"/>
                  <a:gd name="T29" fmla="*/ 1 h 792"/>
                  <a:gd name="T30" fmla="*/ 1 w 368"/>
                  <a:gd name="T31" fmla="*/ 1 h 792"/>
                  <a:gd name="T32" fmla="*/ 1 w 368"/>
                  <a:gd name="T33" fmla="*/ 0 h 792"/>
                  <a:gd name="T34" fmla="*/ 1 w 368"/>
                  <a:gd name="T35" fmla="*/ 1 h 792"/>
                  <a:gd name="T36" fmla="*/ 1 w 368"/>
                  <a:gd name="T37" fmla="*/ 1 h 792"/>
                  <a:gd name="T38" fmla="*/ 1 w 368"/>
                  <a:gd name="T39" fmla="*/ 1 h 792"/>
                  <a:gd name="T40" fmla="*/ 1 w 368"/>
                  <a:gd name="T41" fmla="*/ 1 h 79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8"/>
                  <a:gd name="T64" fmla="*/ 0 h 792"/>
                  <a:gd name="T65" fmla="*/ 368 w 368"/>
                  <a:gd name="T66" fmla="*/ 792 h 79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8" h="792">
                    <a:moveTo>
                      <a:pt x="8" y="120"/>
                    </a:moveTo>
                    <a:cubicBezTo>
                      <a:pt x="17" y="209"/>
                      <a:pt x="24" y="250"/>
                      <a:pt x="56" y="324"/>
                    </a:cubicBezTo>
                    <a:cubicBezTo>
                      <a:pt x="62" y="337"/>
                      <a:pt x="74" y="347"/>
                      <a:pt x="80" y="360"/>
                    </a:cubicBezTo>
                    <a:cubicBezTo>
                      <a:pt x="90" y="383"/>
                      <a:pt x="104" y="432"/>
                      <a:pt x="104" y="432"/>
                    </a:cubicBezTo>
                    <a:cubicBezTo>
                      <a:pt x="108" y="508"/>
                      <a:pt x="106" y="585"/>
                      <a:pt x="116" y="660"/>
                    </a:cubicBezTo>
                    <a:cubicBezTo>
                      <a:pt x="118" y="674"/>
                      <a:pt x="134" y="683"/>
                      <a:pt x="140" y="696"/>
                    </a:cubicBezTo>
                    <a:cubicBezTo>
                      <a:pt x="152" y="721"/>
                      <a:pt x="159" y="769"/>
                      <a:pt x="164" y="792"/>
                    </a:cubicBezTo>
                    <a:cubicBezTo>
                      <a:pt x="181" y="740"/>
                      <a:pt x="182" y="670"/>
                      <a:pt x="212" y="624"/>
                    </a:cubicBezTo>
                    <a:cubicBezTo>
                      <a:pt x="228" y="600"/>
                      <a:pt x="244" y="576"/>
                      <a:pt x="260" y="552"/>
                    </a:cubicBezTo>
                    <a:cubicBezTo>
                      <a:pt x="268" y="540"/>
                      <a:pt x="284" y="516"/>
                      <a:pt x="284" y="516"/>
                    </a:cubicBezTo>
                    <a:cubicBezTo>
                      <a:pt x="288" y="440"/>
                      <a:pt x="286" y="363"/>
                      <a:pt x="296" y="288"/>
                    </a:cubicBezTo>
                    <a:cubicBezTo>
                      <a:pt x="298" y="274"/>
                      <a:pt x="315" y="266"/>
                      <a:pt x="320" y="252"/>
                    </a:cubicBezTo>
                    <a:cubicBezTo>
                      <a:pt x="327" y="233"/>
                      <a:pt x="325" y="211"/>
                      <a:pt x="332" y="192"/>
                    </a:cubicBezTo>
                    <a:cubicBezTo>
                      <a:pt x="337" y="178"/>
                      <a:pt x="350" y="169"/>
                      <a:pt x="356" y="156"/>
                    </a:cubicBezTo>
                    <a:cubicBezTo>
                      <a:pt x="362" y="145"/>
                      <a:pt x="364" y="132"/>
                      <a:pt x="368" y="120"/>
                    </a:cubicBezTo>
                    <a:cubicBezTo>
                      <a:pt x="329" y="61"/>
                      <a:pt x="308" y="60"/>
                      <a:pt x="236" y="48"/>
                    </a:cubicBezTo>
                    <a:cubicBezTo>
                      <a:pt x="194" y="20"/>
                      <a:pt x="152" y="16"/>
                      <a:pt x="104" y="0"/>
                    </a:cubicBezTo>
                    <a:cubicBezTo>
                      <a:pt x="92" y="8"/>
                      <a:pt x="78" y="14"/>
                      <a:pt x="68" y="24"/>
                    </a:cubicBezTo>
                    <a:cubicBezTo>
                      <a:pt x="58" y="34"/>
                      <a:pt x="55" y="51"/>
                      <a:pt x="44" y="60"/>
                    </a:cubicBezTo>
                    <a:cubicBezTo>
                      <a:pt x="34" y="68"/>
                      <a:pt x="15" y="61"/>
                      <a:pt x="8" y="72"/>
                    </a:cubicBezTo>
                    <a:cubicBezTo>
                      <a:pt x="0" y="86"/>
                      <a:pt x="8" y="104"/>
                      <a:pt x="8" y="1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grpSp>
          <p:nvGrpSpPr>
            <p:cNvPr id="24584" name="Group 175"/>
            <p:cNvGrpSpPr>
              <a:grpSpLocks/>
            </p:cNvGrpSpPr>
            <p:nvPr/>
          </p:nvGrpSpPr>
          <p:grpSpPr bwMode="auto">
            <a:xfrm>
              <a:off x="2400" y="1344"/>
              <a:ext cx="2112" cy="1767"/>
              <a:chOff x="2400" y="1344"/>
              <a:chExt cx="2112" cy="1767"/>
            </a:xfrm>
          </p:grpSpPr>
          <p:grpSp>
            <p:nvGrpSpPr>
              <p:cNvPr id="24585" name="Group 176"/>
              <p:cNvGrpSpPr>
                <a:grpSpLocks/>
              </p:cNvGrpSpPr>
              <p:nvPr/>
            </p:nvGrpSpPr>
            <p:grpSpPr bwMode="auto">
              <a:xfrm>
                <a:off x="3504" y="1344"/>
                <a:ext cx="1008" cy="1767"/>
                <a:chOff x="912" y="2073"/>
                <a:chExt cx="1138" cy="2247"/>
              </a:xfrm>
            </p:grpSpPr>
            <p:grpSp>
              <p:nvGrpSpPr>
                <p:cNvPr id="24587" name="Group 177"/>
                <p:cNvGrpSpPr>
                  <a:grpSpLocks/>
                </p:cNvGrpSpPr>
                <p:nvPr/>
              </p:nvGrpSpPr>
              <p:grpSpPr bwMode="auto">
                <a:xfrm>
                  <a:off x="1056" y="2928"/>
                  <a:ext cx="994" cy="1392"/>
                  <a:chOff x="768" y="240"/>
                  <a:chExt cx="994" cy="1392"/>
                </a:xfrm>
              </p:grpSpPr>
              <p:sp>
                <p:nvSpPr>
                  <p:cNvPr id="24641" name="Freeform 178"/>
                  <p:cNvSpPr>
                    <a:spLocks/>
                  </p:cNvSpPr>
                  <p:nvPr/>
                </p:nvSpPr>
                <p:spPr bwMode="auto">
                  <a:xfrm>
                    <a:off x="804" y="240"/>
                    <a:ext cx="625" cy="1157"/>
                  </a:xfrm>
                  <a:custGeom>
                    <a:avLst/>
                    <a:gdLst>
                      <a:gd name="T0" fmla="*/ 2 w 891"/>
                      <a:gd name="T1" fmla="*/ 1 h 1929"/>
                      <a:gd name="T2" fmla="*/ 2 w 891"/>
                      <a:gd name="T3" fmla="*/ 1 h 1929"/>
                      <a:gd name="T4" fmla="*/ 3 w 891"/>
                      <a:gd name="T5" fmla="*/ 0 h 1929"/>
                      <a:gd name="T6" fmla="*/ 3 w 891"/>
                      <a:gd name="T7" fmla="*/ 1 h 1929"/>
                      <a:gd name="T8" fmla="*/ 3 w 891"/>
                      <a:gd name="T9" fmla="*/ 1 h 1929"/>
                      <a:gd name="T10" fmla="*/ 3 w 891"/>
                      <a:gd name="T11" fmla="*/ 1 h 1929"/>
                      <a:gd name="T12" fmla="*/ 3 w 891"/>
                      <a:gd name="T13" fmla="*/ 1 h 1929"/>
                      <a:gd name="T14" fmla="*/ 3 w 891"/>
                      <a:gd name="T15" fmla="*/ 1 h 1929"/>
                      <a:gd name="T16" fmla="*/ 3 w 891"/>
                      <a:gd name="T17" fmla="*/ 1 h 1929"/>
                      <a:gd name="T18" fmla="*/ 3 w 891"/>
                      <a:gd name="T19" fmla="*/ 1 h 1929"/>
                      <a:gd name="T20" fmla="*/ 3 w 891"/>
                      <a:gd name="T21" fmla="*/ 1 h 1929"/>
                      <a:gd name="T22" fmla="*/ 3 w 891"/>
                      <a:gd name="T23" fmla="*/ 1 h 1929"/>
                      <a:gd name="T24" fmla="*/ 3 w 891"/>
                      <a:gd name="T25" fmla="*/ 1 h 1929"/>
                      <a:gd name="T26" fmla="*/ 3 w 891"/>
                      <a:gd name="T27" fmla="*/ 1 h 1929"/>
                      <a:gd name="T28" fmla="*/ 3 w 891"/>
                      <a:gd name="T29" fmla="*/ 1 h 1929"/>
                      <a:gd name="T30" fmla="*/ 3 w 891"/>
                      <a:gd name="T31" fmla="*/ 1 h 1929"/>
                      <a:gd name="T32" fmla="*/ 4 w 891"/>
                      <a:gd name="T33" fmla="*/ 1 h 1929"/>
                      <a:gd name="T34" fmla="*/ 4 w 891"/>
                      <a:gd name="T35" fmla="*/ 1 h 1929"/>
                      <a:gd name="T36" fmla="*/ 4 w 891"/>
                      <a:gd name="T37" fmla="*/ 1 h 1929"/>
                      <a:gd name="T38" fmla="*/ 4 w 891"/>
                      <a:gd name="T39" fmla="*/ 1 h 1929"/>
                      <a:gd name="T40" fmla="*/ 4 w 891"/>
                      <a:gd name="T41" fmla="*/ 1 h 1929"/>
                      <a:gd name="T42" fmla="*/ 4 w 891"/>
                      <a:gd name="T43" fmla="*/ 1 h 1929"/>
                      <a:gd name="T44" fmla="*/ 4 w 891"/>
                      <a:gd name="T45" fmla="*/ 1 h 1929"/>
                      <a:gd name="T46" fmla="*/ 4 w 891"/>
                      <a:gd name="T47" fmla="*/ 1 h 1929"/>
                      <a:gd name="T48" fmla="*/ 4 w 891"/>
                      <a:gd name="T49" fmla="*/ 1 h 1929"/>
                      <a:gd name="T50" fmla="*/ 3 w 891"/>
                      <a:gd name="T51" fmla="*/ 1 h 1929"/>
                      <a:gd name="T52" fmla="*/ 3 w 891"/>
                      <a:gd name="T53" fmla="*/ 1 h 1929"/>
                      <a:gd name="T54" fmla="*/ 2 w 891"/>
                      <a:gd name="T55" fmla="*/ 1 h 1929"/>
                      <a:gd name="T56" fmla="*/ 2 w 891"/>
                      <a:gd name="T57" fmla="*/ 1 h 1929"/>
                      <a:gd name="T58" fmla="*/ 1 w 891"/>
                      <a:gd name="T59" fmla="*/ 1 h 1929"/>
                      <a:gd name="T60" fmla="*/ 1 w 891"/>
                      <a:gd name="T61" fmla="*/ 1 h 1929"/>
                      <a:gd name="T62" fmla="*/ 1 w 891"/>
                      <a:gd name="T63" fmla="*/ 1 h 1929"/>
                      <a:gd name="T64" fmla="*/ 1 w 891"/>
                      <a:gd name="T65" fmla="*/ 1 h 1929"/>
                      <a:gd name="T66" fmla="*/ 1 w 891"/>
                      <a:gd name="T67" fmla="*/ 1 h 1929"/>
                      <a:gd name="T68" fmla="*/ 1 w 891"/>
                      <a:gd name="T69" fmla="*/ 1 h 1929"/>
                      <a:gd name="T70" fmla="*/ 1 w 891"/>
                      <a:gd name="T71" fmla="*/ 1 h 1929"/>
                      <a:gd name="T72" fmla="*/ 1 w 891"/>
                      <a:gd name="T73" fmla="*/ 1 h 1929"/>
                      <a:gd name="T74" fmla="*/ 1 w 891"/>
                      <a:gd name="T75" fmla="*/ 1 h 1929"/>
                      <a:gd name="T76" fmla="*/ 1 w 891"/>
                      <a:gd name="T77" fmla="*/ 1 h 1929"/>
                      <a:gd name="T78" fmla="*/ 1 w 891"/>
                      <a:gd name="T79" fmla="*/ 1 h 1929"/>
                      <a:gd name="T80" fmla="*/ 2 w 891"/>
                      <a:gd name="T81" fmla="*/ 1 h 1929"/>
                      <a:gd name="T82" fmla="*/ 2 w 891"/>
                      <a:gd name="T83" fmla="*/ 1 h 1929"/>
                      <a:gd name="T84" fmla="*/ 2 w 891"/>
                      <a:gd name="T85" fmla="*/ 1 h 1929"/>
                      <a:gd name="T86" fmla="*/ 2 w 891"/>
                      <a:gd name="T87" fmla="*/ 1 h 1929"/>
                      <a:gd name="T88" fmla="*/ 2 w 891"/>
                      <a:gd name="T89" fmla="*/ 1 h 1929"/>
                      <a:gd name="T90" fmla="*/ 2 w 891"/>
                      <a:gd name="T91" fmla="*/ 1 h 1929"/>
                      <a:gd name="T92" fmla="*/ 2 w 891"/>
                      <a:gd name="T93" fmla="*/ 1 h 1929"/>
                      <a:gd name="T94" fmla="*/ 2 w 891"/>
                      <a:gd name="T95" fmla="*/ 1 h 192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91"/>
                      <a:gd name="T145" fmla="*/ 0 h 1929"/>
                      <a:gd name="T146" fmla="*/ 891 w 891"/>
                      <a:gd name="T147" fmla="*/ 1929 h 192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91" h="1929">
                        <a:moveTo>
                          <a:pt x="371" y="214"/>
                        </a:moveTo>
                        <a:lnTo>
                          <a:pt x="371" y="206"/>
                        </a:lnTo>
                        <a:lnTo>
                          <a:pt x="372" y="186"/>
                        </a:lnTo>
                        <a:lnTo>
                          <a:pt x="375" y="156"/>
                        </a:lnTo>
                        <a:lnTo>
                          <a:pt x="382" y="122"/>
                        </a:lnTo>
                        <a:lnTo>
                          <a:pt x="395" y="85"/>
                        </a:lnTo>
                        <a:lnTo>
                          <a:pt x="415" y="50"/>
                        </a:lnTo>
                        <a:lnTo>
                          <a:pt x="442" y="21"/>
                        </a:lnTo>
                        <a:lnTo>
                          <a:pt x="480" y="0"/>
                        </a:lnTo>
                        <a:lnTo>
                          <a:pt x="484" y="3"/>
                        </a:lnTo>
                        <a:lnTo>
                          <a:pt x="492" y="14"/>
                        </a:lnTo>
                        <a:lnTo>
                          <a:pt x="504" y="29"/>
                        </a:lnTo>
                        <a:lnTo>
                          <a:pt x="519" y="50"/>
                        </a:lnTo>
                        <a:lnTo>
                          <a:pt x="533" y="77"/>
                        </a:lnTo>
                        <a:lnTo>
                          <a:pt x="547" y="108"/>
                        </a:lnTo>
                        <a:lnTo>
                          <a:pt x="559" y="143"/>
                        </a:lnTo>
                        <a:lnTo>
                          <a:pt x="564" y="181"/>
                        </a:lnTo>
                        <a:lnTo>
                          <a:pt x="560" y="183"/>
                        </a:lnTo>
                        <a:lnTo>
                          <a:pt x="547" y="190"/>
                        </a:lnTo>
                        <a:lnTo>
                          <a:pt x="531" y="200"/>
                        </a:lnTo>
                        <a:lnTo>
                          <a:pt x="514" y="215"/>
                        </a:lnTo>
                        <a:lnTo>
                          <a:pt x="499" y="234"/>
                        </a:lnTo>
                        <a:lnTo>
                          <a:pt x="489" y="254"/>
                        </a:lnTo>
                        <a:lnTo>
                          <a:pt x="491" y="279"/>
                        </a:lnTo>
                        <a:lnTo>
                          <a:pt x="503" y="305"/>
                        </a:lnTo>
                        <a:lnTo>
                          <a:pt x="507" y="306"/>
                        </a:lnTo>
                        <a:lnTo>
                          <a:pt x="517" y="311"/>
                        </a:lnTo>
                        <a:lnTo>
                          <a:pt x="531" y="319"/>
                        </a:lnTo>
                        <a:lnTo>
                          <a:pt x="547" y="329"/>
                        </a:lnTo>
                        <a:lnTo>
                          <a:pt x="562" y="342"/>
                        </a:lnTo>
                        <a:lnTo>
                          <a:pt x="574" y="358"/>
                        </a:lnTo>
                        <a:lnTo>
                          <a:pt x="580" y="375"/>
                        </a:lnTo>
                        <a:lnTo>
                          <a:pt x="579" y="396"/>
                        </a:lnTo>
                        <a:lnTo>
                          <a:pt x="578" y="401"/>
                        </a:lnTo>
                        <a:lnTo>
                          <a:pt x="575" y="412"/>
                        </a:lnTo>
                        <a:lnTo>
                          <a:pt x="571" y="432"/>
                        </a:lnTo>
                        <a:lnTo>
                          <a:pt x="567" y="457"/>
                        </a:lnTo>
                        <a:lnTo>
                          <a:pt x="562" y="488"/>
                        </a:lnTo>
                        <a:lnTo>
                          <a:pt x="557" y="524"/>
                        </a:lnTo>
                        <a:lnTo>
                          <a:pt x="555" y="563"/>
                        </a:lnTo>
                        <a:lnTo>
                          <a:pt x="555" y="605"/>
                        </a:lnTo>
                        <a:lnTo>
                          <a:pt x="557" y="650"/>
                        </a:lnTo>
                        <a:lnTo>
                          <a:pt x="564" y="696"/>
                        </a:lnTo>
                        <a:lnTo>
                          <a:pt x="575" y="743"/>
                        </a:lnTo>
                        <a:lnTo>
                          <a:pt x="589" y="789"/>
                        </a:lnTo>
                        <a:lnTo>
                          <a:pt x="609" y="834"/>
                        </a:lnTo>
                        <a:lnTo>
                          <a:pt x="636" y="878"/>
                        </a:lnTo>
                        <a:lnTo>
                          <a:pt x="669" y="919"/>
                        </a:lnTo>
                        <a:lnTo>
                          <a:pt x="709" y="956"/>
                        </a:lnTo>
                        <a:lnTo>
                          <a:pt x="712" y="958"/>
                        </a:lnTo>
                        <a:lnTo>
                          <a:pt x="720" y="965"/>
                        </a:lnTo>
                        <a:lnTo>
                          <a:pt x="731" y="976"/>
                        </a:lnTo>
                        <a:lnTo>
                          <a:pt x="745" y="991"/>
                        </a:lnTo>
                        <a:lnTo>
                          <a:pt x="762" y="1008"/>
                        </a:lnTo>
                        <a:lnTo>
                          <a:pt x="781" y="1029"/>
                        </a:lnTo>
                        <a:lnTo>
                          <a:pt x="800" y="1053"/>
                        </a:lnTo>
                        <a:lnTo>
                          <a:pt x="820" y="1079"/>
                        </a:lnTo>
                        <a:lnTo>
                          <a:pt x="838" y="1108"/>
                        </a:lnTo>
                        <a:lnTo>
                          <a:pt x="856" y="1139"/>
                        </a:lnTo>
                        <a:lnTo>
                          <a:pt x="869" y="1173"/>
                        </a:lnTo>
                        <a:lnTo>
                          <a:pt x="881" y="1206"/>
                        </a:lnTo>
                        <a:lnTo>
                          <a:pt x="889" y="1242"/>
                        </a:lnTo>
                        <a:lnTo>
                          <a:pt x="891" y="1277"/>
                        </a:lnTo>
                        <a:lnTo>
                          <a:pt x="888" y="1314"/>
                        </a:lnTo>
                        <a:lnTo>
                          <a:pt x="879" y="1351"/>
                        </a:lnTo>
                        <a:lnTo>
                          <a:pt x="878" y="1357"/>
                        </a:lnTo>
                        <a:lnTo>
                          <a:pt x="874" y="1374"/>
                        </a:lnTo>
                        <a:lnTo>
                          <a:pt x="868" y="1400"/>
                        </a:lnTo>
                        <a:lnTo>
                          <a:pt x="859" y="1434"/>
                        </a:lnTo>
                        <a:lnTo>
                          <a:pt x="848" y="1474"/>
                        </a:lnTo>
                        <a:lnTo>
                          <a:pt x="833" y="1521"/>
                        </a:lnTo>
                        <a:lnTo>
                          <a:pt x="815" y="1569"/>
                        </a:lnTo>
                        <a:lnTo>
                          <a:pt x="795" y="1621"/>
                        </a:lnTo>
                        <a:lnTo>
                          <a:pt x="769" y="1673"/>
                        </a:lnTo>
                        <a:lnTo>
                          <a:pt x="742" y="1723"/>
                        </a:lnTo>
                        <a:lnTo>
                          <a:pt x="709" y="1772"/>
                        </a:lnTo>
                        <a:lnTo>
                          <a:pt x="674" y="1817"/>
                        </a:lnTo>
                        <a:lnTo>
                          <a:pt x="633" y="1856"/>
                        </a:lnTo>
                        <a:lnTo>
                          <a:pt x="590" y="1888"/>
                        </a:lnTo>
                        <a:lnTo>
                          <a:pt x="540" y="1912"/>
                        </a:lnTo>
                        <a:lnTo>
                          <a:pt x="487" y="1927"/>
                        </a:lnTo>
                        <a:lnTo>
                          <a:pt x="483" y="1928"/>
                        </a:lnTo>
                        <a:lnTo>
                          <a:pt x="471" y="1929"/>
                        </a:lnTo>
                        <a:lnTo>
                          <a:pt x="451" y="1929"/>
                        </a:lnTo>
                        <a:lnTo>
                          <a:pt x="426" y="1928"/>
                        </a:lnTo>
                        <a:lnTo>
                          <a:pt x="395" y="1924"/>
                        </a:lnTo>
                        <a:lnTo>
                          <a:pt x="360" y="1915"/>
                        </a:lnTo>
                        <a:lnTo>
                          <a:pt x="324" y="1900"/>
                        </a:lnTo>
                        <a:lnTo>
                          <a:pt x="283" y="1876"/>
                        </a:lnTo>
                        <a:lnTo>
                          <a:pt x="242" y="1847"/>
                        </a:lnTo>
                        <a:lnTo>
                          <a:pt x="200" y="1807"/>
                        </a:lnTo>
                        <a:lnTo>
                          <a:pt x="160" y="1757"/>
                        </a:lnTo>
                        <a:lnTo>
                          <a:pt x="121" y="1694"/>
                        </a:lnTo>
                        <a:lnTo>
                          <a:pt x="84" y="1620"/>
                        </a:lnTo>
                        <a:lnTo>
                          <a:pt x="52" y="1530"/>
                        </a:lnTo>
                        <a:lnTo>
                          <a:pt x="23" y="1424"/>
                        </a:lnTo>
                        <a:lnTo>
                          <a:pt x="0" y="1302"/>
                        </a:lnTo>
                        <a:lnTo>
                          <a:pt x="0" y="1299"/>
                        </a:lnTo>
                        <a:lnTo>
                          <a:pt x="1" y="1294"/>
                        </a:lnTo>
                        <a:lnTo>
                          <a:pt x="2" y="1283"/>
                        </a:lnTo>
                        <a:lnTo>
                          <a:pt x="6" y="1271"/>
                        </a:lnTo>
                        <a:lnTo>
                          <a:pt x="9" y="1254"/>
                        </a:lnTo>
                        <a:lnTo>
                          <a:pt x="15" y="1236"/>
                        </a:lnTo>
                        <a:lnTo>
                          <a:pt x="22" y="1215"/>
                        </a:lnTo>
                        <a:lnTo>
                          <a:pt x="31" y="1192"/>
                        </a:lnTo>
                        <a:lnTo>
                          <a:pt x="43" y="1169"/>
                        </a:lnTo>
                        <a:lnTo>
                          <a:pt x="56" y="1144"/>
                        </a:lnTo>
                        <a:lnTo>
                          <a:pt x="74" y="1118"/>
                        </a:lnTo>
                        <a:lnTo>
                          <a:pt x="93" y="1093"/>
                        </a:lnTo>
                        <a:lnTo>
                          <a:pt x="116" y="1069"/>
                        </a:lnTo>
                        <a:lnTo>
                          <a:pt x="143" y="1044"/>
                        </a:lnTo>
                        <a:lnTo>
                          <a:pt x="173" y="1021"/>
                        </a:lnTo>
                        <a:lnTo>
                          <a:pt x="206" y="999"/>
                        </a:lnTo>
                        <a:lnTo>
                          <a:pt x="208" y="997"/>
                        </a:lnTo>
                        <a:lnTo>
                          <a:pt x="217" y="993"/>
                        </a:lnTo>
                        <a:lnTo>
                          <a:pt x="227" y="985"/>
                        </a:lnTo>
                        <a:lnTo>
                          <a:pt x="242" y="973"/>
                        </a:lnTo>
                        <a:lnTo>
                          <a:pt x="258" y="958"/>
                        </a:lnTo>
                        <a:lnTo>
                          <a:pt x="276" y="938"/>
                        </a:lnTo>
                        <a:lnTo>
                          <a:pt x="295" y="912"/>
                        </a:lnTo>
                        <a:lnTo>
                          <a:pt x="313" y="881"/>
                        </a:lnTo>
                        <a:lnTo>
                          <a:pt x="329" y="845"/>
                        </a:lnTo>
                        <a:lnTo>
                          <a:pt x="346" y="802"/>
                        </a:lnTo>
                        <a:lnTo>
                          <a:pt x="357" y="752"/>
                        </a:lnTo>
                        <a:lnTo>
                          <a:pt x="366" y="696"/>
                        </a:lnTo>
                        <a:lnTo>
                          <a:pt x="371" y="631"/>
                        </a:lnTo>
                        <a:lnTo>
                          <a:pt x="371" y="559"/>
                        </a:lnTo>
                        <a:lnTo>
                          <a:pt x="364" y="478"/>
                        </a:lnTo>
                        <a:lnTo>
                          <a:pt x="350" y="388"/>
                        </a:lnTo>
                        <a:lnTo>
                          <a:pt x="349" y="385"/>
                        </a:lnTo>
                        <a:lnTo>
                          <a:pt x="347" y="378"/>
                        </a:lnTo>
                        <a:lnTo>
                          <a:pt x="344" y="365"/>
                        </a:lnTo>
                        <a:lnTo>
                          <a:pt x="344" y="351"/>
                        </a:lnTo>
                        <a:lnTo>
                          <a:pt x="349" y="336"/>
                        </a:lnTo>
                        <a:lnTo>
                          <a:pt x="357" y="321"/>
                        </a:lnTo>
                        <a:lnTo>
                          <a:pt x="373" y="307"/>
                        </a:lnTo>
                        <a:lnTo>
                          <a:pt x="397" y="296"/>
                        </a:lnTo>
                        <a:lnTo>
                          <a:pt x="401" y="294"/>
                        </a:lnTo>
                        <a:lnTo>
                          <a:pt x="409" y="288"/>
                        </a:lnTo>
                        <a:lnTo>
                          <a:pt x="419" y="279"/>
                        </a:lnTo>
                        <a:lnTo>
                          <a:pt x="426" y="267"/>
                        </a:lnTo>
                        <a:lnTo>
                          <a:pt x="428" y="253"/>
                        </a:lnTo>
                        <a:lnTo>
                          <a:pt x="423" y="239"/>
                        </a:lnTo>
                        <a:lnTo>
                          <a:pt x="404" y="227"/>
                        </a:lnTo>
                        <a:lnTo>
                          <a:pt x="371" y="214"/>
                        </a:lnTo>
                        <a:close/>
                      </a:path>
                    </a:pathLst>
                  </a:custGeom>
                  <a:solidFill>
                    <a:srgbClr val="EA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24642" name="Group 179"/>
                  <p:cNvGrpSpPr>
                    <a:grpSpLocks/>
                  </p:cNvGrpSpPr>
                  <p:nvPr/>
                </p:nvGrpSpPr>
                <p:grpSpPr bwMode="auto">
                  <a:xfrm>
                    <a:off x="768" y="384"/>
                    <a:ext cx="994" cy="1248"/>
                    <a:chOff x="768" y="384"/>
                    <a:chExt cx="994" cy="1248"/>
                  </a:xfrm>
                </p:grpSpPr>
                <p:sp>
                  <p:nvSpPr>
                    <p:cNvPr id="24643" name="Freeform 180"/>
                    <p:cNvSpPr>
                      <a:spLocks/>
                    </p:cNvSpPr>
                    <p:nvPr/>
                  </p:nvSpPr>
                  <p:spPr bwMode="auto">
                    <a:xfrm>
                      <a:off x="768" y="783"/>
                      <a:ext cx="215" cy="351"/>
                    </a:xfrm>
                    <a:custGeom>
                      <a:avLst/>
                      <a:gdLst>
                        <a:gd name="T0" fmla="*/ 1 w 307"/>
                        <a:gd name="T1" fmla="*/ 0 h 587"/>
                        <a:gd name="T2" fmla="*/ 1 w 307"/>
                        <a:gd name="T3" fmla="*/ 1 h 587"/>
                        <a:gd name="T4" fmla="*/ 1 w 307"/>
                        <a:gd name="T5" fmla="*/ 1 h 587"/>
                        <a:gd name="T6" fmla="*/ 1 w 307"/>
                        <a:gd name="T7" fmla="*/ 1 h 587"/>
                        <a:gd name="T8" fmla="*/ 1 w 307"/>
                        <a:gd name="T9" fmla="*/ 1 h 587"/>
                        <a:gd name="T10" fmla="*/ 1 w 307"/>
                        <a:gd name="T11" fmla="*/ 1 h 587"/>
                        <a:gd name="T12" fmla="*/ 1 w 307"/>
                        <a:gd name="T13" fmla="*/ 1 h 587"/>
                        <a:gd name="T14" fmla="*/ 1 w 307"/>
                        <a:gd name="T15" fmla="*/ 1 h 587"/>
                        <a:gd name="T16" fmla="*/ 1 w 307"/>
                        <a:gd name="T17" fmla="*/ 1 h 587"/>
                        <a:gd name="T18" fmla="*/ 1 w 307"/>
                        <a:gd name="T19" fmla="*/ 1 h 587"/>
                        <a:gd name="T20" fmla="*/ 1 w 307"/>
                        <a:gd name="T21" fmla="*/ 1 h 587"/>
                        <a:gd name="T22" fmla="*/ 1 w 307"/>
                        <a:gd name="T23" fmla="*/ 1 h 587"/>
                        <a:gd name="T24" fmla="*/ 1 w 307"/>
                        <a:gd name="T25" fmla="*/ 1 h 587"/>
                        <a:gd name="T26" fmla="*/ 1 w 307"/>
                        <a:gd name="T27" fmla="*/ 1 h 587"/>
                        <a:gd name="T28" fmla="*/ 1 w 307"/>
                        <a:gd name="T29" fmla="*/ 1 h 587"/>
                        <a:gd name="T30" fmla="*/ 1 w 307"/>
                        <a:gd name="T31" fmla="*/ 1 h 587"/>
                        <a:gd name="T32" fmla="*/ 1 w 307"/>
                        <a:gd name="T33" fmla="*/ 1 h 587"/>
                        <a:gd name="T34" fmla="*/ 1 w 307"/>
                        <a:gd name="T35" fmla="*/ 1 h 587"/>
                        <a:gd name="T36" fmla="*/ 1 w 307"/>
                        <a:gd name="T37" fmla="*/ 1 h 587"/>
                        <a:gd name="T38" fmla="*/ 1 w 307"/>
                        <a:gd name="T39" fmla="*/ 1 h 587"/>
                        <a:gd name="T40" fmla="*/ 1 w 307"/>
                        <a:gd name="T41" fmla="*/ 1 h 587"/>
                        <a:gd name="T42" fmla="*/ 1 w 307"/>
                        <a:gd name="T43" fmla="*/ 1 h 587"/>
                        <a:gd name="T44" fmla="*/ 1 w 307"/>
                        <a:gd name="T45" fmla="*/ 1 h 587"/>
                        <a:gd name="T46" fmla="*/ 1 w 307"/>
                        <a:gd name="T47" fmla="*/ 1 h 587"/>
                        <a:gd name="T48" fmla="*/ 1 w 307"/>
                        <a:gd name="T49" fmla="*/ 1 h 587"/>
                        <a:gd name="T50" fmla="*/ 1 w 307"/>
                        <a:gd name="T51" fmla="*/ 1 h 587"/>
                        <a:gd name="T52" fmla="*/ 1 w 307"/>
                        <a:gd name="T53" fmla="*/ 1 h 587"/>
                        <a:gd name="T54" fmla="*/ 0 w 307"/>
                        <a:gd name="T55" fmla="*/ 1 h 587"/>
                        <a:gd name="T56" fmla="*/ 1 w 307"/>
                        <a:gd name="T57" fmla="*/ 1 h 587"/>
                        <a:gd name="T58" fmla="*/ 1 w 307"/>
                        <a:gd name="T59" fmla="*/ 1 h 587"/>
                        <a:gd name="T60" fmla="*/ 1 w 307"/>
                        <a:gd name="T61" fmla="*/ 1 h 587"/>
                        <a:gd name="T62" fmla="*/ 1 w 307"/>
                        <a:gd name="T63" fmla="*/ 1 h 587"/>
                        <a:gd name="T64" fmla="*/ 1 w 307"/>
                        <a:gd name="T65" fmla="*/ 1 h 587"/>
                        <a:gd name="T66" fmla="*/ 1 w 307"/>
                        <a:gd name="T67" fmla="*/ 1 h 587"/>
                        <a:gd name="T68" fmla="*/ 1 w 307"/>
                        <a:gd name="T69" fmla="*/ 1 h 587"/>
                        <a:gd name="T70" fmla="*/ 1 w 307"/>
                        <a:gd name="T71" fmla="*/ 1 h 587"/>
                        <a:gd name="T72" fmla="*/ 1 w 307"/>
                        <a:gd name="T73" fmla="*/ 1 h 587"/>
                        <a:gd name="T74" fmla="*/ 1 w 307"/>
                        <a:gd name="T75" fmla="*/ 1 h 587"/>
                        <a:gd name="T76" fmla="*/ 1 w 307"/>
                        <a:gd name="T77" fmla="*/ 1 h 587"/>
                        <a:gd name="T78" fmla="*/ 1 w 307"/>
                        <a:gd name="T79" fmla="*/ 1 h 587"/>
                        <a:gd name="T80" fmla="*/ 1 w 307"/>
                        <a:gd name="T81" fmla="*/ 1 h 587"/>
                        <a:gd name="T82" fmla="*/ 1 w 307"/>
                        <a:gd name="T83" fmla="*/ 1 h 587"/>
                        <a:gd name="T84" fmla="*/ 1 w 307"/>
                        <a:gd name="T85" fmla="*/ 1 h 587"/>
                        <a:gd name="T86" fmla="*/ 1 w 307"/>
                        <a:gd name="T87" fmla="*/ 1 h 587"/>
                        <a:gd name="T88" fmla="*/ 1 w 307"/>
                        <a:gd name="T89" fmla="*/ 1 h 587"/>
                        <a:gd name="T90" fmla="*/ 1 w 307"/>
                        <a:gd name="T91" fmla="*/ 1 h 587"/>
                        <a:gd name="T92" fmla="*/ 1 w 307"/>
                        <a:gd name="T93" fmla="*/ 1 h 587"/>
                        <a:gd name="T94" fmla="*/ 1 w 307"/>
                        <a:gd name="T95" fmla="*/ 1 h 587"/>
                        <a:gd name="T96" fmla="*/ 1 w 307"/>
                        <a:gd name="T97" fmla="*/ 1 h 587"/>
                        <a:gd name="T98" fmla="*/ 1 w 307"/>
                        <a:gd name="T99" fmla="*/ 1 h 587"/>
                        <a:gd name="T100" fmla="*/ 1 w 307"/>
                        <a:gd name="T101" fmla="*/ 1 h 587"/>
                        <a:gd name="T102" fmla="*/ 1 w 307"/>
                        <a:gd name="T103" fmla="*/ 1 h 587"/>
                        <a:gd name="T104" fmla="*/ 1 w 307"/>
                        <a:gd name="T105" fmla="*/ 1 h 587"/>
                        <a:gd name="T106" fmla="*/ 1 w 307"/>
                        <a:gd name="T107" fmla="*/ 1 h 587"/>
                        <a:gd name="T108" fmla="*/ 1 w 307"/>
                        <a:gd name="T109" fmla="*/ 1 h 587"/>
                        <a:gd name="T110" fmla="*/ 1 w 307"/>
                        <a:gd name="T111" fmla="*/ 1 h 587"/>
                        <a:gd name="T112" fmla="*/ 1 w 307"/>
                        <a:gd name="T113" fmla="*/ 0 h 58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07"/>
                        <a:gd name="T172" fmla="*/ 0 h 587"/>
                        <a:gd name="T173" fmla="*/ 307 w 307"/>
                        <a:gd name="T174" fmla="*/ 587 h 58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07" h="587">
                          <a:moveTo>
                            <a:pt x="307" y="0"/>
                          </a:moveTo>
                          <a:lnTo>
                            <a:pt x="305" y="1"/>
                          </a:lnTo>
                          <a:lnTo>
                            <a:pt x="302" y="5"/>
                          </a:lnTo>
                          <a:lnTo>
                            <a:pt x="296" y="10"/>
                          </a:lnTo>
                          <a:lnTo>
                            <a:pt x="288" y="16"/>
                          </a:lnTo>
                          <a:lnTo>
                            <a:pt x="279" y="23"/>
                          </a:lnTo>
                          <a:lnTo>
                            <a:pt x="267" y="33"/>
                          </a:lnTo>
                          <a:lnTo>
                            <a:pt x="255" y="42"/>
                          </a:lnTo>
                          <a:lnTo>
                            <a:pt x="242" y="52"/>
                          </a:lnTo>
                          <a:lnTo>
                            <a:pt x="227" y="63"/>
                          </a:lnTo>
                          <a:lnTo>
                            <a:pt x="212" y="74"/>
                          </a:lnTo>
                          <a:lnTo>
                            <a:pt x="197" y="84"/>
                          </a:lnTo>
                          <a:lnTo>
                            <a:pt x="182" y="95"/>
                          </a:lnTo>
                          <a:lnTo>
                            <a:pt x="166" y="104"/>
                          </a:lnTo>
                          <a:lnTo>
                            <a:pt x="151" y="113"/>
                          </a:lnTo>
                          <a:lnTo>
                            <a:pt x="136" y="120"/>
                          </a:lnTo>
                          <a:lnTo>
                            <a:pt x="122" y="127"/>
                          </a:lnTo>
                          <a:lnTo>
                            <a:pt x="120" y="128"/>
                          </a:lnTo>
                          <a:lnTo>
                            <a:pt x="112" y="133"/>
                          </a:lnTo>
                          <a:lnTo>
                            <a:pt x="102" y="140"/>
                          </a:lnTo>
                          <a:lnTo>
                            <a:pt x="87" y="150"/>
                          </a:lnTo>
                          <a:lnTo>
                            <a:pt x="72" y="165"/>
                          </a:lnTo>
                          <a:lnTo>
                            <a:pt x="55" y="182"/>
                          </a:lnTo>
                          <a:lnTo>
                            <a:pt x="39" y="203"/>
                          </a:lnTo>
                          <a:lnTo>
                            <a:pt x="26" y="228"/>
                          </a:lnTo>
                          <a:lnTo>
                            <a:pt x="13" y="257"/>
                          </a:lnTo>
                          <a:lnTo>
                            <a:pt x="4" y="291"/>
                          </a:lnTo>
                          <a:lnTo>
                            <a:pt x="0" y="327"/>
                          </a:lnTo>
                          <a:lnTo>
                            <a:pt x="1" y="370"/>
                          </a:lnTo>
                          <a:lnTo>
                            <a:pt x="8" y="417"/>
                          </a:lnTo>
                          <a:lnTo>
                            <a:pt x="23" y="468"/>
                          </a:lnTo>
                          <a:lnTo>
                            <a:pt x="46" y="524"/>
                          </a:lnTo>
                          <a:lnTo>
                            <a:pt x="80" y="587"/>
                          </a:lnTo>
                          <a:lnTo>
                            <a:pt x="75" y="576"/>
                          </a:lnTo>
                          <a:lnTo>
                            <a:pt x="64" y="545"/>
                          </a:lnTo>
                          <a:lnTo>
                            <a:pt x="51" y="500"/>
                          </a:lnTo>
                          <a:lnTo>
                            <a:pt x="41" y="444"/>
                          </a:lnTo>
                          <a:lnTo>
                            <a:pt x="38" y="379"/>
                          </a:lnTo>
                          <a:lnTo>
                            <a:pt x="47" y="311"/>
                          </a:lnTo>
                          <a:lnTo>
                            <a:pt x="74" y="243"/>
                          </a:lnTo>
                          <a:lnTo>
                            <a:pt x="121" y="180"/>
                          </a:lnTo>
                          <a:lnTo>
                            <a:pt x="123" y="179"/>
                          </a:lnTo>
                          <a:lnTo>
                            <a:pt x="128" y="174"/>
                          </a:lnTo>
                          <a:lnTo>
                            <a:pt x="137" y="167"/>
                          </a:lnTo>
                          <a:lnTo>
                            <a:pt x="148" y="158"/>
                          </a:lnTo>
                          <a:lnTo>
                            <a:pt x="161" y="148"/>
                          </a:lnTo>
                          <a:lnTo>
                            <a:pt x="176" y="135"/>
                          </a:lnTo>
                          <a:lnTo>
                            <a:pt x="191" y="122"/>
                          </a:lnTo>
                          <a:lnTo>
                            <a:pt x="209" y="107"/>
                          </a:lnTo>
                          <a:lnTo>
                            <a:pt x="225" y="92"/>
                          </a:lnTo>
                          <a:lnTo>
                            <a:pt x="241" y="77"/>
                          </a:lnTo>
                          <a:lnTo>
                            <a:pt x="257" y="63"/>
                          </a:lnTo>
                          <a:lnTo>
                            <a:pt x="271" y="49"/>
                          </a:lnTo>
                          <a:lnTo>
                            <a:pt x="284" y="35"/>
                          </a:lnTo>
                          <a:lnTo>
                            <a:pt x="294" y="21"/>
                          </a:lnTo>
                          <a:lnTo>
                            <a:pt x="302" y="11"/>
                          </a:lnTo>
                          <a:lnTo>
                            <a:pt x="30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44" name="Freeform 181"/>
                    <p:cNvSpPr>
                      <a:spLocks/>
                    </p:cNvSpPr>
                    <p:nvPr/>
                  </p:nvSpPr>
                  <p:spPr bwMode="auto">
                    <a:xfrm>
                      <a:off x="1151" y="493"/>
                      <a:ext cx="258" cy="459"/>
                    </a:xfrm>
                    <a:custGeom>
                      <a:avLst/>
                      <a:gdLst>
                        <a:gd name="T0" fmla="*/ 1 w 369"/>
                        <a:gd name="T1" fmla="*/ 0 h 766"/>
                        <a:gd name="T2" fmla="*/ 1 w 369"/>
                        <a:gd name="T3" fmla="*/ 1 h 766"/>
                        <a:gd name="T4" fmla="*/ 1 w 369"/>
                        <a:gd name="T5" fmla="*/ 1 h 766"/>
                        <a:gd name="T6" fmla="*/ 1 w 369"/>
                        <a:gd name="T7" fmla="*/ 1 h 766"/>
                        <a:gd name="T8" fmla="*/ 1 w 369"/>
                        <a:gd name="T9" fmla="*/ 1 h 766"/>
                        <a:gd name="T10" fmla="*/ 0 w 369"/>
                        <a:gd name="T11" fmla="*/ 1 h 766"/>
                        <a:gd name="T12" fmla="*/ 1 w 369"/>
                        <a:gd name="T13" fmla="*/ 1 h 766"/>
                        <a:gd name="T14" fmla="*/ 1 w 369"/>
                        <a:gd name="T15" fmla="*/ 1 h 766"/>
                        <a:gd name="T16" fmla="*/ 1 w 369"/>
                        <a:gd name="T17" fmla="*/ 1 h 766"/>
                        <a:gd name="T18" fmla="*/ 1 w 369"/>
                        <a:gd name="T19" fmla="*/ 1 h 766"/>
                        <a:gd name="T20" fmla="*/ 1 w 369"/>
                        <a:gd name="T21" fmla="*/ 1 h 766"/>
                        <a:gd name="T22" fmla="*/ 1 w 369"/>
                        <a:gd name="T23" fmla="*/ 1 h 766"/>
                        <a:gd name="T24" fmla="*/ 1 w 369"/>
                        <a:gd name="T25" fmla="*/ 1 h 766"/>
                        <a:gd name="T26" fmla="*/ 1 w 369"/>
                        <a:gd name="T27" fmla="*/ 1 h 766"/>
                        <a:gd name="T28" fmla="*/ 1 w 369"/>
                        <a:gd name="T29" fmla="*/ 1 h 766"/>
                        <a:gd name="T30" fmla="*/ 1 w 369"/>
                        <a:gd name="T31" fmla="*/ 1 h 766"/>
                        <a:gd name="T32" fmla="*/ 1 w 369"/>
                        <a:gd name="T33" fmla="*/ 1 h 766"/>
                        <a:gd name="T34" fmla="*/ 1 w 369"/>
                        <a:gd name="T35" fmla="*/ 1 h 766"/>
                        <a:gd name="T36" fmla="*/ 1 w 369"/>
                        <a:gd name="T37" fmla="*/ 1 h 766"/>
                        <a:gd name="T38" fmla="*/ 1 w 369"/>
                        <a:gd name="T39" fmla="*/ 1 h 766"/>
                        <a:gd name="T40" fmla="*/ 1 w 369"/>
                        <a:gd name="T41" fmla="*/ 1 h 766"/>
                        <a:gd name="T42" fmla="*/ 1 w 369"/>
                        <a:gd name="T43" fmla="*/ 1 h 766"/>
                        <a:gd name="T44" fmla="*/ 1 w 369"/>
                        <a:gd name="T45" fmla="*/ 1 h 766"/>
                        <a:gd name="T46" fmla="*/ 1 w 369"/>
                        <a:gd name="T47" fmla="*/ 1 h 766"/>
                        <a:gd name="T48" fmla="*/ 1 w 369"/>
                        <a:gd name="T49" fmla="*/ 1 h 766"/>
                        <a:gd name="T50" fmla="*/ 1 w 369"/>
                        <a:gd name="T51" fmla="*/ 1 h 766"/>
                        <a:gd name="T52" fmla="*/ 1 w 369"/>
                        <a:gd name="T53" fmla="*/ 1 h 766"/>
                        <a:gd name="T54" fmla="*/ 1 w 369"/>
                        <a:gd name="T55" fmla="*/ 1 h 766"/>
                        <a:gd name="T56" fmla="*/ 1 w 369"/>
                        <a:gd name="T57" fmla="*/ 1 h 766"/>
                        <a:gd name="T58" fmla="*/ 1 w 369"/>
                        <a:gd name="T59" fmla="*/ 1 h 766"/>
                        <a:gd name="T60" fmla="*/ 1 w 369"/>
                        <a:gd name="T61" fmla="*/ 1 h 766"/>
                        <a:gd name="T62" fmla="*/ 1 w 369"/>
                        <a:gd name="T63" fmla="*/ 1 h 766"/>
                        <a:gd name="T64" fmla="*/ 1 w 369"/>
                        <a:gd name="T65" fmla="*/ 1 h 766"/>
                        <a:gd name="T66" fmla="*/ 1 w 369"/>
                        <a:gd name="T67" fmla="*/ 1 h 766"/>
                        <a:gd name="T68" fmla="*/ 1 w 369"/>
                        <a:gd name="T69" fmla="*/ 1 h 766"/>
                        <a:gd name="T70" fmla="*/ 1 w 369"/>
                        <a:gd name="T71" fmla="*/ 1 h 766"/>
                        <a:gd name="T72" fmla="*/ 1 w 369"/>
                        <a:gd name="T73" fmla="*/ 1 h 766"/>
                        <a:gd name="T74" fmla="*/ 1 w 369"/>
                        <a:gd name="T75" fmla="*/ 1 h 766"/>
                        <a:gd name="T76" fmla="*/ 1 w 369"/>
                        <a:gd name="T77" fmla="*/ 1 h 766"/>
                        <a:gd name="T78" fmla="*/ 1 w 369"/>
                        <a:gd name="T79" fmla="*/ 1 h 766"/>
                        <a:gd name="T80" fmla="*/ 1 w 369"/>
                        <a:gd name="T81" fmla="*/ 1 h 766"/>
                        <a:gd name="T82" fmla="*/ 1 w 369"/>
                        <a:gd name="T83" fmla="*/ 1 h 766"/>
                        <a:gd name="T84" fmla="*/ 1 w 369"/>
                        <a:gd name="T85" fmla="*/ 1 h 766"/>
                        <a:gd name="T86" fmla="*/ 1 w 369"/>
                        <a:gd name="T87" fmla="*/ 1 h 766"/>
                        <a:gd name="T88" fmla="*/ 1 w 369"/>
                        <a:gd name="T89" fmla="*/ 1 h 766"/>
                        <a:gd name="T90" fmla="*/ 1 w 369"/>
                        <a:gd name="T91" fmla="*/ 1 h 766"/>
                        <a:gd name="T92" fmla="*/ 1 w 369"/>
                        <a:gd name="T93" fmla="*/ 1 h 766"/>
                        <a:gd name="T94" fmla="*/ 1 w 369"/>
                        <a:gd name="T95" fmla="*/ 1 h 766"/>
                        <a:gd name="T96" fmla="*/ 1 w 369"/>
                        <a:gd name="T97" fmla="*/ 0 h 76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69"/>
                        <a:gd name="T148" fmla="*/ 0 h 766"/>
                        <a:gd name="T149" fmla="*/ 369 w 369"/>
                        <a:gd name="T150" fmla="*/ 766 h 76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69" h="766">
                          <a:moveTo>
                            <a:pt x="69" y="0"/>
                          </a:moveTo>
                          <a:lnTo>
                            <a:pt x="64" y="15"/>
                          </a:lnTo>
                          <a:lnTo>
                            <a:pt x="47" y="59"/>
                          </a:lnTo>
                          <a:lnTo>
                            <a:pt x="29" y="127"/>
                          </a:lnTo>
                          <a:lnTo>
                            <a:pt x="11" y="213"/>
                          </a:lnTo>
                          <a:lnTo>
                            <a:pt x="0" y="316"/>
                          </a:lnTo>
                          <a:lnTo>
                            <a:pt x="1" y="428"/>
                          </a:lnTo>
                          <a:lnTo>
                            <a:pt x="19" y="546"/>
                          </a:lnTo>
                          <a:lnTo>
                            <a:pt x="60" y="667"/>
                          </a:lnTo>
                          <a:lnTo>
                            <a:pt x="62" y="667"/>
                          </a:lnTo>
                          <a:lnTo>
                            <a:pt x="70" y="667"/>
                          </a:lnTo>
                          <a:lnTo>
                            <a:pt x="82" y="666"/>
                          </a:lnTo>
                          <a:lnTo>
                            <a:pt x="98" y="666"/>
                          </a:lnTo>
                          <a:lnTo>
                            <a:pt x="117" y="667"/>
                          </a:lnTo>
                          <a:lnTo>
                            <a:pt x="138" y="668"/>
                          </a:lnTo>
                          <a:lnTo>
                            <a:pt x="163" y="670"/>
                          </a:lnTo>
                          <a:lnTo>
                            <a:pt x="187" y="673"/>
                          </a:lnTo>
                          <a:lnTo>
                            <a:pt x="213" y="678"/>
                          </a:lnTo>
                          <a:lnTo>
                            <a:pt x="240" y="683"/>
                          </a:lnTo>
                          <a:lnTo>
                            <a:pt x="265" y="692"/>
                          </a:lnTo>
                          <a:lnTo>
                            <a:pt x="290" y="702"/>
                          </a:lnTo>
                          <a:lnTo>
                            <a:pt x="313" y="715"/>
                          </a:lnTo>
                          <a:lnTo>
                            <a:pt x="334" y="728"/>
                          </a:lnTo>
                          <a:lnTo>
                            <a:pt x="354" y="746"/>
                          </a:lnTo>
                          <a:lnTo>
                            <a:pt x="369" y="766"/>
                          </a:lnTo>
                          <a:lnTo>
                            <a:pt x="368" y="764"/>
                          </a:lnTo>
                          <a:lnTo>
                            <a:pt x="363" y="758"/>
                          </a:lnTo>
                          <a:lnTo>
                            <a:pt x="357" y="750"/>
                          </a:lnTo>
                          <a:lnTo>
                            <a:pt x="349" y="738"/>
                          </a:lnTo>
                          <a:lnTo>
                            <a:pt x="338" y="724"/>
                          </a:lnTo>
                          <a:lnTo>
                            <a:pt x="325" y="708"/>
                          </a:lnTo>
                          <a:lnTo>
                            <a:pt x="311" y="689"/>
                          </a:lnTo>
                          <a:lnTo>
                            <a:pt x="295" y="670"/>
                          </a:lnTo>
                          <a:lnTo>
                            <a:pt x="278" y="649"/>
                          </a:lnTo>
                          <a:lnTo>
                            <a:pt x="259" y="627"/>
                          </a:lnTo>
                          <a:lnTo>
                            <a:pt x="240" y="605"/>
                          </a:lnTo>
                          <a:lnTo>
                            <a:pt x="219" y="583"/>
                          </a:lnTo>
                          <a:lnTo>
                            <a:pt x="197" y="561"/>
                          </a:lnTo>
                          <a:lnTo>
                            <a:pt x="175" y="541"/>
                          </a:lnTo>
                          <a:lnTo>
                            <a:pt x="152" y="522"/>
                          </a:lnTo>
                          <a:lnTo>
                            <a:pt x="129" y="504"/>
                          </a:lnTo>
                          <a:lnTo>
                            <a:pt x="122" y="499"/>
                          </a:lnTo>
                          <a:lnTo>
                            <a:pt x="104" y="483"/>
                          </a:lnTo>
                          <a:lnTo>
                            <a:pt x="80" y="453"/>
                          </a:lnTo>
                          <a:lnTo>
                            <a:pt x="57" y="406"/>
                          </a:lnTo>
                          <a:lnTo>
                            <a:pt x="38" y="340"/>
                          </a:lnTo>
                          <a:lnTo>
                            <a:pt x="30" y="253"/>
                          </a:lnTo>
                          <a:lnTo>
                            <a:pt x="39" y="140"/>
                          </a:lnTo>
                          <a:lnTo>
                            <a:pt x="69" y="0"/>
                          </a:lnTo>
                          <a:close/>
                        </a:path>
                      </a:pathLst>
                    </a:custGeom>
                    <a:solidFill>
                      <a:srgbClr val="B2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45" name="Freeform 182"/>
                    <p:cNvSpPr>
                      <a:spLocks/>
                    </p:cNvSpPr>
                    <p:nvPr/>
                  </p:nvSpPr>
                  <p:spPr bwMode="auto">
                    <a:xfrm>
                      <a:off x="831" y="957"/>
                      <a:ext cx="584" cy="434"/>
                    </a:xfrm>
                    <a:custGeom>
                      <a:avLst/>
                      <a:gdLst>
                        <a:gd name="T0" fmla="*/ 2 w 834"/>
                        <a:gd name="T1" fmla="*/ 0 h 725"/>
                        <a:gd name="T2" fmla="*/ 2 w 834"/>
                        <a:gd name="T3" fmla="*/ 1 h 725"/>
                        <a:gd name="T4" fmla="*/ 2 w 834"/>
                        <a:gd name="T5" fmla="*/ 1 h 725"/>
                        <a:gd name="T6" fmla="*/ 1 w 834"/>
                        <a:gd name="T7" fmla="*/ 1 h 725"/>
                        <a:gd name="T8" fmla="*/ 1 w 834"/>
                        <a:gd name="T9" fmla="*/ 1 h 725"/>
                        <a:gd name="T10" fmla="*/ 1 w 834"/>
                        <a:gd name="T11" fmla="*/ 1 h 725"/>
                        <a:gd name="T12" fmla="*/ 1 w 834"/>
                        <a:gd name="T13" fmla="*/ 1 h 725"/>
                        <a:gd name="T14" fmla="*/ 1 w 834"/>
                        <a:gd name="T15" fmla="*/ 1 h 725"/>
                        <a:gd name="T16" fmla="*/ 1 w 834"/>
                        <a:gd name="T17" fmla="*/ 1 h 725"/>
                        <a:gd name="T18" fmla="*/ 1 w 834"/>
                        <a:gd name="T19" fmla="*/ 1 h 725"/>
                        <a:gd name="T20" fmla="*/ 1 w 834"/>
                        <a:gd name="T21" fmla="*/ 1 h 725"/>
                        <a:gd name="T22" fmla="*/ 1 w 834"/>
                        <a:gd name="T23" fmla="*/ 1 h 725"/>
                        <a:gd name="T24" fmla="*/ 1 w 834"/>
                        <a:gd name="T25" fmla="*/ 1 h 725"/>
                        <a:gd name="T26" fmla="*/ 1 w 834"/>
                        <a:gd name="T27" fmla="*/ 1 h 725"/>
                        <a:gd name="T28" fmla="*/ 1 w 834"/>
                        <a:gd name="T29" fmla="*/ 1 h 725"/>
                        <a:gd name="T30" fmla="*/ 1 w 834"/>
                        <a:gd name="T31" fmla="*/ 1 h 725"/>
                        <a:gd name="T32" fmla="*/ 1 w 834"/>
                        <a:gd name="T33" fmla="*/ 1 h 725"/>
                        <a:gd name="T34" fmla="*/ 1 w 834"/>
                        <a:gd name="T35" fmla="*/ 1 h 725"/>
                        <a:gd name="T36" fmla="*/ 1 w 834"/>
                        <a:gd name="T37" fmla="*/ 1 h 725"/>
                        <a:gd name="T38" fmla="*/ 1 w 834"/>
                        <a:gd name="T39" fmla="*/ 1 h 725"/>
                        <a:gd name="T40" fmla="*/ 1 w 834"/>
                        <a:gd name="T41" fmla="*/ 1 h 725"/>
                        <a:gd name="T42" fmla="*/ 1 w 834"/>
                        <a:gd name="T43" fmla="*/ 1 h 725"/>
                        <a:gd name="T44" fmla="*/ 1 w 834"/>
                        <a:gd name="T45" fmla="*/ 1 h 725"/>
                        <a:gd name="T46" fmla="*/ 1 w 834"/>
                        <a:gd name="T47" fmla="*/ 1 h 725"/>
                        <a:gd name="T48" fmla="*/ 1 w 834"/>
                        <a:gd name="T49" fmla="*/ 1 h 725"/>
                        <a:gd name="T50" fmla="*/ 1 w 834"/>
                        <a:gd name="T51" fmla="*/ 1 h 725"/>
                        <a:gd name="T52" fmla="*/ 1 w 834"/>
                        <a:gd name="T53" fmla="*/ 1 h 725"/>
                        <a:gd name="T54" fmla="*/ 1 w 834"/>
                        <a:gd name="T55" fmla="*/ 1 h 725"/>
                        <a:gd name="T56" fmla="*/ 1 w 834"/>
                        <a:gd name="T57" fmla="*/ 1 h 725"/>
                        <a:gd name="T58" fmla="*/ 1 w 834"/>
                        <a:gd name="T59" fmla="*/ 1 h 725"/>
                        <a:gd name="T60" fmla="*/ 2 w 834"/>
                        <a:gd name="T61" fmla="*/ 1 h 725"/>
                        <a:gd name="T62" fmla="*/ 2 w 834"/>
                        <a:gd name="T63" fmla="*/ 1 h 725"/>
                        <a:gd name="T64" fmla="*/ 2 w 834"/>
                        <a:gd name="T65" fmla="*/ 1 h 725"/>
                        <a:gd name="T66" fmla="*/ 3 w 834"/>
                        <a:gd name="T67" fmla="*/ 1 h 725"/>
                        <a:gd name="T68" fmla="*/ 3 w 834"/>
                        <a:gd name="T69" fmla="*/ 1 h 725"/>
                        <a:gd name="T70" fmla="*/ 4 w 834"/>
                        <a:gd name="T71" fmla="*/ 1 h 725"/>
                        <a:gd name="T72" fmla="*/ 4 w 834"/>
                        <a:gd name="T73" fmla="*/ 1 h 725"/>
                        <a:gd name="T74" fmla="*/ 4 w 834"/>
                        <a:gd name="T75" fmla="*/ 1 h 725"/>
                        <a:gd name="T76" fmla="*/ 4 w 834"/>
                        <a:gd name="T77" fmla="*/ 1 h 725"/>
                        <a:gd name="T78" fmla="*/ 4 w 834"/>
                        <a:gd name="T79" fmla="*/ 1 h 725"/>
                        <a:gd name="T80" fmla="*/ 4 w 834"/>
                        <a:gd name="T81" fmla="*/ 1 h 725"/>
                        <a:gd name="T82" fmla="*/ 4 w 834"/>
                        <a:gd name="T83" fmla="*/ 1 h 725"/>
                        <a:gd name="T84" fmla="*/ 4 w 834"/>
                        <a:gd name="T85" fmla="*/ 1 h 725"/>
                        <a:gd name="T86" fmla="*/ 3 w 834"/>
                        <a:gd name="T87" fmla="*/ 1 h 725"/>
                        <a:gd name="T88" fmla="*/ 3 w 834"/>
                        <a:gd name="T89" fmla="*/ 1 h 725"/>
                        <a:gd name="T90" fmla="*/ 3 w 834"/>
                        <a:gd name="T91" fmla="*/ 1 h 725"/>
                        <a:gd name="T92" fmla="*/ 2 w 834"/>
                        <a:gd name="T93" fmla="*/ 1 h 725"/>
                        <a:gd name="T94" fmla="*/ 2 w 834"/>
                        <a:gd name="T95" fmla="*/ 0 h 72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34"/>
                        <a:gd name="T145" fmla="*/ 0 h 725"/>
                        <a:gd name="T146" fmla="*/ 834 w 834"/>
                        <a:gd name="T147" fmla="*/ 725 h 72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34" h="725">
                          <a:moveTo>
                            <a:pt x="427" y="0"/>
                          </a:moveTo>
                          <a:lnTo>
                            <a:pt x="412" y="0"/>
                          </a:lnTo>
                          <a:lnTo>
                            <a:pt x="397" y="2"/>
                          </a:lnTo>
                          <a:lnTo>
                            <a:pt x="384" y="3"/>
                          </a:lnTo>
                          <a:lnTo>
                            <a:pt x="370" y="3"/>
                          </a:lnTo>
                          <a:lnTo>
                            <a:pt x="356" y="4"/>
                          </a:lnTo>
                          <a:lnTo>
                            <a:pt x="343" y="5"/>
                          </a:lnTo>
                          <a:lnTo>
                            <a:pt x="329" y="6"/>
                          </a:lnTo>
                          <a:lnTo>
                            <a:pt x="318" y="7"/>
                          </a:lnTo>
                          <a:lnTo>
                            <a:pt x="305" y="9"/>
                          </a:lnTo>
                          <a:lnTo>
                            <a:pt x="293" y="10"/>
                          </a:lnTo>
                          <a:lnTo>
                            <a:pt x="281" y="11"/>
                          </a:lnTo>
                          <a:lnTo>
                            <a:pt x="271" y="12"/>
                          </a:lnTo>
                          <a:lnTo>
                            <a:pt x="259" y="14"/>
                          </a:lnTo>
                          <a:lnTo>
                            <a:pt x="249" y="15"/>
                          </a:lnTo>
                          <a:lnTo>
                            <a:pt x="238" y="18"/>
                          </a:lnTo>
                          <a:lnTo>
                            <a:pt x="228" y="19"/>
                          </a:lnTo>
                          <a:lnTo>
                            <a:pt x="200" y="71"/>
                          </a:lnTo>
                          <a:lnTo>
                            <a:pt x="177" y="130"/>
                          </a:lnTo>
                          <a:lnTo>
                            <a:pt x="161" y="193"/>
                          </a:lnTo>
                          <a:lnTo>
                            <a:pt x="154" y="262"/>
                          </a:lnTo>
                          <a:lnTo>
                            <a:pt x="160" y="336"/>
                          </a:lnTo>
                          <a:lnTo>
                            <a:pt x="180" y="414"/>
                          </a:lnTo>
                          <a:lnTo>
                            <a:pt x="217" y="495"/>
                          </a:lnTo>
                          <a:lnTo>
                            <a:pt x="274" y="578"/>
                          </a:lnTo>
                          <a:lnTo>
                            <a:pt x="272" y="575"/>
                          </a:lnTo>
                          <a:lnTo>
                            <a:pt x="265" y="566"/>
                          </a:lnTo>
                          <a:lnTo>
                            <a:pt x="255" y="553"/>
                          </a:lnTo>
                          <a:lnTo>
                            <a:pt x="241" y="535"/>
                          </a:lnTo>
                          <a:lnTo>
                            <a:pt x="226" y="512"/>
                          </a:lnTo>
                          <a:lnTo>
                            <a:pt x="208" y="484"/>
                          </a:lnTo>
                          <a:lnTo>
                            <a:pt x="191" y="453"/>
                          </a:lnTo>
                          <a:lnTo>
                            <a:pt x="173" y="419"/>
                          </a:lnTo>
                          <a:lnTo>
                            <a:pt x="157" y="381"/>
                          </a:lnTo>
                          <a:lnTo>
                            <a:pt x="141" y="339"/>
                          </a:lnTo>
                          <a:lnTo>
                            <a:pt x="128" y="295"/>
                          </a:lnTo>
                          <a:lnTo>
                            <a:pt x="118" y="249"/>
                          </a:lnTo>
                          <a:lnTo>
                            <a:pt x="112" y="201"/>
                          </a:lnTo>
                          <a:lnTo>
                            <a:pt x="109" y="151"/>
                          </a:lnTo>
                          <a:lnTo>
                            <a:pt x="113" y="101"/>
                          </a:lnTo>
                          <a:lnTo>
                            <a:pt x="122" y="48"/>
                          </a:lnTo>
                          <a:lnTo>
                            <a:pt x="88" y="63"/>
                          </a:lnTo>
                          <a:lnTo>
                            <a:pt x="60" y="77"/>
                          </a:lnTo>
                          <a:lnTo>
                            <a:pt x="38" y="91"/>
                          </a:lnTo>
                          <a:lnTo>
                            <a:pt x="23" y="104"/>
                          </a:lnTo>
                          <a:lnTo>
                            <a:pt x="12" y="116"/>
                          </a:lnTo>
                          <a:lnTo>
                            <a:pt x="5" y="124"/>
                          </a:lnTo>
                          <a:lnTo>
                            <a:pt x="1" y="130"/>
                          </a:lnTo>
                          <a:lnTo>
                            <a:pt x="0" y="132"/>
                          </a:lnTo>
                          <a:lnTo>
                            <a:pt x="20" y="232"/>
                          </a:lnTo>
                          <a:lnTo>
                            <a:pt x="42" y="321"/>
                          </a:lnTo>
                          <a:lnTo>
                            <a:pt x="68" y="398"/>
                          </a:lnTo>
                          <a:lnTo>
                            <a:pt x="96" y="465"/>
                          </a:lnTo>
                          <a:lnTo>
                            <a:pt x="124" y="521"/>
                          </a:lnTo>
                          <a:lnTo>
                            <a:pt x="154" y="570"/>
                          </a:lnTo>
                          <a:lnTo>
                            <a:pt x="184" y="610"/>
                          </a:lnTo>
                          <a:lnTo>
                            <a:pt x="214" y="642"/>
                          </a:lnTo>
                          <a:lnTo>
                            <a:pt x="243" y="668"/>
                          </a:lnTo>
                          <a:lnTo>
                            <a:pt x="270" y="687"/>
                          </a:lnTo>
                          <a:lnTo>
                            <a:pt x="295" y="702"/>
                          </a:lnTo>
                          <a:lnTo>
                            <a:pt x="317" y="712"/>
                          </a:lnTo>
                          <a:lnTo>
                            <a:pt x="334" y="719"/>
                          </a:lnTo>
                          <a:lnTo>
                            <a:pt x="348" y="723"/>
                          </a:lnTo>
                          <a:lnTo>
                            <a:pt x="356" y="725"/>
                          </a:lnTo>
                          <a:lnTo>
                            <a:pt x="359" y="725"/>
                          </a:lnTo>
                          <a:lnTo>
                            <a:pt x="440" y="719"/>
                          </a:lnTo>
                          <a:lnTo>
                            <a:pt x="511" y="700"/>
                          </a:lnTo>
                          <a:lnTo>
                            <a:pt x="574" y="670"/>
                          </a:lnTo>
                          <a:lnTo>
                            <a:pt x="628" y="629"/>
                          </a:lnTo>
                          <a:lnTo>
                            <a:pt x="673" y="582"/>
                          </a:lnTo>
                          <a:lnTo>
                            <a:pt x="712" y="528"/>
                          </a:lnTo>
                          <a:lnTo>
                            <a:pt x="743" y="471"/>
                          </a:lnTo>
                          <a:lnTo>
                            <a:pt x="769" y="412"/>
                          </a:lnTo>
                          <a:lnTo>
                            <a:pt x="789" y="352"/>
                          </a:lnTo>
                          <a:lnTo>
                            <a:pt x="805" y="294"/>
                          </a:lnTo>
                          <a:lnTo>
                            <a:pt x="817" y="240"/>
                          </a:lnTo>
                          <a:lnTo>
                            <a:pt x="825" y="192"/>
                          </a:lnTo>
                          <a:lnTo>
                            <a:pt x="829" y="150"/>
                          </a:lnTo>
                          <a:lnTo>
                            <a:pt x="833" y="119"/>
                          </a:lnTo>
                          <a:lnTo>
                            <a:pt x="834" y="98"/>
                          </a:lnTo>
                          <a:lnTo>
                            <a:pt x="834" y="91"/>
                          </a:lnTo>
                          <a:lnTo>
                            <a:pt x="812" y="75"/>
                          </a:lnTo>
                          <a:lnTo>
                            <a:pt x="787" y="62"/>
                          </a:lnTo>
                          <a:lnTo>
                            <a:pt x="758" y="49"/>
                          </a:lnTo>
                          <a:lnTo>
                            <a:pt x="727" y="38"/>
                          </a:lnTo>
                          <a:lnTo>
                            <a:pt x="693" y="30"/>
                          </a:lnTo>
                          <a:lnTo>
                            <a:pt x="660" y="22"/>
                          </a:lnTo>
                          <a:lnTo>
                            <a:pt x="625" y="17"/>
                          </a:lnTo>
                          <a:lnTo>
                            <a:pt x="592" y="12"/>
                          </a:lnTo>
                          <a:lnTo>
                            <a:pt x="560" y="9"/>
                          </a:lnTo>
                          <a:lnTo>
                            <a:pt x="529" y="5"/>
                          </a:lnTo>
                          <a:lnTo>
                            <a:pt x="501" y="3"/>
                          </a:lnTo>
                          <a:lnTo>
                            <a:pt x="477" y="2"/>
                          </a:lnTo>
                          <a:lnTo>
                            <a:pt x="456" y="2"/>
                          </a:lnTo>
                          <a:lnTo>
                            <a:pt x="440" y="0"/>
                          </a:lnTo>
                          <a:lnTo>
                            <a:pt x="431" y="0"/>
                          </a:lnTo>
                          <a:lnTo>
                            <a:pt x="427" y="0"/>
                          </a:lnTo>
                          <a:close/>
                        </a:path>
                      </a:pathLst>
                    </a:custGeom>
                    <a:solidFill>
                      <a:srgbClr val="66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46" name="Freeform 183"/>
                    <p:cNvSpPr>
                      <a:spLocks/>
                    </p:cNvSpPr>
                    <p:nvPr/>
                  </p:nvSpPr>
                  <p:spPr bwMode="auto">
                    <a:xfrm>
                      <a:off x="907" y="968"/>
                      <a:ext cx="116" cy="334"/>
                    </a:xfrm>
                    <a:custGeom>
                      <a:avLst/>
                      <a:gdLst>
                        <a:gd name="T0" fmla="*/ 1 w 165"/>
                        <a:gd name="T1" fmla="*/ 1 h 559"/>
                        <a:gd name="T2" fmla="*/ 1 w 165"/>
                        <a:gd name="T3" fmla="*/ 1 h 559"/>
                        <a:gd name="T4" fmla="*/ 1 w 165"/>
                        <a:gd name="T5" fmla="*/ 1 h 559"/>
                        <a:gd name="T6" fmla="*/ 1 w 165"/>
                        <a:gd name="T7" fmla="*/ 1 h 559"/>
                        <a:gd name="T8" fmla="*/ 1 w 165"/>
                        <a:gd name="T9" fmla="*/ 1 h 559"/>
                        <a:gd name="T10" fmla="*/ 1 w 165"/>
                        <a:gd name="T11" fmla="*/ 1 h 559"/>
                        <a:gd name="T12" fmla="*/ 1 w 165"/>
                        <a:gd name="T13" fmla="*/ 1 h 559"/>
                        <a:gd name="T14" fmla="*/ 1 w 165"/>
                        <a:gd name="T15" fmla="*/ 1 h 559"/>
                        <a:gd name="T16" fmla="*/ 1 w 165"/>
                        <a:gd name="T17" fmla="*/ 0 h 559"/>
                        <a:gd name="T18" fmla="*/ 1 w 165"/>
                        <a:gd name="T19" fmla="*/ 1 h 559"/>
                        <a:gd name="T20" fmla="*/ 1 w 165"/>
                        <a:gd name="T21" fmla="*/ 1 h 559"/>
                        <a:gd name="T22" fmla="*/ 1 w 165"/>
                        <a:gd name="T23" fmla="*/ 1 h 559"/>
                        <a:gd name="T24" fmla="*/ 1 w 165"/>
                        <a:gd name="T25" fmla="*/ 1 h 559"/>
                        <a:gd name="T26" fmla="*/ 1 w 165"/>
                        <a:gd name="T27" fmla="*/ 1 h 559"/>
                        <a:gd name="T28" fmla="*/ 1 w 165"/>
                        <a:gd name="T29" fmla="*/ 1 h 559"/>
                        <a:gd name="T30" fmla="*/ 1 w 165"/>
                        <a:gd name="T31" fmla="*/ 1 h 559"/>
                        <a:gd name="T32" fmla="*/ 1 w 165"/>
                        <a:gd name="T33" fmla="*/ 1 h 559"/>
                        <a:gd name="T34" fmla="*/ 1 w 165"/>
                        <a:gd name="T35" fmla="*/ 1 h 559"/>
                        <a:gd name="T36" fmla="*/ 0 w 165"/>
                        <a:gd name="T37" fmla="*/ 1 h 559"/>
                        <a:gd name="T38" fmla="*/ 1 w 165"/>
                        <a:gd name="T39" fmla="*/ 1 h 559"/>
                        <a:gd name="T40" fmla="*/ 1 w 165"/>
                        <a:gd name="T41" fmla="*/ 1 h 559"/>
                        <a:gd name="T42" fmla="*/ 1 w 165"/>
                        <a:gd name="T43" fmla="*/ 1 h 559"/>
                        <a:gd name="T44" fmla="*/ 1 w 165"/>
                        <a:gd name="T45" fmla="*/ 1 h 559"/>
                        <a:gd name="T46" fmla="*/ 1 w 165"/>
                        <a:gd name="T47" fmla="*/ 1 h 559"/>
                        <a:gd name="T48" fmla="*/ 1 w 165"/>
                        <a:gd name="T49" fmla="*/ 1 h 559"/>
                        <a:gd name="T50" fmla="*/ 1 w 165"/>
                        <a:gd name="T51" fmla="*/ 1 h 559"/>
                        <a:gd name="T52" fmla="*/ 1 w 165"/>
                        <a:gd name="T53" fmla="*/ 1 h 559"/>
                        <a:gd name="T54" fmla="*/ 1 w 165"/>
                        <a:gd name="T55" fmla="*/ 1 h 559"/>
                        <a:gd name="T56" fmla="*/ 1 w 165"/>
                        <a:gd name="T57" fmla="*/ 1 h 559"/>
                        <a:gd name="T58" fmla="*/ 1 w 165"/>
                        <a:gd name="T59" fmla="*/ 1 h 559"/>
                        <a:gd name="T60" fmla="*/ 1 w 165"/>
                        <a:gd name="T61" fmla="*/ 1 h 559"/>
                        <a:gd name="T62" fmla="*/ 1 w 165"/>
                        <a:gd name="T63" fmla="*/ 1 h 559"/>
                        <a:gd name="T64" fmla="*/ 1 w 165"/>
                        <a:gd name="T65" fmla="*/ 1 h 5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5"/>
                        <a:gd name="T100" fmla="*/ 0 h 559"/>
                        <a:gd name="T101" fmla="*/ 165 w 165"/>
                        <a:gd name="T102" fmla="*/ 559 h 5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5" h="559">
                          <a:moveTo>
                            <a:pt x="165" y="559"/>
                          </a:moveTo>
                          <a:lnTo>
                            <a:pt x="108" y="476"/>
                          </a:lnTo>
                          <a:lnTo>
                            <a:pt x="71" y="395"/>
                          </a:lnTo>
                          <a:lnTo>
                            <a:pt x="51" y="317"/>
                          </a:lnTo>
                          <a:lnTo>
                            <a:pt x="45" y="243"/>
                          </a:lnTo>
                          <a:lnTo>
                            <a:pt x="52" y="174"/>
                          </a:lnTo>
                          <a:lnTo>
                            <a:pt x="68" y="111"/>
                          </a:lnTo>
                          <a:lnTo>
                            <a:pt x="91" y="52"/>
                          </a:lnTo>
                          <a:lnTo>
                            <a:pt x="119" y="0"/>
                          </a:lnTo>
                          <a:lnTo>
                            <a:pt x="103" y="3"/>
                          </a:lnTo>
                          <a:lnTo>
                            <a:pt x="88" y="7"/>
                          </a:lnTo>
                          <a:lnTo>
                            <a:pt x="73" y="10"/>
                          </a:lnTo>
                          <a:lnTo>
                            <a:pt x="59" y="14"/>
                          </a:lnTo>
                          <a:lnTo>
                            <a:pt x="47" y="17"/>
                          </a:lnTo>
                          <a:lnTo>
                            <a:pt x="35" y="21"/>
                          </a:lnTo>
                          <a:lnTo>
                            <a:pt x="23" y="25"/>
                          </a:lnTo>
                          <a:lnTo>
                            <a:pt x="13" y="29"/>
                          </a:lnTo>
                          <a:lnTo>
                            <a:pt x="4" y="82"/>
                          </a:lnTo>
                          <a:lnTo>
                            <a:pt x="0" y="132"/>
                          </a:lnTo>
                          <a:lnTo>
                            <a:pt x="3" y="182"/>
                          </a:lnTo>
                          <a:lnTo>
                            <a:pt x="9" y="230"/>
                          </a:lnTo>
                          <a:lnTo>
                            <a:pt x="19" y="276"/>
                          </a:lnTo>
                          <a:lnTo>
                            <a:pt x="32" y="320"/>
                          </a:lnTo>
                          <a:lnTo>
                            <a:pt x="48" y="362"/>
                          </a:lnTo>
                          <a:lnTo>
                            <a:pt x="64" y="400"/>
                          </a:lnTo>
                          <a:lnTo>
                            <a:pt x="82" y="434"/>
                          </a:lnTo>
                          <a:lnTo>
                            <a:pt x="99" y="465"/>
                          </a:lnTo>
                          <a:lnTo>
                            <a:pt x="117" y="493"/>
                          </a:lnTo>
                          <a:lnTo>
                            <a:pt x="132" y="516"/>
                          </a:lnTo>
                          <a:lnTo>
                            <a:pt x="146" y="534"/>
                          </a:lnTo>
                          <a:lnTo>
                            <a:pt x="156" y="547"/>
                          </a:lnTo>
                          <a:lnTo>
                            <a:pt x="163" y="556"/>
                          </a:lnTo>
                          <a:lnTo>
                            <a:pt x="165" y="559"/>
                          </a:lnTo>
                          <a:close/>
                        </a:path>
                      </a:pathLst>
                    </a:custGeom>
                    <a:solidFill>
                      <a:srgbClr val="00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47" name="Freeform 184"/>
                    <p:cNvSpPr>
                      <a:spLocks/>
                    </p:cNvSpPr>
                    <p:nvPr/>
                  </p:nvSpPr>
                  <p:spPr bwMode="auto">
                    <a:xfrm>
                      <a:off x="916" y="502"/>
                      <a:ext cx="196" cy="482"/>
                    </a:xfrm>
                    <a:custGeom>
                      <a:avLst/>
                      <a:gdLst>
                        <a:gd name="T0" fmla="*/ 1 w 280"/>
                        <a:gd name="T1" fmla="*/ 1 h 806"/>
                        <a:gd name="T2" fmla="*/ 1 w 280"/>
                        <a:gd name="T3" fmla="*/ 1 h 806"/>
                        <a:gd name="T4" fmla="*/ 1 w 280"/>
                        <a:gd name="T5" fmla="*/ 1 h 806"/>
                        <a:gd name="T6" fmla="*/ 1 w 280"/>
                        <a:gd name="T7" fmla="*/ 1 h 806"/>
                        <a:gd name="T8" fmla="*/ 1 w 280"/>
                        <a:gd name="T9" fmla="*/ 1 h 806"/>
                        <a:gd name="T10" fmla="*/ 1 w 280"/>
                        <a:gd name="T11" fmla="*/ 1 h 806"/>
                        <a:gd name="T12" fmla="*/ 1 w 280"/>
                        <a:gd name="T13" fmla="*/ 1 h 806"/>
                        <a:gd name="T14" fmla="*/ 1 w 280"/>
                        <a:gd name="T15" fmla="*/ 1 h 806"/>
                        <a:gd name="T16" fmla="*/ 1 w 280"/>
                        <a:gd name="T17" fmla="*/ 0 h 806"/>
                        <a:gd name="T18" fmla="*/ 1 w 280"/>
                        <a:gd name="T19" fmla="*/ 1 h 806"/>
                        <a:gd name="T20" fmla="*/ 1 w 280"/>
                        <a:gd name="T21" fmla="*/ 1 h 806"/>
                        <a:gd name="T22" fmla="*/ 1 w 280"/>
                        <a:gd name="T23" fmla="*/ 1 h 806"/>
                        <a:gd name="T24" fmla="*/ 1 w 280"/>
                        <a:gd name="T25" fmla="*/ 1 h 806"/>
                        <a:gd name="T26" fmla="*/ 1 w 280"/>
                        <a:gd name="T27" fmla="*/ 1 h 806"/>
                        <a:gd name="T28" fmla="*/ 1 w 280"/>
                        <a:gd name="T29" fmla="*/ 1 h 806"/>
                        <a:gd name="T30" fmla="*/ 1 w 280"/>
                        <a:gd name="T31" fmla="*/ 1 h 806"/>
                        <a:gd name="T32" fmla="*/ 1 w 280"/>
                        <a:gd name="T33" fmla="*/ 1 h 806"/>
                        <a:gd name="T34" fmla="*/ 1 w 280"/>
                        <a:gd name="T35" fmla="*/ 1 h 806"/>
                        <a:gd name="T36" fmla="*/ 1 w 280"/>
                        <a:gd name="T37" fmla="*/ 1 h 806"/>
                        <a:gd name="T38" fmla="*/ 1 w 280"/>
                        <a:gd name="T39" fmla="*/ 1 h 806"/>
                        <a:gd name="T40" fmla="*/ 1 w 280"/>
                        <a:gd name="T41" fmla="*/ 1 h 806"/>
                        <a:gd name="T42" fmla="*/ 1 w 280"/>
                        <a:gd name="T43" fmla="*/ 1 h 806"/>
                        <a:gd name="T44" fmla="*/ 1 w 280"/>
                        <a:gd name="T45" fmla="*/ 1 h 806"/>
                        <a:gd name="T46" fmla="*/ 1 w 280"/>
                        <a:gd name="T47" fmla="*/ 1 h 806"/>
                        <a:gd name="T48" fmla="*/ 0 w 280"/>
                        <a:gd name="T49" fmla="*/ 1 h 806"/>
                        <a:gd name="T50" fmla="*/ 1 w 280"/>
                        <a:gd name="T51" fmla="*/ 1 h 806"/>
                        <a:gd name="T52" fmla="*/ 1 w 280"/>
                        <a:gd name="T53" fmla="*/ 1 h 806"/>
                        <a:gd name="T54" fmla="*/ 1 w 280"/>
                        <a:gd name="T55" fmla="*/ 1 h 806"/>
                        <a:gd name="T56" fmla="*/ 1 w 280"/>
                        <a:gd name="T57" fmla="*/ 1 h 806"/>
                        <a:gd name="T58" fmla="*/ 1 w 280"/>
                        <a:gd name="T59" fmla="*/ 1 h 806"/>
                        <a:gd name="T60" fmla="*/ 1 w 280"/>
                        <a:gd name="T61" fmla="*/ 1 h 806"/>
                        <a:gd name="T62" fmla="*/ 1 w 280"/>
                        <a:gd name="T63" fmla="*/ 1 h 806"/>
                        <a:gd name="T64" fmla="*/ 1 w 280"/>
                        <a:gd name="T65" fmla="*/ 1 h 806"/>
                        <a:gd name="T66" fmla="*/ 1 w 280"/>
                        <a:gd name="T67" fmla="*/ 1 h 806"/>
                        <a:gd name="T68" fmla="*/ 1 w 280"/>
                        <a:gd name="T69" fmla="*/ 1 h 806"/>
                        <a:gd name="T70" fmla="*/ 1 w 280"/>
                        <a:gd name="T71" fmla="*/ 1 h 806"/>
                        <a:gd name="T72" fmla="*/ 1 w 280"/>
                        <a:gd name="T73" fmla="*/ 1 h 806"/>
                        <a:gd name="T74" fmla="*/ 1 w 280"/>
                        <a:gd name="T75" fmla="*/ 1 h 806"/>
                        <a:gd name="T76" fmla="*/ 1 w 280"/>
                        <a:gd name="T77" fmla="*/ 1 h 806"/>
                        <a:gd name="T78" fmla="*/ 1 w 280"/>
                        <a:gd name="T79" fmla="*/ 1 h 806"/>
                        <a:gd name="T80" fmla="*/ 1 w 280"/>
                        <a:gd name="T81" fmla="*/ 1 h 8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80"/>
                        <a:gd name="T124" fmla="*/ 0 h 806"/>
                        <a:gd name="T125" fmla="*/ 280 w 280"/>
                        <a:gd name="T126" fmla="*/ 806 h 8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80" h="806">
                          <a:moveTo>
                            <a:pt x="221" y="634"/>
                          </a:moveTo>
                          <a:lnTo>
                            <a:pt x="258" y="538"/>
                          </a:lnTo>
                          <a:lnTo>
                            <a:pt x="276" y="435"/>
                          </a:lnTo>
                          <a:lnTo>
                            <a:pt x="280" y="329"/>
                          </a:lnTo>
                          <a:lnTo>
                            <a:pt x="273" y="227"/>
                          </a:lnTo>
                          <a:lnTo>
                            <a:pt x="260" y="138"/>
                          </a:lnTo>
                          <a:lnTo>
                            <a:pt x="245" y="66"/>
                          </a:lnTo>
                          <a:lnTo>
                            <a:pt x="233" y="18"/>
                          </a:lnTo>
                          <a:lnTo>
                            <a:pt x="228" y="0"/>
                          </a:lnTo>
                          <a:lnTo>
                            <a:pt x="242" y="138"/>
                          </a:lnTo>
                          <a:lnTo>
                            <a:pt x="242" y="253"/>
                          </a:lnTo>
                          <a:lnTo>
                            <a:pt x="230" y="346"/>
                          </a:lnTo>
                          <a:lnTo>
                            <a:pt x="213" y="421"/>
                          </a:lnTo>
                          <a:lnTo>
                            <a:pt x="192" y="477"/>
                          </a:lnTo>
                          <a:lnTo>
                            <a:pt x="173" y="515"/>
                          </a:lnTo>
                          <a:lnTo>
                            <a:pt x="158" y="538"/>
                          </a:lnTo>
                          <a:lnTo>
                            <a:pt x="152" y="545"/>
                          </a:lnTo>
                          <a:lnTo>
                            <a:pt x="121" y="578"/>
                          </a:lnTo>
                          <a:lnTo>
                            <a:pt x="95" y="610"/>
                          </a:lnTo>
                          <a:lnTo>
                            <a:pt x="70" y="643"/>
                          </a:lnTo>
                          <a:lnTo>
                            <a:pt x="51" y="676"/>
                          </a:lnTo>
                          <a:lnTo>
                            <a:pt x="34" y="708"/>
                          </a:lnTo>
                          <a:lnTo>
                            <a:pt x="20" y="741"/>
                          </a:lnTo>
                          <a:lnTo>
                            <a:pt x="8" y="773"/>
                          </a:lnTo>
                          <a:lnTo>
                            <a:pt x="0" y="806"/>
                          </a:lnTo>
                          <a:lnTo>
                            <a:pt x="10" y="802"/>
                          </a:lnTo>
                          <a:lnTo>
                            <a:pt x="22" y="798"/>
                          </a:lnTo>
                          <a:lnTo>
                            <a:pt x="34" y="794"/>
                          </a:lnTo>
                          <a:lnTo>
                            <a:pt x="46" y="791"/>
                          </a:lnTo>
                          <a:lnTo>
                            <a:pt x="60" y="787"/>
                          </a:lnTo>
                          <a:lnTo>
                            <a:pt x="75" y="784"/>
                          </a:lnTo>
                          <a:lnTo>
                            <a:pt x="90" y="780"/>
                          </a:lnTo>
                          <a:lnTo>
                            <a:pt x="106" y="777"/>
                          </a:lnTo>
                          <a:lnTo>
                            <a:pt x="126" y="746"/>
                          </a:lnTo>
                          <a:lnTo>
                            <a:pt x="146" y="717"/>
                          </a:lnTo>
                          <a:lnTo>
                            <a:pt x="165" y="693"/>
                          </a:lnTo>
                          <a:lnTo>
                            <a:pt x="183" y="672"/>
                          </a:lnTo>
                          <a:lnTo>
                            <a:pt x="198" y="656"/>
                          </a:lnTo>
                          <a:lnTo>
                            <a:pt x="211" y="644"/>
                          </a:lnTo>
                          <a:lnTo>
                            <a:pt x="219" y="636"/>
                          </a:lnTo>
                          <a:lnTo>
                            <a:pt x="221" y="6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48" name="Freeform 185"/>
                    <p:cNvSpPr>
                      <a:spLocks/>
                    </p:cNvSpPr>
                    <p:nvPr/>
                  </p:nvSpPr>
                  <p:spPr bwMode="auto">
                    <a:xfrm>
                      <a:off x="1145" y="996"/>
                      <a:ext cx="249" cy="399"/>
                    </a:xfrm>
                    <a:custGeom>
                      <a:avLst/>
                      <a:gdLst>
                        <a:gd name="T0" fmla="*/ 0 w 355"/>
                        <a:gd name="T1" fmla="*/ 1 h 667"/>
                        <a:gd name="T2" fmla="*/ 1 w 355"/>
                        <a:gd name="T3" fmla="*/ 1 h 667"/>
                        <a:gd name="T4" fmla="*/ 1 w 355"/>
                        <a:gd name="T5" fmla="*/ 1 h 667"/>
                        <a:gd name="T6" fmla="*/ 1 w 355"/>
                        <a:gd name="T7" fmla="*/ 1 h 667"/>
                        <a:gd name="T8" fmla="*/ 1 w 355"/>
                        <a:gd name="T9" fmla="*/ 1 h 667"/>
                        <a:gd name="T10" fmla="*/ 1 w 355"/>
                        <a:gd name="T11" fmla="*/ 1 h 667"/>
                        <a:gd name="T12" fmla="*/ 1 w 355"/>
                        <a:gd name="T13" fmla="*/ 1 h 667"/>
                        <a:gd name="T14" fmla="*/ 1 w 355"/>
                        <a:gd name="T15" fmla="*/ 1 h 667"/>
                        <a:gd name="T16" fmla="*/ 1 w 355"/>
                        <a:gd name="T17" fmla="*/ 1 h 667"/>
                        <a:gd name="T18" fmla="*/ 1 w 355"/>
                        <a:gd name="T19" fmla="*/ 1 h 667"/>
                        <a:gd name="T20" fmla="*/ 1 w 355"/>
                        <a:gd name="T21" fmla="*/ 1 h 667"/>
                        <a:gd name="T22" fmla="*/ 1 w 355"/>
                        <a:gd name="T23" fmla="*/ 1 h 667"/>
                        <a:gd name="T24" fmla="*/ 1 w 355"/>
                        <a:gd name="T25" fmla="*/ 1 h 667"/>
                        <a:gd name="T26" fmla="*/ 1 w 355"/>
                        <a:gd name="T27" fmla="*/ 1 h 667"/>
                        <a:gd name="T28" fmla="*/ 2 w 355"/>
                        <a:gd name="T29" fmla="*/ 1 h 667"/>
                        <a:gd name="T30" fmla="*/ 2 w 355"/>
                        <a:gd name="T31" fmla="*/ 1 h 667"/>
                        <a:gd name="T32" fmla="*/ 2 w 355"/>
                        <a:gd name="T33" fmla="*/ 0 h 667"/>
                        <a:gd name="T34" fmla="*/ 2 w 355"/>
                        <a:gd name="T35" fmla="*/ 1 h 667"/>
                        <a:gd name="T36" fmla="*/ 2 w 355"/>
                        <a:gd name="T37" fmla="*/ 1 h 667"/>
                        <a:gd name="T38" fmla="*/ 2 w 355"/>
                        <a:gd name="T39" fmla="*/ 1 h 667"/>
                        <a:gd name="T40" fmla="*/ 2 w 355"/>
                        <a:gd name="T41" fmla="*/ 1 h 667"/>
                        <a:gd name="T42" fmla="*/ 2 w 355"/>
                        <a:gd name="T43" fmla="*/ 1 h 667"/>
                        <a:gd name="T44" fmla="*/ 1 w 355"/>
                        <a:gd name="T45" fmla="*/ 1 h 667"/>
                        <a:gd name="T46" fmla="*/ 1 w 355"/>
                        <a:gd name="T47" fmla="*/ 1 h 667"/>
                        <a:gd name="T48" fmla="*/ 1 w 355"/>
                        <a:gd name="T49" fmla="*/ 1 h 667"/>
                        <a:gd name="T50" fmla="*/ 1 w 355"/>
                        <a:gd name="T51" fmla="*/ 1 h 667"/>
                        <a:gd name="T52" fmla="*/ 1 w 355"/>
                        <a:gd name="T53" fmla="*/ 1 h 667"/>
                        <a:gd name="T54" fmla="*/ 1 w 355"/>
                        <a:gd name="T55" fmla="*/ 1 h 667"/>
                        <a:gd name="T56" fmla="*/ 1 w 355"/>
                        <a:gd name="T57" fmla="*/ 1 h 667"/>
                        <a:gd name="T58" fmla="*/ 1 w 355"/>
                        <a:gd name="T59" fmla="*/ 1 h 667"/>
                        <a:gd name="T60" fmla="*/ 1 w 355"/>
                        <a:gd name="T61" fmla="*/ 1 h 667"/>
                        <a:gd name="T62" fmla="*/ 1 w 355"/>
                        <a:gd name="T63" fmla="*/ 1 h 667"/>
                        <a:gd name="T64" fmla="*/ 0 w 355"/>
                        <a:gd name="T65" fmla="*/ 1 h 66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5"/>
                        <a:gd name="T100" fmla="*/ 0 h 667"/>
                        <a:gd name="T101" fmla="*/ 355 w 355"/>
                        <a:gd name="T102" fmla="*/ 667 h 66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5" h="667">
                          <a:moveTo>
                            <a:pt x="0" y="667"/>
                          </a:moveTo>
                          <a:lnTo>
                            <a:pt x="5" y="665"/>
                          </a:lnTo>
                          <a:lnTo>
                            <a:pt x="16" y="659"/>
                          </a:lnTo>
                          <a:lnTo>
                            <a:pt x="34" y="648"/>
                          </a:lnTo>
                          <a:lnTo>
                            <a:pt x="57" y="633"/>
                          </a:lnTo>
                          <a:lnTo>
                            <a:pt x="84" y="612"/>
                          </a:lnTo>
                          <a:lnTo>
                            <a:pt x="114" y="587"/>
                          </a:lnTo>
                          <a:lnTo>
                            <a:pt x="148" y="555"/>
                          </a:lnTo>
                          <a:lnTo>
                            <a:pt x="181" y="519"/>
                          </a:lnTo>
                          <a:lnTo>
                            <a:pt x="214" y="477"/>
                          </a:lnTo>
                          <a:lnTo>
                            <a:pt x="247" y="429"/>
                          </a:lnTo>
                          <a:lnTo>
                            <a:pt x="277" y="373"/>
                          </a:lnTo>
                          <a:lnTo>
                            <a:pt x="303" y="312"/>
                          </a:lnTo>
                          <a:lnTo>
                            <a:pt x="325" y="246"/>
                          </a:lnTo>
                          <a:lnTo>
                            <a:pt x="342" y="171"/>
                          </a:lnTo>
                          <a:lnTo>
                            <a:pt x="353" y="89"/>
                          </a:lnTo>
                          <a:lnTo>
                            <a:pt x="355" y="0"/>
                          </a:lnTo>
                          <a:lnTo>
                            <a:pt x="354" y="5"/>
                          </a:lnTo>
                          <a:lnTo>
                            <a:pt x="353" y="20"/>
                          </a:lnTo>
                          <a:lnTo>
                            <a:pt x="348" y="43"/>
                          </a:lnTo>
                          <a:lnTo>
                            <a:pt x="342" y="73"/>
                          </a:lnTo>
                          <a:lnTo>
                            <a:pt x="334" y="111"/>
                          </a:lnTo>
                          <a:lnTo>
                            <a:pt x="323" y="153"/>
                          </a:lnTo>
                          <a:lnTo>
                            <a:pt x="309" y="199"/>
                          </a:lnTo>
                          <a:lnTo>
                            <a:pt x="292" y="250"/>
                          </a:lnTo>
                          <a:lnTo>
                            <a:pt x="271" y="304"/>
                          </a:lnTo>
                          <a:lnTo>
                            <a:pt x="245" y="358"/>
                          </a:lnTo>
                          <a:lnTo>
                            <a:pt x="217" y="415"/>
                          </a:lnTo>
                          <a:lnTo>
                            <a:pt x="184" y="470"/>
                          </a:lnTo>
                          <a:lnTo>
                            <a:pt x="145" y="523"/>
                          </a:lnTo>
                          <a:lnTo>
                            <a:pt x="103" y="575"/>
                          </a:lnTo>
                          <a:lnTo>
                            <a:pt x="54" y="623"/>
                          </a:lnTo>
                          <a:lnTo>
                            <a:pt x="0" y="6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49" name="Freeform 186"/>
                    <p:cNvSpPr>
                      <a:spLocks/>
                    </p:cNvSpPr>
                    <p:nvPr/>
                  </p:nvSpPr>
                  <p:spPr bwMode="auto">
                    <a:xfrm>
                      <a:off x="1018" y="981"/>
                      <a:ext cx="344" cy="120"/>
                    </a:xfrm>
                    <a:custGeom>
                      <a:avLst/>
                      <a:gdLst>
                        <a:gd name="T0" fmla="*/ 0 w 490"/>
                        <a:gd name="T1" fmla="*/ 1 h 198"/>
                        <a:gd name="T2" fmla="*/ 1 w 490"/>
                        <a:gd name="T3" fmla="*/ 1 h 198"/>
                        <a:gd name="T4" fmla="*/ 1 w 490"/>
                        <a:gd name="T5" fmla="*/ 1 h 198"/>
                        <a:gd name="T6" fmla="*/ 1 w 490"/>
                        <a:gd name="T7" fmla="*/ 1 h 198"/>
                        <a:gd name="T8" fmla="*/ 1 w 490"/>
                        <a:gd name="T9" fmla="*/ 1 h 198"/>
                        <a:gd name="T10" fmla="*/ 1 w 490"/>
                        <a:gd name="T11" fmla="*/ 1 h 198"/>
                        <a:gd name="T12" fmla="*/ 1 w 490"/>
                        <a:gd name="T13" fmla="*/ 1 h 198"/>
                        <a:gd name="T14" fmla="*/ 1 w 490"/>
                        <a:gd name="T15" fmla="*/ 1 h 198"/>
                        <a:gd name="T16" fmla="*/ 1 w 490"/>
                        <a:gd name="T17" fmla="*/ 1 h 198"/>
                        <a:gd name="T18" fmla="*/ 1 w 490"/>
                        <a:gd name="T19" fmla="*/ 1 h 198"/>
                        <a:gd name="T20" fmla="*/ 1 w 490"/>
                        <a:gd name="T21" fmla="*/ 1 h 198"/>
                        <a:gd name="T22" fmla="*/ 1 w 490"/>
                        <a:gd name="T23" fmla="*/ 1 h 198"/>
                        <a:gd name="T24" fmla="*/ 1 w 490"/>
                        <a:gd name="T25" fmla="*/ 1 h 198"/>
                        <a:gd name="T26" fmla="*/ 1 w 490"/>
                        <a:gd name="T27" fmla="*/ 1 h 198"/>
                        <a:gd name="T28" fmla="*/ 1 w 490"/>
                        <a:gd name="T29" fmla="*/ 1 h 198"/>
                        <a:gd name="T30" fmla="*/ 1 w 490"/>
                        <a:gd name="T31" fmla="*/ 1 h 198"/>
                        <a:gd name="T32" fmla="*/ 2 w 490"/>
                        <a:gd name="T33" fmla="*/ 1 h 198"/>
                        <a:gd name="T34" fmla="*/ 2 w 490"/>
                        <a:gd name="T35" fmla="*/ 1 h 198"/>
                        <a:gd name="T36" fmla="*/ 2 w 490"/>
                        <a:gd name="T37" fmla="*/ 1 h 198"/>
                        <a:gd name="T38" fmla="*/ 2 w 490"/>
                        <a:gd name="T39" fmla="*/ 1 h 198"/>
                        <a:gd name="T40" fmla="*/ 2 w 490"/>
                        <a:gd name="T41" fmla="*/ 1 h 198"/>
                        <a:gd name="T42" fmla="*/ 2 w 490"/>
                        <a:gd name="T43" fmla="*/ 1 h 198"/>
                        <a:gd name="T44" fmla="*/ 3 w 490"/>
                        <a:gd name="T45" fmla="*/ 1 h 198"/>
                        <a:gd name="T46" fmla="*/ 3 w 490"/>
                        <a:gd name="T47" fmla="*/ 1 h 198"/>
                        <a:gd name="T48" fmla="*/ 3 w 490"/>
                        <a:gd name="T49" fmla="*/ 1 h 198"/>
                        <a:gd name="T50" fmla="*/ 3 w 490"/>
                        <a:gd name="T51" fmla="*/ 1 h 198"/>
                        <a:gd name="T52" fmla="*/ 3 w 490"/>
                        <a:gd name="T53" fmla="*/ 1 h 198"/>
                        <a:gd name="T54" fmla="*/ 3 w 490"/>
                        <a:gd name="T55" fmla="*/ 1 h 198"/>
                        <a:gd name="T56" fmla="*/ 2 w 490"/>
                        <a:gd name="T57" fmla="*/ 1 h 198"/>
                        <a:gd name="T58" fmla="*/ 2 w 490"/>
                        <a:gd name="T59" fmla="*/ 1 h 198"/>
                        <a:gd name="T60" fmla="*/ 2 w 490"/>
                        <a:gd name="T61" fmla="*/ 1 h 198"/>
                        <a:gd name="T62" fmla="*/ 2 w 490"/>
                        <a:gd name="T63" fmla="*/ 1 h 198"/>
                        <a:gd name="T64" fmla="*/ 1 w 490"/>
                        <a:gd name="T65" fmla="*/ 0 h 198"/>
                        <a:gd name="T66" fmla="*/ 1 w 490"/>
                        <a:gd name="T67" fmla="*/ 1 h 198"/>
                        <a:gd name="T68" fmla="*/ 1 w 490"/>
                        <a:gd name="T69" fmla="*/ 1 h 198"/>
                        <a:gd name="T70" fmla="*/ 1 w 490"/>
                        <a:gd name="T71" fmla="*/ 1 h 198"/>
                        <a:gd name="T72" fmla="*/ 1 w 490"/>
                        <a:gd name="T73" fmla="*/ 1 h 198"/>
                        <a:gd name="T74" fmla="*/ 1 w 490"/>
                        <a:gd name="T75" fmla="*/ 1 h 198"/>
                        <a:gd name="T76" fmla="*/ 1 w 490"/>
                        <a:gd name="T77" fmla="*/ 1 h 198"/>
                        <a:gd name="T78" fmla="*/ 1 w 490"/>
                        <a:gd name="T79" fmla="*/ 1 h 198"/>
                        <a:gd name="T80" fmla="*/ 1 w 490"/>
                        <a:gd name="T81" fmla="*/ 1 h 198"/>
                        <a:gd name="T82" fmla="*/ 1 w 490"/>
                        <a:gd name="T83" fmla="*/ 1 h 198"/>
                        <a:gd name="T84" fmla="*/ 1 w 490"/>
                        <a:gd name="T85" fmla="*/ 1 h 198"/>
                        <a:gd name="T86" fmla="*/ 1 w 490"/>
                        <a:gd name="T87" fmla="*/ 1 h 198"/>
                        <a:gd name="T88" fmla="*/ 1 w 490"/>
                        <a:gd name="T89" fmla="*/ 1 h 198"/>
                        <a:gd name="T90" fmla="*/ 1 w 490"/>
                        <a:gd name="T91" fmla="*/ 1 h 198"/>
                        <a:gd name="T92" fmla="*/ 1 w 490"/>
                        <a:gd name="T93" fmla="*/ 1 h 198"/>
                        <a:gd name="T94" fmla="*/ 1 w 490"/>
                        <a:gd name="T95" fmla="*/ 1 h 198"/>
                        <a:gd name="T96" fmla="*/ 0 w 490"/>
                        <a:gd name="T97" fmla="*/ 1 h 19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90"/>
                        <a:gd name="T148" fmla="*/ 0 h 198"/>
                        <a:gd name="T149" fmla="*/ 490 w 490"/>
                        <a:gd name="T150" fmla="*/ 198 h 19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90" h="198">
                          <a:moveTo>
                            <a:pt x="0" y="198"/>
                          </a:moveTo>
                          <a:lnTo>
                            <a:pt x="3" y="198"/>
                          </a:lnTo>
                          <a:lnTo>
                            <a:pt x="9" y="198"/>
                          </a:lnTo>
                          <a:lnTo>
                            <a:pt x="21" y="197"/>
                          </a:lnTo>
                          <a:lnTo>
                            <a:pt x="35" y="196"/>
                          </a:lnTo>
                          <a:lnTo>
                            <a:pt x="53" y="195"/>
                          </a:lnTo>
                          <a:lnTo>
                            <a:pt x="74" y="193"/>
                          </a:lnTo>
                          <a:lnTo>
                            <a:pt x="97" y="191"/>
                          </a:lnTo>
                          <a:lnTo>
                            <a:pt x="122" y="189"/>
                          </a:lnTo>
                          <a:lnTo>
                            <a:pt x="150" y="187"/>
                          </a:lnTo>
                          <a:lnTo>
                            <a:pt x="178" y="183"/>
                          </a:lnTo>
                          <a:lnTo>
                            <a:pt x="208" y="181"/>
                          </a:lnTo>
                          <a:lnTo>
                            <a:pt x="237" y="176"/>
                          </a:lnTo>
                          <a:lnTo>
                            <a:pt x="267" y="173"/>
                          </a:lnTo>
                          <a:lnTo>
                            <a:pt x="296" y="168"/>
                          </a:lnTo>
                          <a:lnTo>
                            <a:pt x="325" y="164"/>
                          </a:lnTo>
                          <a:lnTo>
                            <a:pt x="354" y="158"/>
                          </a:lnTo>
                          <a:lnTo>
                            <a:pt x="380" y="152"/>
                          </a:lnTo>
                          <a:lnTo>
                            <a:pt x="404" y="145"/>
                          </a:lnTo>
                          <a:lnTo>
                            <a:pt x="426" y="139"/>
                          </a:lnTo>
                          <a:lnTo>
                            <a:pt x="446" y="131"/>
                          </a:lnTo>
                          <a:lnTo>
                            <a:pt x="462" y="123"/>
                          </a:lnTo>
                          <a:lnTo>
                            <a:pt x="476" y="115"/>
                          </a:lnTo>
                          <a:lnTo>
                            <a:pt x="485" y="106"/>
                          </a:lnTo>
                          <a:lnTo>
                            <a:pt x="490" y="97"/>
                          </a:lnTo>
                          <a:lnTo>
                            <a:pt x="490" y="88"/>
                          </a:lnTo>
                          <a:lnTo>
                            <a:pt x="485" y="76"/>
                          </a:lnTo>
                          <a:lnTo>
                            <a:pt x="475" y="66"/>
                          </a:lnTo>
                          <a:lnTo>
                            <a:pt x="459" y="53"/>
                          </a:lnTo>
                          <a:lnTo>
                            <a:pt x="436" y="41"/>
                          </a:lnTo>
                          <a:lnTo>
                            <a:pt x="407" y="28"/>
                          </a:lnTo>
                          <a:lnTo>
                            <a:pt x="371" y="14"/>
                          </a:lnTo>
                          <a:lnTo>
                            <a:pt x="327" y="0"/>
                          </a:lnTo>
                          <a:lnTo>
                            <a:pt x="327" y="2"/>
                          </a:lnTo>
                          <a:lnTo>
                            <a:pt x="328" y="8"/>
                          </a:lnTo>
                          <a:lnTo>
                            <a:pt x="330" y="16"/>
                          </a:lnTo>
                          <a:lnTo>
                            <a:pt x="328" y="28"/>
                          </a:lnTo>
                          <a:lnTo>
                            <a:pt x="326" y="41"/>
                          </a:lnTo>
                          <a:lnTo>
                            <a:pt x="323" y="56"/>
                          </a:lnTo>
                          <a:lnTo>
                            <a:pt x="315" y="73"/>
                          </a:lnTo>
                          <a:lnTo>
                            <a:pt x="304" y="90"/>
                          </a:lnTo>
                          <a:lnTo>
                            <a:pt x="288" y="107"/>
                          </a:lnTo>
                          <a:lnTo>
                            <a:pt x="267" y="124"/>
                          </a:lnTo>
                          <a:lnTo>
                            <a:pt x="241" y="142"/>
                          </a:lnTo>
                          <a:lnTo>
                            <a:pt x="209" y="157"/>
                          </a:lnTo>
                          <a:lnTo>
                            <a:pt x="170" y="170"/>
                          </a:lnTo>
                          <a:lnTo>
                            <a:pt x="121" y="183"/>
                          </a:lnTo>
                          <a:lnTo>
                            <a:pt x="66" y="192"/>
                          </a:lnTo>
                          <a:lnTo>
                            <a:pt x="0" y="198"/>
                          </a:lnTo>
                          <a:close/>
                        </a:path>
                      </a:pathLst>
                    </a:custGeom>
                    <a:solidFill>
                      <a:srgbClr val="00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50" name="Freeform 187"/>
                    <p:cNvSpPr>
                      <a:spLocks/>
                    </p:cNvSpPr>
                    <p:nvPr/>
                  </p:nvSpPr>
                  <p:spPr bwMode="auto">
                    <a:xfrm>
                      <a:off x="877" y="502"/>
                      <a:ext cx="211" cy="450"/>
                    </a:xfrm>
                    <a:custGeom>
                      <a:avLst/>
                      <a:gdLst>
                        <a:gd name="T0" fmla="*/ 0 w 298"/>
                        <a:gd name="T1" fmla="*/ 1 h 750"/>
                        <a:gd name="T2" fmla="*/ 1 w 298"/>
                        <a:gd name="T3" fmla="*/ 1 h 750"/>
                        <a:gd name="T4" fmla="*/ 1 w 298"/>
                        <a:gd name="T5" fmla="*/ 1 h 750"/>
                        <a:gd name="T6" fmla="*/ 1 w 298"/>
                        <a:gd name="T7" fmla="*/ 1 h 750"/>
                        <a:gd name="T8" fmla="*/ 1 w 298"/>
                        <a:gd name="T9" fmla="*/ 1 h 750"/>
                        <a:gd name="T10" fmla="*/ 1 w 298"/>
                        <a:gd name="T11" fmla="*/ 1 h 750"/>
                        <a:gd name="T12" fmla="*/ 1 w 298"/>
                        <a:gd name="T13" fmla="*/ 1 h 750"/>
                        <a:gd name="T14" fmla="*/ 1 w 298"/>
                        <a:gd name="T15" fmla="*/ 1 h 750"/>
                        <a:gd name="T16" fmla="*/ 1 w 298"/>
                        <a:gd name="T17" fmla="*/ 1 h 750"/>
                        <a:gd name="T18" fmla="*/ 1 w 298"/>
                        <a:gd name="T19" fmla="*/ 1 h 750"/>
                        <a:gd name="T20" fmla="*/ 1 w 298"/>
                        <a:gd name="T21" fmla="*/ 1 h 750"/>
                        <a:gd name="T22" fmla="*/ 1 w 298"/>
                        <a:gd name="T23" fmla="*/ 1 h 750"/>
                        <a:gd name="T24" fmla="*/ 1 w 298"/>
                        <a:gd name="T25" fmla="*/ 1 h 750"/>
                        <a:gd name="T26" fmla="*/ 1 w 298"/>
                        <a:gd name="T27" fmla="*/ 1 h 750"/>
                        <a:gd name="T28" fmla="*/ 1 w 298"/>
                        <a:gd name="T29" fmla="*/ 1 h 750"/>
                        <a:gd name="T30" fmla="*/ 1 w 298"/>
                        <a:gd name="T31" fmla="*/ 1 h 750"/>
                        <a:gd name="T32" fmla="*/ 1 w 298"/>
                        <a:gd name="T33" fmla="*/ 0 h 750"/>
                        <a:gd name="T34" fmla="*/ 1 w 298"/>
                        <a:gd name="T35" fmla="*/ 1 h 750"/>
                        <a:gd name="T36" fmla="*/ 1 w 298"/>
                        <a:gd name="T37" fmla="*/ 1 h 750"/>
                        <a:gd name="T38" fmla="*/ 1 w 298"/>
                        <a:gd name="T39" fmla="*/ 1 h 750"/>
                        <a:gd name="T40" fmla="*/ 1 w 298"/>
                        <a:gd name="T41" fmla="*/ 1 h 750"/>
                        <a:gd name="T42" fmla="*/ 1 w 298"/>
                        <a:gd name="T43" fmla="*/ 1 h 750"/>
                        <a:gd name="T44" fmla="*/ 1 w 298"/>
                        <a:gd name="T45" fmla="*/ 1 h 750"/>
                        <a:gd name="T46" fmla="*/ 1 w 298"/>
                        <a:gd name="T47" fmla="*/ 1 h 750"/>
                        <a:gd name="T48" fmla="*/ 1 w 298"/>
                        <a:gd name="T49" fmla="*/ 1 h 750"/>
                        <a:gd name="T50" fmla="*/ 1 w 298"/>
                        <a:gd name="T51" fmla="*/ 1 h 750"/>
                        <a:gd name="T52" fmla="*/ 1 w 298"/>
                        <a:gd name="T53" fmla="*/ 1 h 750"/>
                        <a:gd name="T54" fmla="*/ 1 w 298"/>
                        <a:gd name="T55" fmla="*/ 1 h 750"/>
                        <a:gd name="T56" fmla="*/ 1 w 298"/>
                        <a:gd name="T57" fmla="*/ 1 h 750"/>
                        <a:gd name="T58" fmla="*/ 1 w 298"/>
                        <a:gd name="T59" fmla="*/ 1 h 750"/>
                        <a:gd name="T60" fmla="*/ 1 w 298"/>
                        <a:gd name="T61" fmla="*/ 1 h 750"/>
                        <a:gd name="T62" fmla="*/ 1 w 298"/>
                        <a:gd name="T63" fmla="*/ 1 h 750"/>
                        <a:gd name="T64" fmla="*/ 1 w 298"/>
                        <a:gd name="T65" fmla="*/ 1 h 750"/>
                        <a:gd name="T66" fmla="*/ 1 w 298"/>
                        <a:gd name="T67" fmla="*/ 1 h 750"/>
                        <a:gd name="T68" fmla="*/ 1 w 298"/>
                        <a:gd name="T69" fmla="*/ 1 h 750"/>
                        <a:gd name="T70" fmla="*/ 1 w 298"/>
                        <a:gd name="T71" fmla="*/ 1 h 750"/>
                        <a:gd name="T72" fmla="*/ 1 w 298"/>
                        <a:gd name="T73" fmla="*/ 1 h 750"/>
                        <a:gd name="T74" fmla="*/ 1 w 298"/>
                        <a:gd name="T75" fmla="*/ 1 h 750"/>
                        <a:gd name="T76" fmla="*/ 1 w 298"/>
                        <a:gd name="T77" fmla="*/ 1 h 750"/>
                        <a:gd name="T78" fmla="*/ 1 w 298"/>
                        <a:gd name="T79" fmla="*/ 1 h 750"/>
                        <a:gd name="T80" fmla="*/ 0 w 298"/>
                        <a:gd name="T81" fmla="*/ 1 h 7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98"/>
                        <a:gd name="T124" fmla="*/ 0 h 750"/>
                        <a:gd name="T125" fmla="*/ 298 w 298"/>
                        <a:gd name="T126" fmla="*/ 750 h 75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98" h="750">
                          <a:moveTo>
                            <a:pt x="0" y="750"/>
                          </a:moveTo>
                          <a:lnTo>
                            <a:pt x="3" y="748"/>
                          </a:lnTo>
                          <a:lnTo>
                            <a:pt x="15" y="742"/>
                          </a:lnTo>
                          <a:lnTo>
                            <a:pt x="32" y="733"/>
                          </a:lnTo>
                          <a:lnTo>
                            <a:pt x="55" y="718"/>
                          </a:lnTo>
                          <a:lnTo>
                            <a:pt x="81" y="697"/>
                          </a:lnTo>
                          <a:lnTo>
                            <a:pt x="109" y="672"/>
                          </a:lnTo>
                          <a:lnTo>
                            <a:pt x="139" y="640"/>
                          </a:lnTo>
                          <a:lnTo>
                            <a:pt x="170" y="602"/>
                          </a:lnTo>
                          <a:lnTo>
                            <a:pt x="199" y="556"/>
                          </a:lnTo>
                          <a:lnTo>
                            <a:pt x="227" y="503"/>
                          </a:lnTo>
                          <a:lnTo>
                            <a:pt x="251" y="442"/>
                          </a:lnTo>
                          <a:lnTo>
                            <a:pt x="271" y="371"/>
                          </a:lnTo>
                          <a:lnTo>
                            <a:pt x="284" y="293"/>
                          </a:lnTo>
                          <a:lnTo>
                            <a:pt x="292" y="205"/>
                          </a:lnTo>
                          <a:lnTo>
                            <a:pt x="291" y="108"/>
                          </a:lnTo>
                          <a:lnTo>
                            <a:pt x="282" y="0"/>
                          </a:lnTo>
                          <a:lnTo>
                            <a:pt x="283" y="5"/>
                          </a:lnTo>
                          <a:lnTo>
                            <a:pt x="286" y="19"/>
                          </a:lnTo>
                          <a:lnTo>
                            <a:pt x="289" y="41"/>
                          </a:lnTo>
                          <a:lnTo>
                            <a:pt x="292" y="70"/>
                          </a:lnTo>
                          <a:lnTo>
                            <a:pt x="295" y="106"/>
                          </a:lnTo>
                          <a:lnTo>
                            <a:pt x="298" y="148"/>
                          </a:lnTo>
                          <a:lnTo>
                            <a:pt x="298" y="195"/>
                          </a:lnTo>
                          <a:lnTo>
                            <a:pt x="297" y="247"/>
                          </a:lnTo>
                          <a:lnTo>
                            <a:pt x="294" y="302"/>
                          </a:lnTo>
                          <a:lnTo>
                            <a:pt x="287" y="361"/>
                          </a:lnTo>
                          <a:lnTo>
                            <a:pt x="276" y="421"/>
                          </a:lnTo>
                          <a:lnTo>
                            <a:pt x="260" y="483"/>
                          </a:lnTo>
                          <a:lnTo>
                            <a:pt x="241" y="546"/>
                          </a:lnTo>
                          <a:lnTo>
                            <a:pt x="215" y="610"/>
                          </a:lnTo>
                          <a:lnTo>
                            <a:pt x="183" y="672"/>
                          </a:lnTo>
                          <a:lnTo>
                            <a:pt x="145" y="733"/>
                          </a:lnTo>
                          <a:lnTo>
                            <a:pt x="139" y="733"/>
                          </a:lnTo>
                          <a:lnTo>
                            <a:pt x="126" y="732"/>
                          </a:lnTo>
                          <a:lnTo>
                            <a:pt x="106" y="732"/>
                          </a:lnTo>
                          <a:lnTo>
                            <a:pt x="82" y="732"/>
                          </a:lnTo>
                          <a:lnTo>
                            <a:pt x="56" y="734"/>
                          </a:lnTo>
                          <a:lnTo>
                            <a:pt x="33" y="737"/>
                          </a:lnTo>
                          <a:lnTo>
                            <a:pt x="13" y="742"/>
                          </a:lnTo>
                          <a:lnTo>
                            <a:pt x="0" y="750"/>
                          </a:lnTo>
                          <a:close/>
                        </a:path>
                      </a:pathLst>
                    </a:custGeom>
                    <a:solidFill>
                      <a:srgbClr val="B2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51" name="Freeform 188"/>
                    <p:cNvSpPr>
                      <a:spLocks/>
                    </p:cNvSpPr>
                    <p:nvPr/>
                  </p:nvSpPr>
                  <p:spPr bwMode="auto">
                    <a:xfrm>
                      <a:off x="1067" y="1194"/>
                      <a:ext cx="229" cy="168"/>
                    </a:xfrm>
                    <a:custGeom>
                      <a:avLst/>
                      <a:gdLst>
                        <a:gd name="T0" fmla="*/ 0 w 326"/>
                        <a:gd name="T1" fmla="*/ 1 h 280"/>
                        <a:gd name="T2" fmla="*/ 1 w 326"/>
                        <a:gd name="T3" fmla="*/ 1 h 280"/>
                        <a:gd name="T4" fmla="*/ 1 w 326"/>
                        <a:gd name="T5" fmla="*/ 1 h 280"/>
                        <a:gd name="T6" fmla="*/ 1 w 326"/>
                        <a:gd name="T7" fmla="*/ 1 h 280"/>
                        <a:gd name="T8" fmla="*/ 1 w 326"/>
                        <a:gd name="T9" fmla="*/ 1 h 280"/>
                        <a:gd name="T10" fmla="*/ 1 w 326"/>
                        <a:gd name="T11" fmla="*/ 1 h 280"/>
                        <a:gd name="T12" fmla="*/ 1 w 326"/>
                        <a:gd name="T13" fmla="*/ 1 h 280"/>
                        <a:gd name="T14" fmla="*/ 1 w 326"/>
                        <a:gd name="T15" fmla="*/ 1 h 280"/>
                        <a:gd name="T16" fmla="*/ 1 w 326"/>
                        <a:gd name="T17" fmla="*/ 1 h 280"/>
                        <a:gd name="T18" fmla="*/ 1 w 326"/>
                        <a:gd name="T19" fmla="*/ 1 h 280"/>
                        <a:gd name="T20" fmla="*/ 1 w 326"/>
                        <a:gd name="T21" fmla="*/ 1 h 280"/>
                        <a:gd name="T22" fmla="*/ 1 w 326"/>
                        <a:gd name="T23" fmla="*/ 1 h 280"/>
                        <a:gd name="T24" fmla="*/ 1 w 326"/>
                        <a:gd name="T25" fmla="*/ 1 h 280"/>
                        <a:gd name="T26" fmla="*/ 1 w 326"/>
                        <a:gd name="T27" fmla="*/ 0 h 280"/>
                        <a:gd name="T28" fmla="*/ 1 w 326"/>
                        <a:gd name="T29" fmla="*/ 1 h 280"/>
                        <a:gd name="T30" fmla="*/ 1 w 326"/>
                        <a:gd name="T31" fmla="*/ 1 h 280"/>
                        <a:gd name="T32" fmla="*/ 1 w 326"/>
                        <a:gd name="T33" fmla="*/ 1 h 280"/>
                        <a:gd name="T34" fmla="*/ 1 w 326"/>
                        <a:gd name="T35" fmla="*/ 1 h 280"/>
                        <a:gd name="T36" fmla="*/ 1 w 326"/>
                        <a:gd name="T37" fmla="*/ 1 h 280"/>
                        <a:gd name="T38" fmla="*/ 1 w 326"/>
                        <a:gd name="T39" fmla="*/ 1 h 280"/>
                        <a:gd name="T40" fmla="*/ 1 w 326"/>
                        <a:gd name="T41" fmla="*/ 1 h 280"/>
                        <a:gd name="T42" fmla="*/ 1 w 326"/>
                        <a:gd name="T43" fmla="*/ 1 h 280"/>
                        <a:gd name="T44" fmla="*/ 1 w 326"/>
                        <a:gd name="T45" fmla="*/ 1 h 280"/>
                        <a:gd name="T46" fmla="*/ 1 w 326"/>
                        <a:gd name="T47" fmla="*/ 1 h 280"/>
                        <a:gd name="T48" fmla="*/ 1 w 326"/>
                        <a:gd name="T49" fmla="*/ 1 h 280"/>
                        <a:gd name="T50" fmla="*/ 1 w 326"/>
                        <a:gd name="T51" fmla="*/ 1 h 280"/>
                        <a:gd name="T52" fmla="*/ 1 w 326"/>
                        <a:gd name="T53" fmla="*/ 1 h 280"/>
                        <a:gd name="T54" fmla="*/ 1 w 326"/>
                        <a:gd name="T55" fmla="*/ 1 h 280"/>
                        <a:gd name="T56" fmla="*/ 1 w 326"/>
                        <a:gd name="T57" fmla="*/ 1 h 280"/>
                        <a:gd name="T58" fmla="*/ 1 w 326"/>
                        <a:gd name="T59" fmla="*/ 1 h 280"/>
                        <a:gd name="T60" fmla="*/ 1 w 326"/>
                        <a:gd name="T61" fmla="*/ 1 h 280"/>
                        <a:gd name="T62" fmla="*/ 1 w 326"/>
                        <a:gd name="T63" fmla="*/ 1 h 280"/>
                        <a:gd name="T64" fmla="*/ 0 w 326"/>
                        <a:gd name="T65" fmla="*/ 1 h 2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6"/>
                        <a:gd name="T100" fmla="*/ 0 h 280"/>
                        <a:gd name="T101" fmla="*/ 326 w 326"/>
                        <a:gd name="T102" fmla="*/ 280 h 28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6" h="280">
                          <a:moveTo>
                            <a:pt x="0" y="237"/>
                          </a:moveTo>
                          <a:lnTo>
                            <a:pt x="1" y="234"/>
                          </a:lnTo>
                          <a:lnTo>
                            <a:pt x="6" y="222"/>
                          </a:lnTo>
                          <a:lnTo>
                            <a:pt x="13" y="206"/>
                          </a:lnTo>
                          <a:lnTo>
                            <a:pt x="22" y="184"/>
                          </a:lnTo>
                          <a:lnTo>
                            <a:pt x="35" y="160"/>
                          </a:lnTo>
                          <a:lnTo>
                            <a:pt x="50" y="133"/>
                          </a:lnTo>
                          <a:lnTo>
                            <a:pt x="67" y="107"/>
                          </a:lnTo>
                          <a:lnTo>
                            <a:pt x="87" y="79"/>
                          </a:lnTo>
                          <a:lnTo>
                            <a:pt x="109" y="55"/>
                          </a:lnTo>
                          <a:lnTo>
                            <a:pt x="133" y="33"/>
                          </a:lnTo>
                          <a:lnTo>
                            <a:pt x="159" y="16"/>
                          </a:lnTo>
                          <a:lnTo>
                            <a:pt x="189" y="4"/>
                          </a:lnTo>
                          <a:lnTo>
                            <a:pt x="220" y="0"/>
                          </a:lnTo>
                          <a:lnTo>
                            <a:pt x="254" y="3"/>
                          </a:lnTo>
                          <a:lnTo>
                            <a:pt x="288" y="17"/>
                          </a:lnTo>
                          <a:lnTo>
                            <a:pt x="326" y="40"/>
                          </a:lnTo>
                          <a:lnTo>
                            <a:pt x="325" y="44"/>
                          </a:lnTo>
                          <a:lnTo>
                            <a:pt x="320" y="55"/>
                          </a:lnTo>
                          <a:lnTo>
                            <a:pt x="314" y="72"/>
                          </a:lnTo>
                          <a:lnTo>
                            <a:pt x="304" y="94"/>
                          </a:lnTo>
                          <a:lnTo>
                            <a:pt x="292" y="118"/>
                          </a:lnTo>
                          <a:lnTo>
                            <a:pt x="277" y="146"/>
                          </a:lnTo>
                          <a:lnTo>
                            <a:pt x="259" y="174"/>
                          </a:lnTo>
                          <a:lnTo>
                            <a:pt x="240" y="200"/>
                          </a:lnTo>
                          <a:lnTo>
                            <a:pt x="218" y="226"/>
                          </a:lnTo>
                          <a:lnTo>
                            <a:pt x="194" y="247"/>
                          </a:lnTo>
                          <a:lnTo>
                            <a:pt x="167" y="265"/>
                          </a:lnTo>
                          <a:lnTo>
                            <a:pt x="137" y="276"/>
                          </a:lnTo>
                          <a:lnTo>
                            <a:pt x="106" y="280"/>
                          </a:lnTo>
                          <a:lnTo>
                            <a:pt x="73" y="276"/>
                          </a:lnTo>
                          <a:lnTo>
                            <a:pt x="38" y="262"/>
                          </a:lnTo>
                          <a:lnTo>
                            <a:pt x="0" y="237"/>
                          </a:lnTo>
                          <a:close/>
                        </a:path>
                      </a:pathLst>
                    </a:custGeom>
                    <a:solidFill>
                      <a:srgbClr val="00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52" name="Freeform 189"/>
                    <p:cNvSpPr>
                      <a:spLocks/>
                    </p:cNvSpPr>
                    <p:nvPr/>
                  </p:nvSpPr>
                  <p:spPr bwMode="auto">
                    <a:xfrm>
                      <a:off x="1092" y="384"/>
                      <a:ext cx="66" cy="69"/>
                    </a:xfrm>
                    <a:custGeom>
                      <a:avLst/>
                      <a:gdLst>
                        <a:gd name="T0" fmla="*/ 0 w 95"/>
                        <a:gd name="T1" fmla="*/ 1 h 116"/>
                        <a:gd name="T2" fmla="*/ 1 w 95"/>
                        <a:gd name="T3" fmla="*/ 1 h 116"/>
                        <a:gd name="T4" fmla="*/ 1 w 95"/>
                        <a:gd name="T5" fmla="*/ 1 h 116"/>
                        <a:gd name="T6" fmla="*/ 1 w 95"/>
                        <a:gd name="T7" fmla="*/ 1 h 116"/>
                        <a:gd name="T8" fmla="*/ 1 w 95"/>
                        <a:gd name="T9" fmla="*/ 1 h 116"/>
                        <a:gd name="T10" fmla="*/ 1 w 95"/>
                        <a:gd name="T11" fmla="*/ 1 h 116"/>
                        <a:gd name="T12" fmla="*/ 1 w 95"/>
                        <a:gd name="T13" fmla="*/ 1 h 116"/>
                        <a:gd name="T14" fmla="*/ 1 w 95"/>
                        <a:gd name="T15" fmla="*/ 1 h 116"/>
                        <a:gd name="T16" fmla="*/ 1 w 95"/>
                        <a:gd name="T17" fmla="*/ 1 h 116"/>
                        <a:gd name="T18" fmla="*/ 1 w 95"/>
                        <a:gd name="T19" fmla="*/ 1 h 116"/>
                        <a:gd name="T20" fmla="*/ 1 w 95"/>
                        <a:gd name="T21" fmla="*/ 1 h 116"/>
                        <a:gd name="T22" fmla="*/ 1 w 95"/>
                        <a:gd name="T23" fmla="*/ 1 h 116"/>
                        <a:gd name="T24" fmla="*/ 1 w 95"/>
                        <a:gd name="T25" fmla="*/ 1 h 116"/>
                        <a:gd name="T26" fmla="*/ 1 w 95"/>
                        <a:gd name="T27" fmla="*/ 1 h 116"/>
                        <a:gd name="T28" fmla="*/ 1 w 95"/>
                        <a:gd name="T29" fmla="*/ 1 h 116"/>
                        <a:gd name="T30" fmla="*/ 1 w 95"/>
                        <a:gd name="T31" fmla="*/ 1 h 116"/>
                        <a:gd name="T32" fmla="*/ 1 w 95"/>
                        <a:gd name="T33" fmla="*/ 0 h 116"/>
                        <a:gd name="T34" fmla="*/ 1 w 95"/>
                        <a:gd name="T35" fmla="*/ 1 h 116"/>
                        <a:gd name="T36" fmla="*/ 1 w 95"/>
                        <a:gd name="T37" fmla="*/ 1 h 116"/>
                        <a:gd name="T38" fmla="*/ 1 w 95"/>
                        <a:gd name="T39" fmla="*/ 1 h 116"/>
                        <a:gd name="T40" fmla="*/ 1 w 95"/>
                        <a:gd name="T41" fmla="*/ 1 h 116"/>
                        <a:gd name="T42" fmla="*/ 1 w 95"/>
                        <a:gd name="T43" fmla="*/ 1 h 116"/>
                        <a:gd name="T44" fmla="*/ 1 w 95"/>
                        <a:gd name="T45" fmla="*/ 1 h 116"/>
                        <a:gd name="T46" fmla="*/ 1 w 95"/>
                        <a:gd name="T47" fmla="*/ 1 h 116"/>
                        <a:gd name="T48" fmla="*/ 0 w 95"/>
                        <a:gd name="T49" fmla="*/ 1 h 1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
                        <a:gd name="T76" fmla="*/ 0 h 116"/>
                        <a:gd name="T77" fmla="*/ 95 w 95"/>
                        <a:gd name="T78" fmla="*/ 116 h 1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 h="116">
                          <a:moveTo>
                            <a:pt x="0" y="116"/>
                          </a:moveTo>
                          <a:lnTo>
                            <a:pt x="2" y="116"/>
                          </a:lnTo>
                          <a:lnTo>
                            <a:pt x="8" y="116"/>
                          </a:lnTo>
                          <a:lnTo>
                            <a:pt x="16" y="114"/>
                          </a:lnTo>
                          <a:lnTo>
                            <a:pt x="28" y="113"/>
                          </a:lnTo>
                          <a:lnTo>
                            <a:pt x="39" y="112"/>
                          </a:lnTo>
                          <a:lnTo>
                            <a:pt x="52" y="110"/>
                          </a:lnTo>
                          <a:lnTo>
                            <a:pt x="65" y="106"/>
                          </a:lnTo>
                          <a:lnTo>
                            <a:pt x="76" y="101"/>
                          </a:lnTo>
                          <a:lnTo>
                            <a:pt x="85" y="95"/>
                          </a:lnTo>
                          <a:lnTo>
                            <a:pt x="92" y="88"/>
                          </a:lnTo>
                          <a:lnTo>
                            <a:pt x="95" y="79"/>
                          </a:lnTo>
                          <a:lnTo>
                            <a:pt x="93" y="67"/>
                          </a:lnTo>
                          <a:lnTo>
                            <a:pt x="88" y="53"/>
                          </a:lnTo>
                          <a:lnTo>
                            <a:pt x="76" y="38"/>
                          </a:lnTo>
                          <a:lnTo>
                            <a:pt x="58" y="21"/>
                          </a:lnTo>
                          <a:lnTo>
                            <a:pt x="31" y="0"/>
                          </a:lnTo>
                          <a:lnTo>
                            <a:pt x="32" y="4"/>
                          </a:lnTo>
                          <a:lnTo>
                            <a:pt x="35" y="14"/>
                          </a:lnTo>
                          <a:lnTo>
                            <a:pt x="37" y="28"/>
                          </a:lnTo>
                          <a:lnTo>
                            <a:pt x="38" y="45"/>
                          </a:lnTo>
                          <a:lnTo>
                            <a:pt x="37" y="65"/>
                          </a:lnTo>
                          <a:lnTo>
                            <a:pt x="31" y="83"/>
                          </a:lnTo>
                          <a:lnTo>
                            <a:pt x="19" y="101"/>
                          </a:lnTo>
                          <a:lnTo>
                            <a:pt x="0" y="116"/>
                          </a:lnTo>
                          <a:close/>
                        </a:path>
                      </a:pathLst>
                    </a:custGeom>
                    <a:solidFill>
                      <a:srgbClr val="B2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53" name="Freeform 190"/>
                    <p:cNvSpPr>
                      <a:spLocks/>
                    </p:cNvSpPr>
                    <p:nvPr/>
                  </p:nvSpPr>
                  <p:spPr bwMode="auto">
                    <a:xfrm>
                      <a:off x="1018" y="403"/>
                      <a:ext cx="99" cy="64"/>
                    </a:xfrm>
                    <a:custGeom>
                      <a:avLst/>
                      <a:gdLst>
                        <a:gd name="T0" fmla="*/ 1 w 143"/>
                        <a:gd name="T1" fmla="*/ 0 h 107"/>
                        <a:gd name="T2" fmla="*/ 1 w 143"/>
                        <a:gd name="T3" fmla="*/ 1 h 107"/>
                        <a:gd name="T4" fmla="*/ 1 w 143"/>
                        <a:gd name="T5" fmla="*/ 1 h 107"/>
                        <a:gd name="T6" fmla="*/ 1 w 143"/>
                        <a:gd name="T7" fmla="*/ 1 h 107"/>
                        <a:gd name="T8" fmla="*/ 1 w 143"/>
                        <a:gd name="T9" fmla="*/ 1 h 107"/>
                        <a:gd name="T10" fmla="*/ 1 w 143"/>
                        <a:gd name="T11" fmla="*/ 1 h 107"/>
                        <a:gd name="T12" fmla="*/ 1 w 143"/>
                        <a:gd name="T13" fmla="*/ 1 h 107"/>
                        <a:gd name="T14" fmla="*/ 1 w 143"/>
                        <a:gd name="T15" fmla="*/ 1 h 107"/>
                        <a:gd name="T16" fmla="*/ 1 w 143"/>
                        <a:gd name="T17" fmla="*/ 1 h 107"/>
                        <a:gd name="T18" fmla="*/ 1 w 143"/>
                        <a:gd name="T19" fmla="*/ 1 h 107"/>
                        <a:gd name="T20" fmla="*/ 0 w 143"/>
                        <a:gd name="T21" fmla="*/ 1 h 107"/>
                        <a:gd name="T22" fmla="*/ 1 w 143"/>
                        <a:gd name="T23" fmla="*/ 1 h 107"/>
                        <a:gd name="T24" fmla="*/ 1 w 143"/>
                        <a:gd name="T25" fmla="*/ 1 h 107"/>
                        <a:gd name="T26" fmla="*/ 1 w 143"/>
                        <a:gd name="T27" fmla="*/ 1 h 107"/>
                        <a:gd name="T28" fmla="*/ 1 w 143"/>
                        <a:gd name="T29" fmla="*/ 1 h 107"/>
                        <a:gd name="T30" fmla="*/ 1 w 143"/>
                        <a:gd name="T31" fmla="*/ 1 h 107"/>
                        <a:gd name="T32" fmla="*/ 1 w 143"/>
                        <a:gd name="T33" fmla="*/ 1 h 107"/>
                        <a:gd name="T34" fmla="*/ 1 w 143"/>
                        <a:gd name="T35" fmla="*/ 1 h 107"/>
                        <a:gd name="T36" fmla="*/ 1 w 143"/>
                        <a:gd name="T37" fmla="*/ 1 h 107"/>
                        <a:gd name="T38" fmla="*/ 1 w 143"/>
                        <a:gd name="T39" fmla="*/ 1 h 107"/>
                        <a:gd name="T40" fmla="*/ 1 w 143"/>
                        <a:gd name="T41" fmla="*/ 1 h 107"/>
                        <a:gd name="T42" fmla="*/ 1 w 143"/>
                        <a:gd name="T43" fmla="*/ 1 h 107"/>
                        <a:gd name="T44" fmla="*/ 1 w 143"/>
                        <a:gd name="T45" fmla="*/ 1 h 107"/>
                        <a:gd name="T46" fmla="*/ 1 w 143"/>
                        <a:gd name="T47" fmla="*/ 1 h 107"/>
                        <a:gd name="T48" fmla="*/ 1 w 143"/>
                        <a:gd name="T49" fmla="*/ 1 h 107"/>
                        <a:gd name="T50" fmla="*/ 1 w 143"/>
                        <a:gd name="T51" fmla="*/ 1 h 107"/>
                        <a:gd name="T52" fmla="*/ 1 w 143"/>
                        <a:gd name="T53" fmla="*/ 1 h 107"/>
                        <a:gd name="T54" fmla="*/ 1 w 143"/>
                        <a:gd name="T55" fmla="*/ 1 h 107"/>
                        <a:gd name="T56" fmla="*/ 1 w 143"/>
                        <a:gd name="T57" fmla="*/ 1 h 107"/>
                        <a:gd name="T58" fmla="*/ 1 w 143"/>
                        <a:gd name="T59" fmla="*/ 1 h 107"/>
                        <a:gd name="T60" fmla="*/ 1 w 143"/>
                        <a:gd name="T61" fmla="*/ 1 h 107"/>
                        <a:gd name="T62" fmla="*/ 1 w 143"/>
                        <a:gd name="T63" fmla="*/ 1 h 107"/>
                        <a:gd name="T64" fmla="*/ 1 w 143"/>
                        <a:gd name="T65" fmla="*/ 0 h 10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3"/>
                        <a:gd name="T100" fmla="*/ 0 h 107"/>
                        <a:gd name="T101" fmla="*/ 143 w 143"/>
                        <a:gd name="T102" fmla="*/ 107 h 10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3" h="107">
                          <a:moveTo>
                            <a:pt x="90" y="0"/>
                          </a:moveTo>
                          <a:lnTo>
                            <a:pt x="88" y="1"/>
                          </a:lnTo>
                          <a:lnTo>
                            <a:pt x="81" y="4"/>
                          </a:lnTo>
                          <a:lnTo>
                            <a:pt x="70" y="9"/>
                          </a:lnTo>
                          <a:lnTo>
                            <a:pt x="58" y="16"/>
                          </a:lnTo>
                          <a:lnTo>
                            <a:pt x="45" y="24"/>
                          </a:lnTo>
                          <a:lnTo>
                            <a:pt x="31" y="33"/>
                          </a:lnTo>
                          <a:lnTo>
                            <a:pt x="18" y="43"/>
                          </a:lnTo>
                          <a:lnTo>
                            <a:pt x="9" y="53"/>
                          </a:lnTo>
                          <a:lnTo>
                            <a:pt x="2" y="63"/>
                          </a:lnTo>
                          <a:lnTo>
                            <a:pt x="0" y="72"/>
                          </a:lnTo>
                          <a:lnTo>
                            <a:pt x="4" y="81"/>
                          </a:lnTo>
                          <a:lnTo>
                            <a:pt x="14" y="89"/>
                          </a:lnTo>
                          <a:lnTo>
                            <a:pt x="31" y="96"/>
                          </a:lnTo>
                          <a:lnTo>
                            <a:pt x="59" y="102"/>
                          </a:lnTo>
                          <a:lnTo>
                            <a:pt x="94" y="106"/>
                          </a:lnTo>
                          <a:lnTo>
                            <a:pt x="143" y="107"/>
                          </a:lnTo>
                          <a:lnTo>
                            <a:pt x="141" y="107"/>
                          </a:lnTo>
                          <a:lnTo>
                            <a:pt x="134" y="104"/>
                          </a:lnTo>
                          <a:lnTo>
                            <a:pt x="124" y="102"/>
                          </a:lnTo>
                          <a:lnTo>
                            <a:pt x="112" y="99"/>
                          </a:lnTo>
                          <a:lnTo>
                            <a:pt x="98" y="94"/>
                          </a:lnTo>
                          <a:lnTo>
                            <a:pt x="83" y="88"/>
                          </a:lnTo>
                          <a:lnTo>
                            <a:pt x="68" y="82"/>
                          </a:lnTo>
                          <a:lnTo>
                            <a:pt x="55" y="76"/>
                          </a:lnTo>
                          <a:lnTo>
                            <a:pt x="44" y="68"/>
                          </a:lnTo>
                          <a:lnTo>
                            <a:pt x="35" y="59"/>
                          </a:lnTo>
                          <a:lnTo>
                            <a:pt x="30" y="51"/>
                          </a:lnTo>
                          <a:lnTo>
                            <a:pt x="29" y="41"/>
                          </a:lnTo>
                          <a:lnTo>
                            <a:pt x="35" y="32"/>
                          </a:lnTo>
                          <a:lnTo>
                            <a:pt x="45" y="21"/>
                          </a:lnTo>
                          <a:lnTo>
                            <a:pt x="63" y="11"/>
                          </a:lnTo>
                          <a:lnTo>
                            <a:pt x="9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54" name="Freeform 191"/>
                    <p:cNvSpPr>
                      <a:spLocks/>
                    </p:cNvSpPr>
                    <p:nvPr/>
                  </p:nvSpPr>
                  <p:spPr bwMode="auto">
                    <a:xfrm>
                      <a:off x="1131" y="431"/>
                      <a:ext cx="63" cy="28"/>
                    </a:xfrm>
                    <a:custGeom>
                      <a:avLst/>
                      <a:gdLst>
                        <a:gd name="T0" fmla="*/ 0 w 90"/>
                        <a:gd name="T1" fmla="*/ 1 h 47"/>
                        <a:gd name="T2" fmla="*/ 1 w 90"/>
                        <a:gd name="T3" fmla="*/ 1 h 47"/>
                        <a:gd name="T4" fmla="*/ 1 w 90"/>
                        <a:gd name="T5" fmla="*/ 1 h 47"/>
                        <a:gd name="T6" fmla="*/ 1 w 90"/>
                        <a:gd name="T7" fmla="*/ 1 h 47"/>
                        <a:gd name="T8" fmla="*/ 1 w 90"/>
                        <a:gd name="T9" fmla="*/ 1 h 47"/>
                        <a:gd name="T10" fmla="*/ 1 w 90"/>
                        <a:gd name="T11" fmla="*/ 1 h 47"/>
                        <a:gd name="T12" fmla="*/ 1 w 90"/>
                        <a:gd name="T13" fmla="*/ 1 h 47"/>
                        <a:gd name="T14" fmla="*/ 1 w 90"/>
                        <a:gd name="T15" fmla="*/ 1 h 47"/>
                        <a:gd name="T16" fmla="*/ 1 w 90"/>
                        <a:gd name="T17" fmla="*/ 0 h 47"/>
                        <a:gd name="T18" fmla="*/ 1 w 90"/>
                        <a:gd name="T19" fmla="*/ 1 h 47"/>
                        <a:gd name="T20" fmla="*/ 1 w 90"/>
                        <a:gd name="T21" fmla="*/ 1 h 47"/>
                        <a:gd name="T22" fmla="*/ 1 w 90"/>
                        <a:gd name="T23" fmla="*/ 1 h 47"/>
                        <a:gd name="T24" fmla="*/ 1 w 90"/>
                        <a:gd name="T25" fmla="*/ 1 h 47"/>
                        <a:gd name="T26" fmla="*/ 1 w 90"/>
                        <a:gd name="T27" fmla="*/ 1 h 47"/>
                        <a:gd name="T28" fmla="*/ 1 w 90"/>
                        <a:gd name="T29" fmla="*/ 1 h 47"/>
                        <a:gd name="T30" fmla="*/ 1 w 90"/>
                        <a:gd name="T31" fmla="*/ 1 h 47"/>
                        <a:gd name="T32" fmla="*/ 0 w 90"/>
                        <a:gd name="T33" fmla="*/ 1 h 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0"/>
                        <a:gd name="T52" fmla="*/ 0 h 47"/>
                        <a:gd name="T53" fmla="*/ 90 w 90"/>
                        <a:gd name="T54" fmla="*/ 47 h 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0" h="47">
                          <a:moveTo>
                            <a:pt x="0" y="47"/>
                          </a:moveTo>
                          <a:lnTo>
                            <a:pt x="7" y="46"/>
                          </a:lnTo>
                          <a:lnTo>
                            <a:pt x="23" y="45"/>
                          </a:lnTo>
                          <a:lnTo>
                            <a:pt x="44" y="41"/>
                          </a:lnTo>
                          <a:lnTo>
                            <a:pt x="66" y="35"/>
                          </a:lnTo>
                          <a:lnTo>
                            <a:pt x="83" y="30"/>
                          </a:lnTo>
                          <a:lnTo>
                            <a:pt x="90" y="22"/>
                          </a:lnTo>
                          <a:lnTo>
                            <a:pt x="85" y="11"/>
                          </a:lnTo>
                          <a:lnTo>
                            <a:pt x="59" y="0"/>
                          </a:lnTo>
                          <a:lnTo>
                            <a:pt x="60" y="2"/>
                          </a:lnTo>
                          <a:lnTo>
                            <a:pt x="61" y="7"/>
                          </a:lnTo>
                          <a:lnTo>
                            <a:pt x="61" y="12"/>
                          </a:lnTo>
                          <a:lnTo>
                            <a:pt x="60" y="21"/>
                          </a:lnTo>
                          <a:lnTo>
                            <a:pt x="55" y="29"/>
                          </a:lnTo>
                          <a:lnTo>
                            <a:pt x="44" y="37"/>
                          </a:lnTo>
                          <a:lnTo>
                            <a:pt x="26" y="44"/>
                          </a:lnTo>
                          <a:lnTo>
                            <a:pt x="0" y="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55" name="Freeform 192"/>
                    <p:cNvSpPr>
                      <a:spLocks/>
                    </p:cNvSpPr>
                    <p:nvPr/>
                  </p:nvSpPr>
                  <p:spPr bwMode="auto">
                    <a:xfrm>
                      <a:off x="1023" y="456"/>
                      <a:ext cx="48" cy="291"/>
                    </a:xfrm>
                    <a:custGeom>
                      <a:avLst/>
                      <a:gdLst>
                        <a:gd name="T0" fmla="*/ 1 w 69"/>
                        <a:gd name="T1" fmla="*/ 0 h 485"/>
                        <a:gd name="T2" fmla="*/ 1 w 69"/>
                        <a:gd name="T3" fmla="*/ 1 h 485"/>
                        <a:gd name="T4" fmla="*/ 1 w 69"/>
                        <a:gd name="T5" fmla="*/ 1 h 485"/>
                        <a:gd name="T6" fmla="*/ 1 w 69"/>
                        <a:gd name="T7" fmla="*/ 1 h 485"/>
                        <a:gd name="T8" fmla="*/ 1 w 69"/>
                        <a:gd name="T9" fmla="*/ 1 h 485"/>
                        <a:gd name="T10" fmla="*/ 1 w 69"/>
                        <a:gd name="T11" fmla="*/ 1 h 485"/>
                        <a:gd name="T12" fmla="*/ 1 w 69"/>
                        <a:gd name="T13" fmla="*/ 1 h 485"/>
                        <a:gd name="T14" fmla="*/ 1 w 69"/>
                        <a:gd name="T15" fmla="*/ 1 h 485"/>
                        <a:gd name="T16" fmla="*/ 0 w 69"/>
                        <a:gd name="T17" fmla="*/ 1 h 485"/>
                        <a:gd name="T18" fmla="*/ 1 w 69"/>
                        <a:gd name="T19" fmla="*/ 1 h 485"/>
                        <a:gd name="T20" fmla="*/ 1 w 69"/>
                        <a:gd name="T21" fmla="*/ 1 h 485"/>
                        <a:gd name="T22" fmla="*/ 1 w 69"/>
                        <a:gd name="T23" fmla="*/ 1 h 485"/>
                        <a:gd name="T24" fmla="*/ 1 w 69"/>
                        <a:gd name="T25" fmla="*/ 1 h 485"/>
                        <a:gd name="T26" fmla="*/ 1 w 69"/>
                        <a:gd name="T27" fmla="*/ 1 h 485"/>
                        <a:gd name="T28" fmla="*/ 1 w 69"/>
                        <a:gd name="T29" fmla="*/ 1 h 485"/>
                        <a:gd name="T30" fmla="*/ 1 w 69"/>
                        <a:gd name="T31" fmla="*/ 1 h 485"/>
                        <a:gd name="T32" fmla="*/ 1 w 69"/>
                        <a:gd name="T33" fmla="*/ 0 h 4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9"/>
                        <a:gd name="T52" fmla="*/ 0 h 485"/>
                        <a:gd name="T53" fmla="*/ 69 w 69"/>
                        <a:gd name="T54" fmla="*/ 485 h 48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9" h="485">
                          <a:moveTo>
                            <a:pt x="15" y="0"/>
                          </a:moveTo>
                          <a:lnTo>
                            <a:pt x="21" y="14"/>
                          </a:lnTo>
                          <a:lnTo>
                            <a:pt x="34" y="52"/>
                          </a:lnTo>
                          <a:lnTo>
                            <a:pt x="50" y="109"/>
                          </a:lnTo>
                          <a:lnTo>
                            <a:pt x="63" y="179"/>
                          </a:lnTo>
                          <a:lnTo>
                            <a:pt x="69" y="257"/>
                          </a:lnTo>
                          <a:lnTo>
                            <a:pt x="65" y="338"/>
                          </a:lnTo>
                          <a:lnTo>
                            <a:pt x="43" y="416"/>
                          </a:lnTo>
                          <a:lnTo>
                            <a:pt x="0" y="485"/>
                          </a:lnTo>
                          <a:lnTo>
                            <a:pt x="4" y="478"/>
                          </a:lnTo>
                          <a:lnTo>
                            <a:pt x="13" y="455"/>
                          </a:lnTo>
                          <a:lnTo>
                            <a:pt x="23" y="418"/>
                          </a:lnTo>
                          <a:lnTo>
                            <a:pt x="35" y="365"/>
                          </a:lnTo>
                          <a:lnTo>
                            <a:pt x="42" y="297"/>
                          </a:lnTo>
                          <a:lnTo>
                            <a:pt x="43" y="215"/>
                          </a:lnTo>
                          <a:lnTo>
                            <a:pt x="35" y="115"/>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56" name="Freeform 193"/>
                    <p:cNvSpPr>
                      <a:spLocks/>
                    </p:cNvSpPr>
                    <p:nvPr/>
                  </p:nvSpPr>
                  <p:spPr bwMode="auto">
                    <a:xfrm>
                      <a:off x="1192" y="456"/>
                      <a:ext cx="57" cy="291"/>
                    </a:xfrm>
                    <a:custGeom>
                      <a:avLst/>
                      <a:gdLst>
                        <a:gd name="T0" fmla="*/ 1 w 82"/>
                        <a:gd name="T1" fmla="*/ 0 h 485"/>
                        <a:gd name="T2" fmla="*/ 1 w 82"/>
                        <a:gd name="T3" fmla="*/ 1 h 485"/>
                        <a:gd name="T4" fmla="*/ 1 w 82"/>
                        <a:gd name="T5" fmla="*/ 1 h 485"/>
                        <a:gd name="T6" fmla="*/ 1 w 82"/>
                        <a:gd name="T7" fmla="*/ 1 h 485"/>
                        <a:gd name="T8" fmla="*/ 1 w 82"/>
                        <a:gd name="T9" fmla="*/ 1 h 485"/>
                        <a:gd name="T10" fmla="*/ 0 w 82"/>
                        <a:gd name="T11" fmla="*/ 1 h 485"/>
                        <a:gd name="T12" fmla="*/ 1 w 82"/>
                        <a:gd name="T13" fmla="*/ 1 h 485"/>
                        <a:gd name="T14" fmla="*/ 1 w 82"/>
                        <a:gd name="T15" fmla="*/ 1 h 485"/>
                        <a:gd name="T16" fmla="*/ 1 w 82"/>
                        <a:gd name="T17" fmla="*/ 1 h 485"/>
                        <a:gd name="T18" fmla="*/ 1 w 82"/>
                        <a:gd name="T19" fmla="*/ 1 h 485"/>
                        <a:gd name="T20" fmla="*/ 1 w 82"/>
                        <a:gd name="T21" fmla="*/ 1 h 485"/>
                        <a:gd name="T22" fmla="*/ 1 w 82"/>
                        <a:gd name="T23" fmla="*/ 1 h 485"/>
                        <a:gd name="T24" fmla="*/ 1 w 82"/>
                        <a:gd name="T25" fmla="*/ 1 h 485"/>
                        <a:gd name="T26" fmla="*/ 1 w 82"/>
                        <a:gd name="T27" fmla="*/ 1 h 485"/>
                        <a:gd name="T28" fmla="*/ 1 w 82"/>
                        <a:gd name="T29" fmla="*/ 1 h 485"/>
                        <a:gd name="T30" fmla="*/ 1 w 82"/>
                        <a:gd name="T31" fmla="*/ 1 h 485"/>
                        <a:gd name="T32" fmla="*/ 1 w 82"/>
                        <a:gd name="T33" fmla="*/ 0 h 4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485"/>
                        <a:gd name="T53" fmla="*/ 82 w 82"/>
                        <a:gd name="T54" fmla="*/ 485 h 48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485">
                          <a:moveTo>
                            <a:pt x="67" y="0"/>
                          </a:moveTo>
                          <a:lnTo>
                            <a:pt x="60" y="16"/>
                          </a:lnTo>
                          <a:lnTo>
                            <a:pt x="45" y="58"/>
                          </a:lnTo>
                          <a:lnTo>
                            <a:pt x="25" y="120"/>
                          </a:lnTo>
                          <a:lnTo>
                            <a:pt x="8" y="195"/>
                          </a:lnTo>
                          <a:lnTo>
                            <a:pt x="0" y="276"/>
                          </a:lnTo>
                          <a:lnTo>
                            <a:pt x="5" y="356"/>
                          </a:lnTo>
                          <a:lnTo>
                            <a:pt x="31" y="428"/>
                          </a:lnTo>
                          <a:lnTo>
                            <a:pt x="82" y="485"/>
                          </a:lnTo>
                          <a:lnTo>
                            <a:pt x="78" y="478"/>
                          </a:lnTo>
                          <a:lnTo>
                            <a:pt x="69" y="455"/>
                          </a:lnTo>
                          <a:lnTo>
                            <a:pt x="58" y="418"/>
                          </a:lnTo>
                          <a:lnTo>
                            <a:pt x="47" y="365"/>
                          </a:lnTo>
                          <a:lnTo>
                            <a:pt x="39" y="297"/>
                          </a:lnTo>
                          <a:lnTo>
                            <a:pt x="38" y="215"/>
                          </a:lnTo>
                          <a:lnTo>
                            <a:pt x="46" y="115"/>
                          </a:lnTo>
                          <a:lnTo>
                            <a:pt x="6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57" name="Freeform 194"/>
                    <p:cNvSpPr>
                      <a:spLocks/>
                    </p:cNvSpPr>
                    <p:nvPr/>
                  </p:nvSpPr>
                  <p:spPr bwMode="auto">
                    <a:xfrm>
                      <a:off x="1265" y="773"/>
                      <a:ext cx="209" cy="350"/>
                    </a:xfrm>
                    <a:custGeom>
                      <a:avLst/>
                      <a:gdLst>
                        <a:gd name="T0" fmla="*/ 0 w 297"/>
                        <a:gd name="T1" fmla="*/ 0 h 585"/>
                        <a:gd name="T2" fmla="*/ 1 w 297"/>
                        <a:gd name="T3" fmla="*/ 1 h 585"/>
                        <a:gd name="T4" fmla="*/ 1 w 297"/>
                        <a:gd name="T5" fmla="*/ 1 h 585"/>
                        <a:gd name="T6" fmla="*/ 1 w 297"/>
                        <a:gd name="T7" fmla="*/ 1 h 585"/>
                        <a:gd name="T8" fmla="*/ 1 w 297"/>
                        <a:gd name="T9" fmla="*/ 1 h 585"/>
                        <a:gd name="T10" fmla="*/ 1 w 297"/>
                        <a:gd name="T11" fmla="*/ 1 h 585"/>
                        <a:gd name="T12" fmla="*/ 1 w 297"/>
                        <a:gd name="T13" fmla="*/ 1 h 585"/>
                        <a:gd name="T14" fmla="*/ 1 w 297"/>
                        <a:gd name="T15" fmla="*/ 1 h 585"/>
                        <a:gd name="T16" fmla="*/ 1 w 297"/>
                        <a:gd name="T17" fmla="*/ 1 h 585"/>
                        <a:gd name="T18" fmla="*/ 1 w 297"/>
                        <a:gd name="T19" fmla="*/ 1 h 585"/>
                        <a:gd name="T20" fmla="*/ 1 w 297"/>
                        <a:gd name="T21" fmla="*/ 1 h 585"/>
                        <a:gd name="T22" fmla="*/ 1 w 297"/>
                        <a:gd name="T23" fmla="*/ 1 h 585"/>
                        <a:gd name="T24" fmla="*/ 1 w 297"/>
                        <a:gd name="T25" fmla="*/ 1 h 585"/>
                        <a:gd name="T26" fmla="*/ 1 w 297"/>
                        <a:gd name="T27" fmla="*/ 1 h 585"/>
                        <a:gd name="T28" fmla="*/ 1 w 297"/>
                        <a:gd name="T29" fmla="*/ 1 h 585"/>
                        <a:gd name="T30" fmla="*/ 1 w 297"/>
                        <a:gd name="T31" fmla="*/ 1 h 585"/>
                        <a:gd name="T32" fmla="*/ 1 w 297"/>
                        <a:gd name="T33" fmla="*/ 1 h 585"/>
                        <a:gd name="T34" fmla="*/ 1 w 297"/>
                        <a:gd name="T35" fmla="*/ 1 h 585"/>
                        <a:gd name="T36" fmla="*/ 1 w 297"/>
                        <a:gd name="T37" fmla="*/ 1 h 585"/>
                        <a:gd name="T38" fmla="*/ 1 w 297"/>
                        <a:gd name="T39" fmla="*/ 1 h 585"/>
                        <a:gd name="T40" fmla="*/ 1 w 297"/>
                        <a:gd name="T41" fmla="*/ 1 h 585"/>
                        <a:gd name="T42" fmla="*/ 1 w 297"/>
                        <a:gd name="T43" fmla="*/ 1 h 585"/>
                        <a:gd name="T44" fmla="*/ 1 w 297"/>
                        <a:gd name="T45" fmla="*/ 1 h 585"/>
                        <a:gd name="T46" fmla="*/ 1 w 297"/>
                        <a:gd name="T47" fmla="*/ 1 h 585"/>
                        <a:gd name="T48" fmla="*/ 1 w 297"/>
                        <a:gd name="T49" fmla="*/ 1 h 585"/>
                        <a:gd name="T50" fmla="*/ 1 w 297"/>
                        <a:gd name="T51" fmla="*/ 1 h 585"/>
                        <a:gd name="T52" fmla="*/ 1 w 297"/>
                        <a:gd name="T53" fmla="*/ 1 h 585"/>
                        <a:gd name="T54" fmla="*/ 1 w 297"/>
                        <a:gd name="T55" fmla="*/ 1 h 585"/>
                        <a:gd name="T56" fmla="*/ 1 w 297"/>
                        <a:gd name="T57" fmla="*/ 1 h 585"/>
                        <a:gd name="T58" fmla="*/ 1 w 297"/>
                        <a:gd name="T59" fmla="*/ 1 h 585"/>
                        <a:gd name="T60" fmla="*/ 1 w 297"/>
                        <a:gd name="T61" fmla="*/ 1 h 585"/>
                        <a:gd name="T62" fmla="*/ 1 w 297"/>
                        <a:gd name="T63" fmla="*/ 1 h 585"/>
                        <a:gd name="T64" fmla="*/ 1 w 297"/>
                        <a:gd name="T65" fmla="*/ 1 h 585"/>
                        <a:gd name="T66" fmla="*/ 1 w 297"/>
                        <a:gd name="T67" fmla="*/ 1 h 585"/>
                        <a:gd name="T68" fmla="*/ 1 w 297"/>
                        <a:gd name="T69" fmla="*/ 1 h 585"/>
                        <a:gd name="T70" fmla="*/ 1 w 297"/>
                        <a:gd name="T71" fmla="*/ 1 h 585"/>
                        <a:gd name="T72" fmla="*/ 1 w 297"/>
                        <a:gd name="T73" fmla="*/ 1 h 585"/>
                        <a:gd name="T74" fmla="*/ 1 w 297"/>
                        <a:gd name="T75" fmla="*/ 1 h 585"/>
                        <a:gd name="T76" fmla="*/ 1 w 297"/>
                        <a:gd name="T77" fmla="*/ 1 h 585"/>
                        <a:gd name="T78" fmla="*/ 1 w 297"/>
                        <a:gd name="T79" fmla="*/ 1 h 585"/>
                        <a:gd name="T80" fmla="*/ 1 w 297"/>
                        <a:gd name="T81" fmla="*/ 1 h 585"/>
                        <a:gd name="T82" fmla="*/ 1 w 297"/>
                        <a:gd name="T83" fmla="*/ 1 h 585"/>
                        <a:gd name="T84" fmla="*/ 1 w 297"/>
                        <a:gd name="T85" fmla="*/ 1 h 585"/>
                        <a:gd name="T86" fmla="*/ 1 w 297"/>
                        <a:gd name="T87" fmla="*/ 1 h 585"/>
                        <a:gd name="T88" fmla="*/ 1 w 297"/>
                        <a:gd name="T89" fmla="*/ 1 h 585"/>
                        <a:gd name="T90" fmla="*/ 1 w 297"/>
                        <a:gd name="T91" fmla="*/ 1 h 585"/>
                        <a:gd name="T92" fmla="*/ 1 w 297"/>
                        <a:gd name="T93" fmla="*/ 1 h 585"/>
                        <a:gd name="T94" fmla="*/ 1 w 297"/>
                        <a:gd name="T95" fmla="*/ 1 h 585"/>
                        <a:gd name="T96" fmla="*/ 0 w 297"/>
                        <a:gd name="T97" fmla="*/ 0 h 58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97"/>
                        <a:gd name="T148" fmla="*/ 0 h 585"/>
                        <a:gd name="T149" fmla="*/ 297 w 297"/>
                        <a:gd name="T150" fmla="*/ 585 h 58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97" h="585">
                          <a:moveTo>
                            <a:pt x="0" y="0"/>
                          </a:moveTo>
                          <a:lnTo>
                            <a:pt x="1" y="1"/>
                          </a:lnTo>
                          <a:lnTo>
                            <a:pt x="5" y="5"/>
                          </a:lnTo>
                          <a:lnTo>
                            <a:pt x="12" y="9"/>
                          </a:lnTo>
                          <a:lnTo>
                            <a:pt x="21" y="15"/>
                          </a:lnTo>
                          <a:lnTo>
                            <a:pt x="32" y="23"/>
                          </a:lnTo>
                          <a:lnTo>
                            <a:pt x="45" y="31"/>
                          </a:lnTo>
                          <a:lnTo>
                            <a:pt x="58" y="40"/>
                          </a:lnTo>
                          <a:lnTo>
                            <a:pt x="73" y="51"/>
                          </a:lnTo>
                          <a:lnTo>
                            <a:pt x="89" y="61"/>
                          </a:lnTo>
                          <a:lnTo>
                            <a:pt x="106" y="71"/>
                          </a:lnTo>
                          <a:lnTo>
                            <a:pt x="123" y="82"/>
                          </a:lnTo>
                          <a:lnTo>
                            <a:pt x="139" y="92"/>
                          </a:lnTo>
                          <a:lnTo>
                            <a:pt x="155" y="101"/>
                          </a:lnTo>
                          <a:lnTo>
                            <a:pt x="171" y="109"/>
                          </a:lnTo>
                          <a:lnTo>
                            <a:pt x="186" y="118"/>
                          </a:lnTo>
                          <a:lnTo>
                            <a:pt x="200" y="123"/>
                          </a:lnTo>
                          <a:lnTo>
                            <a:pt x="202" y="124"/>
                          </a:lnTo>
                          <a:lnTo>
                            <a:pt x="208" y="128"/>
                          </a:lnTo>
                          <a:lnTo>
                            <a:pt x="217" y="134"/>
                          </a:lnTo>
                          <a:lnTo>
                            <a:pt x="229" y="142"/>
                          </a:lnTo>
                          <a:lnTo>
                            <a:pt x="241" y="153"/>
                          </a:lnTo>
                          <a:lnTo>
                            <a:pt x="254" y="168"/>
                          </a:lnTo>
                          <a:lnTo>
                            <a:pt x="267" y="188"/>
                          </a:lnTo>
                          <a:lnTo>
                            <a:pt x="278" y="211"/>
                          </a:lnTo>
                          <a:lnTo>
                            <a:pt x="288" y="239"/>
                          </a:lnTo>
                          <a:lnTo>
                            <a:pt x="294" y="271"/>
                          </a:lnTo>
                          <a:lnTo>
                            <a:pt x="297" y="309"/>
                          </a:lnTo>
                          <a:lnTo>
                            <a:pt x="294" y="351"/>
                          </a:lnTo>
                          <a:lnTo>
                            <a:pt x="286" y="401"/>
                          </a:lnTo>
                          <a:lnTo>
                            <a:pt x="273" y="455"/>
                          </a:lnTo>
                          <a:lnTo>
                            <a:pt x="251" y="517"/>
                          </a:lnTo>
                          <a:lnTo>
                            <a:pt x="221" y="585"/>
                          </a:lnTo>
                          <a:lnTo>
                            <a:pt x="225" y="575"/>
                          </a:lnTo>
                          <a:lnTo>
                            <a:pt x="237" y="545"/>
                          </a:lnTo>
                          <a:lnTo>
                            <a:pt x="251" y="499"/>
                          </a:lnTo>
                          <a:lnTo>
                            <a:pt x="261" y="442"/>
                          </a:lnTo>
                          <a:lnTo>
                            <a:pt x="263" y="378"/>
                          </a:lnTo>
                          <a:lnTo>
                            <a:pt x="255" y="310"/>
                          </a:lnTo>
                          <a:lnTo>
                            <a:pt x="229" y="242"/>
                          </a:lnTo>
                          <a:lnTo>
                            <a:pt x="182" y="179"/>
                          </a:lnTo>
                          <a:lnTo>
                            <a:pt x="175" y="173"/>
                          </a:lnTo>
                          <a:lnTo>
                            <a:pt x="155" y="158"/>
                          </a:lnTo>
                          <a:lnTo>
                            <a:pt x="127" y="135"/>
                          </a:lnTo>
                          <a:lnTo>
                            <a:pt x="96" y="107"/>
                          </a:lnTo>
                          <a:lnTo>
                            <a:pt x="64" y="77"/>
                          </a:lnTo>
                          <a:lnTo>
                            <a:pt x="34" y="48"/>
                          </a:lnTo>
                          <a:lnTo>
                            <a:pt x="12"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58" name="Freeform 195"/>
                    <p:cNvSpPr>
                      <a:spLocks/>
                    </p:cNvSpPr>
                    <p:nvPr/>
                  </p:nvSpPr>
                  <p:spPr bwMode="auto">
                    <a:xfrm>
                      <a:off x="1187" y="420"/>
                      <a:ext cx="57" cy="39"/>
                    </a:xfrm>
                    <a:custGeom>
                      <a:avLst/>
                      <a:gdLst>
                        <a:gd name="T0" fmla="*/ 0 w 80"/>
                        <a:gd name="T1" fmla="*/ 1 h 66"/>
                        <a:gd name="T2" fmla="*/ 1 w 80"/>
                        <a:gd name="T3" fmla="*/ 0 h 66"/>
                        <a:gd name="T4" fmla="*/ 1 w 80"/>
                        <a:gd name="T5" fmla="*/ 0 h 66"/>
                        <a:gd name="T6" fmla="*/ 1 w 80"/>
                        <a:gd name="T7" fmla="*/ 0 h 66"/>
                        <a:gd name="T8" fmla="*/ 1 w 80"/>
                        <a:gd name="T9" fmla="*/ 1 h 66"/>
                        <a:gd name="T10" fmla="*/ 1 w 80"/>
                        <a:gd name="T11" fmla="*/ 1 h 66"/>
                        <a:gd name="T12" fmla="*/ 1 w 80"/>
                        <a:gd name="T13" fmla="*/ 1 h 66"/>
                        <a:gd name="T14" fmla="*/ 1 w 80"/>
                        <a:gd name="T15" fmla="*/ 1 h 66"/>
                        <a:gd name="T16" fmla="*/ 1 w 80"/>
                        <a:gd name="T17" fmla="*/ 1 h 66"/>
                        <a:gd name="T18" fmla="*/ 1 w 80"/>
                        <a:gd name="T19" fmla="*/ 1 h 66"/>
                        <a:gd name="T20" fmla="*/ 1 w 80"/>
                        <a:gd name="T21" fmla="*/ 1 h 66"/>
                        <a:gd name="T22" fmla="*/ 1 w 80"/>
                        <a:gd name="T23" fmla="*/ 1 h 66"/>
                        <a:gd name="T24" fmla="*/ 1 w 80"/>
                        <a:gd name="T25" fmla="*/ 1 h 66"/>
                        <a:gd name="T26" fmla="*/ 1 w 80"/>
                        <a:gd name="T27" fmla="*/ 1 h 66"/>
                        <a:gd name="T28" fmla="*/ 1 w 80"/>
                        <a:gd name="T29" fmla="*/ 1 h 66"/>
                        <a:gd name="T30" fmla="*/ 1 w 80"/>
                        <a:gd name="T31" fmla="*/ 1 h 66"/>
                        <a:gd name="T32" fmla="*/ 0 w 80"/>
                        <a:gd name="T33" fmla="*/ 1 h 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0"/>
                        <a:gd name="T52" fmla="*/ 0 h 66"/>
                        <a:gd name="T53" fmla="*/ 80 w 80"/>
                        <a:gd name="T54" fmla="*/ 66 h 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0" h="66">
                          <a:moveTo>
                            <a:pt x="0" y="1"/>
                          </a:moveTo>
                          <a:lnTo>
                            <a:pt x="4" y="0"/>
                          </a:lnTo>
                          <a:lnTo>
                            <a:pt x="12" y="0"/>
                          </a:lnTo>
                          <a:lnTo>
                            <a:pt x="22" y="0"/>
                          </a:lnTo>
                          <a:lnTo>
                            <a:pt x="36" y="3"/>
                          </a:lnTo>
                          <a:lnTo>
                            <a:pt x="50" y="10"/>
                          </a:lnTo>
                          <a:lnTo>
                            <a:pt x="62" y="21"/>
                          </a:lnTo>
                          <a:lnTo>
                            <a:pt x="73" y="40"/>
                          </a:lnTo>
                          <a:lnTo>
                            <a:pt x="80" y="66"/>
                          </a:lnTo>
                          <a:lnTo>
                            <a:pt x="78" y="64"/>
                          </a:lnTo>
                          <a:lnTo>
                            <a:pt x="76" y="57"/>
                          </a:lnTo>
                          <a:lnTo>
                            <a:pt x="71" y="48"/>
                          </a:lnTo>
                          <a:lnTo>
                            <a:pt x="63" y="36"/>
                          </a:lnTo>
                          <a:lnTo>
                            <a:pt x="53" y="25"/>
                          </a:lnTo>
                          <a:lnTo>
                            <a:pt x="39" y="14"/>
                          </a:lnTo>
                          <a:lnTo>
                            <a:pt x="22" y="6"/>
                          </a:lnTo>
                          <a:lnTo>
                            <a:pt x="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59" name="Freeform 196"/>
                    <p:cNvSpPr>
                      <a:spLocks/>
                    </p:cNvSpPr>
                    <p:nvPr/>
                  </p:nvSpPr>
                  <p:spPr bwMode="auto">
                    <a:xfrm>
                      <a:off x="838" y="1176"/>
                      <a:ext cx="212" cy="227"/>
                    </a:xfrm>
                    <a:custGeom>
                      <a:avLst/>
                      <a:gdLst>
                        <a:gd name="T0" fmla="*/ 0 w 300"/>
                        <a:gd name="T1" fmla="*/ 0 h 377"/>
                        <a:gd name="T2" fmla="*/ 1 w 300"/>
                        <a:gd name="T3" fmla="*/ 1 h 377"/>
                        <a:gd name="T4" fmla="*/ 1 w 300"/>
                        <a:gd name="T5" fmla="*/ 1 h 377"/>
                        <a:gd name="T6" fmla="*/ 1 w 300"/>
                        <a:gd name="T7" fmla="*/ 1 h 377"/>
                        <a:gd name="T8" fmla="*/ 1 w 300"/>
                        <a:gd name="T9" fmla="*/ 1 h 377"/>
                        <a:gd name="T10" fmla="*/ 1 w 300"/>
                        <a:gd name="T11" fmla="*/ 1 h 377"/>
                        <a:gd name="T12" fmla="*/ 1 w 300"/>
                        <a:gd name="T13" fmla="*/ 1 h 377"/>
                        <a:gd name="T14" fmla="*/ 1 w 300"/>
                        <a:gd name="T15" fmla="*/ 1 h 377"/>
                        <a:gd name="T16" fmla="*/ 1 w 300"/>
                        <a:gd name="T17" fmla="*/ 1 h 377"/>
                        <a:gd name="T18" fmla="*/ 1 w 300"/>
                        <a:gd name="T19" fmla="*/ 1 h 377"/>
                        <a:gd name="T20" fmla="*/ 1 w 300"/>
                        <a:gd name="T21" fmla="*/ 1 h 377"/>
                        <a:gd name="T22" fmla="*/ 1 w 300"/>
                        <a:gd name="T23" fmla="*/ 1 h 377"/>
                        <a:gd name="T24" fmla="*/ 1 w 300"/>
                        <a:gd name="T25" fmla="*/ 1 h 377"/>
                        <a:gd name="T26" fmla="*/ 1 w 300"/>
                        <a:gd name="T27" fmla="*/ 1 h 377"/>
                        <a:gd name="T28" fmla="*/ 1 w 300"/>
                        <a:gd name="T29" fmla="*/ 1 h 377"/>
                        <a:gd name="T30" fmla="*/ 1 w 300"/>
                        <a:gd name="T31" fmla="*/ 1 h 377"/>
                        <a:gd name="T32" fmla="*/ 1 w 300"/>
                        <a:gd name="T33" fmla="*/ 1 h 377"/>
                        <a:gd name="T34" fmla="*/ 1 w 300"/>
                        <a:gd name="T35" fmla="*/ 1 h 377"/>
                        <a:gd name="T36" fmla="*/ 1 w 300"/>
                        <a:gd name="T37" fmla="*/ 1 h 377"/>
                        <a:gd name="T38" fmla="*/ 1 w 300"/>
                        <a:gd name="T39" fmla="*/ 1 h 377"/>
                        <a:gd name="T40" fmla="*/ 1 w 300"/>
                        <a:gd name="T41" fmla="*/ 1 h 377"/>
                        <a:gd name="T42" fmla="*/ 1 w 300"/>
                        <a:gd name="T43" fmla="*/ 1 h 377"/>
                        <a:gd name="T44" fmla="*/ 1 w 300"/>
                        <a:gd name="T45" fmla="*/ 1 h 377"/>
                        <a:gd name="T46" fmla="*/ 1 w 300"/>
                        <a:gd name="T47" fmla="*/ 1 h 377"/>
                        <a:gd name="T48" fmla="*/ 1 w 300"/>
                        <a:gd name="T49" fmla="*/ 1 h 377"/>
                        <a:gd name="T50" fmla="*/ 1 w 300"/>
                        <a:gd name="T51" fmla="*/ 1 h 377"/>
                        <a:gd name="T52" fmla="*/ 1 w 300"/>
                        <a:gd name="T53" fmla="*/ 1 h 377"/>
                        <a:gd name="T54" fmla="*/ 1 w 300"/>
                        <a:gd name="T55" fmla="*/ 1 h 377"/>
                        <a:gd name="T56" fmla="*/ 1 w 300"/>
                        <a:gd name="T57" fmla="*/ 1 h 377"/>
                        <a:gd name="T58" fmla="*/ 1 w 300"/>
                        <a:gd name="T59" fmla="*/ 1 h 377"/>
                        <a:gd name="T60" fmla="*/ 1 w 300"/>
                        <a:gd name="T61" fmla="*/ 1 h 377"/>
                        <a:gd name="T62" fmla="*/ 1 w 300"/>
                        <a:gd name="T63" fmla="*/ 1 h 377"/>
                        <a:gd name="T64" fmla="*/ 0 w 300"/>
                        <a:gd name="T65" fmla="*/ 0 h 3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0"/>
                        <a:gd name="T100" fmla="*/ 0 h 377"/>
                        <a:gd name="T101" fmla="*/ 300 w 300"/>
                        <a:gd name="T102" fmla="*/ 377 h 37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0" h="377">
                          <a:moveTo>
                            <a:pt x="0" y="0"/>
                          </a:moveTo>
                          <a:lnTo>
                            <a:pt x="2" y="3"/>
                          </a:lnTo>
                          <a:lnTo>
                            <a:pt x="8" y="13"/>
                          </a:lnTo>
                          <a:lnTo>
                            <a:pt x="17" y="26"/>
                          </a:lnTo>
                          <a:lnTo>
                            <a:pt x="28" y="45"/>
                          </a:lnTo>
                          <a:lnTo>
                            <a:pt x="44" y="68"/>
                          </a:lnTo>
                          <a:lnTo>
                            <a:pt x="62" y="93"/>
                          </a:lnTo>
                          <a:lnTo>
                            <a:pt x="81" y="122"/>
                          </a:lnTo>
                          <a:lnTo>
                            <a:pt x="103" y="152"/>
                          </a:lnTo>
                          <a:lnTo>
                            <a:pt x="126" y="183"/>
                          </a:lnTo>
                          <a:lnTo>
                            <a:pt x="150" y="215"/>
                          </a:lnTo>
                          <a:lnTo>
                            <a:pt x="175" y="247"/>
                          </a:lnTo>
                          <a:lnTo>
                            <a:pt x="200" y="276"/>
                          </a:lnTo>
                          <a:lnTo>
                            <a:pt x="225" y="306"/>
                          </a:lnTo>
                          <a:lnTo>
                            <a:pt x="251" y="333"/>
                          </a:lnTo>
                          <a:lnTo>
                            <a:pt x="276" y="356"/>
                          </a:lnTo>
                          <a:lnTo>
                            <a:pt x="300" y="377"/>
                          </a:lnTo>
                          <a:lnTo>
                            <a:pt x="298" y="377"/>
                          </a:lnTo>
                          <a:lnTo>
                            <a:pt x="293" y="376"/>
                          </a:lnTo>
                          <a:lnTo>
                            <a:pt x="284" y="372"/>
                          </a:lnTo>
                          <a:lnTo>
                            <a:pt x="272" y="369"/>
                          </a:lnTo>
                          <a:lnTo>
                            <a:pt x="259" y="362"/>
                          </a:lnTo>
                          <a:lnTo>
                            <a:pt x="241" y="353"/>
                          </a:lnTo>
                          <a:lnTo>
                            <a:pt x="223" y="339"/>
                          </a:lnTo>
                          <a:lnTo>
                            <a:pt x="202" y="323"/>
                          </a:lnTo>
                          <a:lnTo>
                            <a:pt x="179" y="302"/>
                          </a:lnTo>
                          <a:lnTo>
                            <a:pt x="156" y="276"/>
                          </a:lnTo>
                          <a:lnTo>
                            <a:pt x="131" y="247"/>
                          </a:lnTo>
                          <a:lnTo>
                            <a:pt x="106" y="210"/>
                          </a:lnTo>
                          <a:lnTo>
                            <a:pt x="79" y="168"/>
                          </a:lnTo>
                          <a:lnTo>
                            <a:pt x="53" y="119"/>
                          </a:lnTo>
                          <a:lnTo>
                            <a:pt x="26" y="6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60" name="Freeform 197"/>
                    <p:cNvSpPr>
                      <a:spLocks/>
                    </p:cNvSpPr>
                    <p:nvPr/>
                  </p:nvSpPr>
                  <p:spPr bwMode="auto">
                    <a:xfrm>
                      <a:off x="1193" y="1180"/>
                      <a:ext cx="207" cy="225"/>
                    </a:xfrm>
                    <a:custGeom>
                      <a:avLst/>
                      <a:gdLst>
                        <a:gd name="T0" fmla="*/ 1 w 295"/>
                        <a:gd name="T1" fmla="*/ 0 h 376"/>
                        <a:gd name="T2" fmla="*/ 1 w 295"/>
                        <a:gd name="T3" fmla="*/ 1 h 376"/>
                        <a:gd name="T4" fmla="*/ 1 w 295"/>
                        <a:gd name="T5" fmla="*/ 1 h 376"/>
                        <a:gd name="T6" fmla="*/ 1 w 295"/>
                        <a:gd name="T7" fmla="*/ 1 h 376"/>
                        <a:gd name="T8" fmla="*/ 1 w 295"/>
                        <a:gd name="T9" fmla="*/ 1 h 376"/>
                        <a:gd name="T10" fmla="*/ 1 w 295"/>
                        <a:gd name="T11" fmla="*/ 1 h 376"/>
                        <a:gd name="T12" fmla="*/ 1 w 295"/>
                        <a:gd name="T13" fmla="*/ 1 h 376"/>
                        <a:gd name="T14" fmla="*/ 1 w 295"/>
                        <a:gd name="T15" fmla="*/ 1 h 376"/>
                        <a:gd name="T16" fmla="*/ 1 w 295"/>
                        <a:gd name="T17" fmla="*/ 1 h 376"/>
                        <a:gd name="T18" fmla="*/ 1 w 295"/>
                        <a:gd name="T19" fmla="*/ 1 h 376"/>
                        <a:gd name="T20" fmla="*/ 1 w 295"/>
                        <a:gd name="T21" fmla="*/ 1 h 376"/>
                        <a:gd name="T22" fmla="*/ 1 w 295"/>
                        <a:gd name="T23" fmla="*/ 1 h 376"/>
                        <a:gd name="T24" fmla="*/ 1 w 295"/>
                        <a:gd name="T25" fmla="*/ 1 h 376"/>
                        <a:gd name="T26" fmla="*/ 1 w 295"/>
                        <a:gd name="T27" fmla="*/ 1 h 376"/>
                        <a:gd name="T28" fmla="*/ 1 w 295"/>
                        <a:gd name="T29" fmla="*/ 1 h 376"/>
                        <a:gd name="T30" fmla="*/ 1 w 295"/>
                        <a:gd name="T31" fmla="*/ 1 h 376"/>
                        <a:gd name="T32" fmla="*/ 0 w 295"/>
                        <a:gd name="T33" fmla="*/ 1 h 376"/>
                        <a:gd name="T34" fmla="*/ 1 w 295"/>
                        <a:gd name="T35" fmla="*/ 1 h 376"/>
                        <a:gd name="T36" fmla="*/ 1 w 295"/>
                        <a:gd name="T37" fmla="*/ 1 h 376"/>
                        <a:gd name="T38" fmla="*/ 1 w 295"/>
                        <a:gd name="T39" fmla="*/ 1 h 376"/>
                        <a:gd name="T40" fmla="*/ 1 w 295"/>
                        <a:gd name="T41" fmla="*/ 1 h 376"/>
                        <a:gd name="T42" fmla="*/ 1 w 295"/>
                        <a:gd name="T43" fmla="*/ 1 h 376"/>
                        <a:gd name="T44" fmla="*/ 1 w 295"/>
                        <a:gd name="T45" fmla="*/ 1 h 376"/>
                        <a:gd name="T46" fmla="*/ 1 w 295"/>
                        <a:gd name="T47" fmla="*/ 1 h 376"/>
                        <a:gd name="T48" fmla="*/ 1 w 295"/>
                        <a:gd name="T49" fmla="*/ 1 h 376"/>
                        <a:gd name="T50" fmla="*/ 1 w 295"/>
                        <a:gd name="T51" fmla="*/ 1 h 376"/>
                        <a:gd name="T52" fmla="*/ 1 w 295"/>
                        <a:gd name="T53" fmla="*/ 1 h 376"/>
                        <a:gd name="T54" fmla="*/ 1 w 295"/>
                        <a:gd name="T55" fmla="*/ 1 h 376"/>
                        <a:gd name="T56" fmla="*/ 1 w 295"/>
                        <a:gd name="T57" fmla="*/ 1 h 376"/>
                        <a:gd name="T58" fmla="*/ 1 w 295"/>
                        <a:gd name="T59" fmla="*/ 1 h 376"/>
                        <a:gd name="T60" fmla="*/ 1 w 295"/>
                        <a:gd name="T61" fmla="*/ 1 h 376"/>
                        <a:gd name="T62" fmla="*/ 1 w 295"/>
                        <a:gd name="T63" fmla="*/ 1 h 376"/>
                        <a:gd name="T64" fmla="*/ 1 w 295"/>
                        <a:gd name="T65" fmla="*/ 0 h 37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95"/>
                        <a:gd name="T100" fmla="*/ 0 h 376"/>
                        <a:gd name="T101" fmla="*/ 295 w 295"/>
                        <a:gd name="T102" fmla="*/ 376 h 37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95" h="376">
                          <a:moveTo>
                            <a:pt x="295" y="0"/>
                          </a:moveTo>
                          <a:lnTo>
                            <a:pt x="294" y="3"/>
                          </a:lnTo>
                          <a:lnTo>
                            <a:pt x="288" y="15"/>
                          </a:lnTo>
                          <a:lnTo>
                            <a:pt x="280" y="31"/>
                          </a:lnTo>
                          <a:lnTo>
                            <a:pt x="270" y="53"/>
                          </a:lnTo>
                          <a:lnTo>
                            <a:pt x="257" y="79"/>
                          </a:lnTo>
                          <a:lnTo>
                            <a:pt x="241" y="108"/>
                          </a:lnTo>
                          <a:lnTo>
                            <a:pt x="224" y="139"/>
                          </a:lnTo>
                          <a:lnTo>
                            <a:pt x="203" y="172"/>
                          </a:lnTo>
                          <a:lnTo>
                            <a:pt x="182" y="206"/>
                          </a:lnTo>
                          <a:lnTo>
                            <a:pt x="159" y="239"/>
                          </a:lnTo>
                          <a:lnTo>
                            <a:pt x="135" y="270"/>
                          </a:lnTo>
                          <a:lnTo>
                            <a:pt x="108" y="300"/>
                          </a:lnTo>
                          <a:lnTo>
                            <a:pt x="83" y="326"/>
                          </a:lnTo>
                          <a:lnTo>
                            <a:pt x="55" y="349"/>
                          </a:lnTo>
                          <a:lnTo>
                            <a:pt x="28" y="365"/>
                          </a:lnTo>
                          <a:lnTo>
                            <a:pt x="0" y="376"/>
                          </a:lnTo>
                          <a:lnTo>
                            <a:pt x="2" y="376"/>
                          </a:lnTo>
                          <a:lnTo>
                            <a:pt x="7" y="375"/>
                          </a:lnTo>
                          <a:lnTo>
                            <a:pt x="16" y="372"/>
                          </a:lnTo>
                          <a:lnTo>
                            <a:pt x="27" y="368"/>
                          </a:lnTo>
                          <a:lnTo>
                            <a:pt x="42" y="361"/>
                          </a:lnTo>
                          <a:lnTo>
                            <a:pt x="58" y="352"/>
                          </a:lnTo>
                          <a:lnTo>
                            <a:pt x="76" y="338"/>
                          </a:lnTo>
                          <a:lnTo>
                            <a:pt x="97" y="322"/>
                          </a:lnTo>
                          <a:lnTo>
                            <a:pt x="119" y="301"/>
                          </a:lnTo>
                          <a:lnTo>
                            <a:pt x="142" y="276"/>
                          </a:lnTo>
                          <a:lnTo>
                            <a:pt x="166" y="246"/>
                          </a:lnTo>
                          <a:lnTo>
                            <a:pt x="191" y="209"/>
                          </a:lnTo>
                          <a:lnTo>
                            <a:pt x="218" y="168"/>
                          </a:lnTo>
                          <a:lnTo>
                            <a:pt x="243" y="118"/>
                          </a:lnTo>
                          <a:lnTo>
                            <a:pt x="270" y="63"/>
                          </a:lnTo>
                          <a:lnTo>
                            <a:pt x="29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pic>
                  <p:nvPicPr>
                    <p:cNvPr id="24661" name="Picture 198" descr="FD01105_"/>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56" y="883"/>
                      <a:ext cx="706" cy="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4588" name="Group 199"/>
                <p:cNvGrpSpPr>
                  <a:grpSpLocks/>
                </p:cNvGrpSpPr>
                <p:nvPr/>
              </p:nvGrpSpPr>
              <p:grpSpPr bwMode="auto">
                <a:xfrm rot="8639691">
                  <a:off x="1003" y="2073"/>
                  <a:ext cx="297" cy="584"/>
                  <a:chOff x="2112" y="2592"/>
                  <a:chExt cx="489" cy="1082"/>
                </a:xfrm>
              </p:grpSpPr>
              <p:sp>
                <p:nvSpPr>
                  <p:cNvPr id="24612" name="Freeform 200"/>
                  <p:cNvSpPr>
                    <a:spLocks/>
                  </p:cNvSpPr>
                  <p:nvPr/>
                </p:nvSpPr>
                <p:spPr bwMode="auto">
                  <a:xfrm>
                    <a:off x="2112" y="2592"/>
                    <a:ext cx="489" cy="1082"/>
                  </a:xfrm>
                  <a:custGeom>
                    <a:avLst/>
                    <a:gdLst>
                      <a:gd name="T0" fmla="*/ 1 w 978"/>
                      <a:gd name="T1" fmla="*/ 1 h 2164"/>
                      <a:gd name="T2" fmla="*/ 1 w 978"/>
                      <a:gd name="T3" fmla="*/ 1 h 2164"/>
                      <a:gd name="T4" fmla="*/ 1 w 978"/>
                      <a:gd name="T5" fmla="*/ 1 h 2164"/>
                      <a:gd name="T6" fmla="*/ 1 w 978"/>
                      <a:gd name="T7" fmla="*/ 1 h 2164"/>
                      <a:gd name="T8" fmla="*/ 1 w 978"/>
                      <a:gd name="T9" fmla="*/ 1 h 2164"/>
                      <a:gd name="T10" fmla="*/ 1 w 978"/>
                      <a:gd name="T11" fmla="*/ 1 h 2164"/>
                      <a:gd name="T12" fmla="*/ 1 w 978"/>
                      <a:gd name="T13" fmla="*/ 1 h 2164"/>
                      <a:gd name="T14" fmla="*/ 1 w 978"/>
                      <a:gd name="T15" fmla="*/ 1 h 2164"/>
                      <a:gd name="T16" fmla="*/ 1 w 978"/>
                      <a:gd name="T17" fmla="*/ 1 h 2164"/>
                      <a:gd name="T18" fmla="*/ 1 w 978"/>
                      <a:gd name="T19" fmla="*/ 1 h 2164"/>
                      <a:gd name="T20" fmla="*/ 1 w 978"/>
                      <a:gd name="T21" fmla="*/ 0 h 2164"/>
                      <a:gd name="T22" fmla="*/ 1 w 978"/>
                      <a:gd name="T23" fmla="*/ 1 h 2164"/>
                      <a:gd name="T24" fmla="*/ 1 w 978"/>
                      <a:gd name="T25" fmla="*/ 1 h 2164"/>
                      <a:gd name="T26" fmla="*/ 1 w 978"/>
                      <a:gd name="T27" fmla="*/ 1 h 2164"/>
                      <a:gd name="T28" fmla="*/ 1 w 978"/>
                      <a:gd name="T29" fmla="*/ 1 h 2164"/>
                      <a:gd name="T30" fmla="*/ 1 w 978"/>
                      <a:gd name="T31" fmla="*/ 1 h 2164"/>
                      <a:gd name="T32" fmla="*/ 1 w 978"/>
                      <a:gd name="T33" fmla="*/ 1 h 2164"/>
                      <a:gd name="T34" fmla="*/ 1 w 978"/>
                      <a:gd name="T35" fmla="*/ 1 h 2164"/>
                      <a:gd name="T36" fmla="*/ 1 w 978"/>
                      <a:gd name="T37" fmla="*/ 1 h 2164"/>
                      <a:gd name="T38" fmla="*/ 1 w 978"/>
                      <a:gd name="T39" fmla="*/ 1 h 2164"/>
                      <a:gd name="T40" fmla="*/ 1 w 978"/>
                      <a:gd name="T41" fmla="*/ 1 h 2164"/>
                      <a:gd name="T42" fmla="*/ 1 w 978"/>
                      <a:gd name="T43" fmla="*/ 1 h 2164"/>
                      <a:gd name="T44" fmla="*/ 1 w 978"/>
                      <a:gd name="T45" fmla="*/ 1 h 2164"/>
                      <a:gd name="T46" fmla="*/ 1 w 978"/>
                      <a:gd name="T47" fmla="*/ 1 h 2164"/>
                      <a:gd name="T48" fmla="*/ 0 w 978"/>
                      <a:gd name="T49" fmla="*/ 1 h 2164"/>
                      <a:gd name="T50" fmla="*/ 0 w 978"/>
                      <a:gd name="T51" fmla="*/ 1 h 2164"/>
                      <a:gd name="T52" fmla="*/ 0 w 978"/>
                      <a:gd name="T53" fmla="*/ 1 h 2164"/>
                      <a:gd name="T54" fmla="*/ 0 w 978"/>
                      <a:gd name="T55" fmla="*/ 1 h 2164"/>
                      <a:gd name="T56" fmla="*/ 0 w 978"/>
                      <a:gd name="T57" fmla="*/ 1 h 2164"/>
                      <a:gd name="T58" fmla="*/ 0 w 978"/>
                      <a:gd name="T59" fmla="*/ 1 h 2164"/>
                      <a:gd name="T60" fmla="*/ 1 w 978"/>
                      <a:gd name="T61" fmla="*/ 1 h 2164"/>
                      <a:gd name="T62" fmla="*/ 1 w 978"/>
                      <a:gd name="T63" fmla="*/ 1 h 2164"/>
                      <a:gd name="T64" fmla="*/ 1 w 978"/>
                      <a:gd name="T65" fmla="*/ 1 h 2164"/>
                      <a:gd name="T66" fmla="*/ 1 w 978"/>
                      <a:gd name="T67" fmla="*/ 1 h 2164"/>
                      <a:gd name="T68" fmla="*/ 1 w 978"/>
                      <a:gd name="T69" fmla="*/ 1 h 2164"/>
                      <a:gd name="T70" fmla="*/ 1 w 978"/>
                      <a:gd name="T71" fmla="*/ 1 h 2164"/>
                      <a:gd name="T72" fmla="*/ 1 w 978"/>
                      <a:gd name="T73" fmla="*/ 1 h 2164"/>
                      <a:gd name="T74" fmla="*/ 1 w 978"/>
                      <a:gd name="T75" fmla="*/ 1 h 2164"/>
                      <a:gd name="T76" fmla="*/ 1 w 978"/>
                      <a:gd name="T77" fmla="*/ 1 h 2164"/>
                      <a:gd name="T78" fmla="*/ 1 w 978"/>
                      <a:gd name="T79" fmla="*/ 1 h 2164"/>
                      <a:gd name="T80" fmla="*/ 1 w 978"/>
                      <a:gd name="T81" fmla="*/ 1 h 2164"/>
                      <a:gd name="T82" fmla="*/ 1 w 978"/>
                      <a:gd name="T83" fmla="*/ 1 h 2164"/>
                      <a:gd name="T84" fmla="*/ 1 w 978"/>
                      <a:gd name="T85" fmla="*/ 1 h 2164"/>
                      <a:gd name="T86" fmla="*/ 1 w 978"/>
                      <a:gd name="T87" fmla="*/ 1 h 2164"/>
                      <a:gd name="T88" fmla="*/ 1 w 978"/>
                      <a:gd name="T89" fmla="*/ 1 h 2164"/>
                      <a:gd name="T90" fmla="*/ 1 w 978"/>
                      <a:gd name="T91" fmla="*/ 1 h 2164"/>
                      <a:gd name="T92" fmla="*/ 1 w 978"/>
                      <a:gd name="T93" fmla="*/ 1 h 2164"/>
                      <a:gd name="T94" fmla="*/ 1 w 978"/>
                      <a:gd name="T95" fmla="*/ 1 h 21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978"/>
                      <a:gd name="T145" fmla="*/ 0 h 2164"/>
                      <a:gd name="T146" fmla="*/ 978 w 978"/>
                      <a:gd name="T147" fmla="*/ 2164 h 21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978" h="2164">
                        <a:moveTo>
                          <a:pt x="978" y="251"/>
                        </a:moveTo>
                        <a:lnTo>
                          <a:pt x="978" y="249"/>
                        </a:lnTo>
                        <a:lnTo>
                          <a:pt x="977" y="244"/>
                        </a:lnTo>
                        <a:lnTo>
                          <a:pt x="975" y="236"/>
                        </a:lnTo>
                        <a:lnTo>
                          <a:pt x="971" y="226"/>
                        </a:lnTo>
                        <a:lnTo>
                          <a:pt x="965" y="215"/>
                        </a:lnTo>
                        <a:lnTo>
                          <a:pt x="960" y="205"/>
                        </a:lnTo>
                        <a:lnTo>
                          <a:pt x="950" y="196"/>
                        </a:lnTo>
                        <a:lnTo>
                          <a:pt x="940" y="189"/>
                        </a:lnTo>
                        <a:lnTo>
                          <a:pt x="924" y="174"/>
                        </a:lnTo>
                        <a:lnTo>
                          <a:pt x="916" y="153"/>
                        </a:lnTo>
                        <a:lnTo>
                          <a:pt x="917" y="131"/>
                        </a:lnTo>
                        <a:lnTo>
                          <a:pt x="925" y="112"/>
                        </a:lnTo>
                        <a:lnTo>
                          <a:pt x="927" y="107"/>
                        </a:lnTo>
                        <a:lnTo>
                          <a:pt x="930" y="104"/>
                        </a:lnTo>
                        <a:lnTo>
                          <a:pt x="931" y="100"/>
                        </a:lnTo>
                        <a:lnTo>
                          <a:pt x="931" y="96"/>
                        </a:lnTo>
                        <a:lnTo>
                          <a:pt x="928" y="86"/>
                        </a:lnTo>
                        <a:lnTo>
                          <a:pt x="923" y="77"/>
                        </a:lnTo>
                        <a:lnTo>
                          <a:pt x="913" y="69"/>
                        </a:lnTo>
                        <a:lnTo>
                          <a:pt x="900" y="60"/>
                        </a:lnTo>
                        <a:lnTo>
                          <a:pt x="884" y="52"/>
                        </a:lnTo>
                        <a:lnTo>
                          <a:pt x="863" y="44"/>
                        </a:lnTo>
                        <a:lnTo>
                          <a:pt x="839" y="37"/>
                        </a:lnTo>
                        <a:lnTo>
                          <a:pt x="811" y="30"/>
                        </a:lnTo>
                        <a:lnTo>
                          <a:pt x="781" y="23"/>
                        </a:lnTo>
                        <a:lnTo>
                          <a:pt x="746" y="17"/>
                        </a:lnTo>
                        <a:lnTo>
                          <a:pt x="710" y="13"/>
                        </a:lnTo>
                        <a:lnTo>
                          <a:pt x="669" y="8"/>
                        </a:lnTo>
                        <a:lnTo>
                          <a:pt x="627" y="5"/>
                        </a:lnTo>
                        <a:lnTo>
                          <a:pt x="581" y="2"/>
                        </a:lnTo>
                        <a:lnTo>
                          <a:pt x="532" y="0"/>
                        </a:lnTo>
                        <a:lnTo>
                          <a:pt x="480" y="0"/>
                        </a:lnTo>
                        <a:lnTo>
                          <a:pt x="425" y="0"/>
                        </a:lnTo>
                        <a:lnTo>
                          <a:pt x="374" y="2"/>
                        </a:lnTo>
                        <a:lnTo>
                          <a:pt x="328" y="5"/>
                        </a:lnTo>
                        <a:lnTo>
                          <a:pt x="286" y="7"/>
                        </a:lnTo>
                        <a:lnTo>
                          <a:pt x="248" y="12"/>
                        </a:lnTo>
                        <a:lnTo>
                          <a:pt x="213" y="16"/>
                        </a:lnTo>
                        <a:lnTo>
                          <a:pt x="183" y="21"/>
                        </a:lnTo>
                        <a:lnTo>
                          <a:pt x="157" y="26"/>
                        </a:lnTo>
                        <a:lnTo>
                          <a:pt x="132" y="33"/>
                        </a:lnTo>
                        <a:lnTo>
                          <a:pt x="113" y="40"/>
                        </a:lnTo>
                        <a:lnTo>
                          <a:pt x="96" y="47"/>
                        </a:lnTo>
                        <a:lnTo>
                          <a:pt x="81" y="55"/>
                        </a:lnTo>
                        <a:lnTo>
                          <a:pt x="69" y="63"/>
                        </a:lnTo>
                        <a:lnTo>
                          <a:pt x="60" y="71"/>
                        </a:lnTo>
                        <a:lnTo>
                          <a:pt x="53" y="79"/>
                        </a:lnTo>
                        <a:lnTo>
                          <a:pt x="48" y="88"/>
                        </a:lnTo>
                        <a:lnTo>
                          <a:pt x="47" y="88"/>
                        </a:lnTo>
                        <a:lnTo>
                          <a:pt x="46" y="88"/>
                        </a:lnTo>
                        <a:lnTo>
                          <a:pt x="46" y="89"/>
                        </a:lnTo>
                        <a:lnTo>
                          <a:pt x="46" y="90"/>
                        </a:lnTo>
                        <a:lnTo>
                          <a:pt x="47" y="91"/>
                        </a:lnTo>
                        <a:lnTo>
                          <a:pt x="46" y="92"/>
                        </a:lnTo>
                        <a:lnTo>
                          <a:pt x="46" y="93"/>
                        </a:lnTo>
                        <a:lnTo>
                          <a:pt x="46" y="94"/>
                        </a:lnTo>
                        <a:lnTo>
                          <a:pt x="46" y="96"/>
                        </a:lnTo>
                        <a:lnTo>
                          <a:pt x="46" y="99"/>
                        </a:lnTo>
                        <a:lnTo>
                          <a:pt x="47" y="102"/>
                        </a:lnTo>
                        <a:lnTo>
                          <a:pt x="50" y="106"/>
                        </a:lnTo>
                        <a:lnTo>
                          <a:pt x="52" y="111"/>
                        </a:lnTo>
                        <a:lnTo>
                          <a:pt x="53" y="128"/>
                        </a:lnTo>
                        <a:lnTo>
                          <a:pt x="51" y="147"/>
                        </a:lnTo>
                        <a:lnTo>
                          <a:pt x="43" y="168"/>
                        </a:lnTo>
                        <a:lnTo>
                          <a:pt x="25" y="189"/>
                        </a:lnTo>
                        <a:lnTo>
                          <a:pt x="15" y="203"/>
                        </a:lnTo>
                        <a:lnTo>
                          <a:pt x="8" y="218"/>
                        </a:lnTo>
                        <a:lnTo>
                          <a:pt x="2" y="234"/>
                        </a:lnTo>
                        <a:lnTo>
                          <a:pt x="0" y="249"/>
                        </a:lnTo>
                        <a:lnTo>
                          <a:pt x="0" y="250"/>
                        </a:lnTo>
                        <a:lnTo>
                          <a:pt x="0" y="252"/>
                        </a:lnTo>
                        <a:lnTo>
                          <a:pt x="0" y="253"/>
                        </a:lnTo>
                        <a:lnTo>
                          <a:pt x="0" y="255"/>
                        </a:lnTo>
                        <a:lnTo>
                          <a:pt x="0" y="256"/>
                        </a:lnTo>
                        <a:lnTo>
                          <a:pt x="0" y="257"/>
                        </a:lnTo>
                        <a:lnTo>
                          <a:pt x="0" y="259"/>
                        </a:lnTo>
                        <a:lnTo>
                          <a:pt x="0" y="261"/>
                        </a:lnTo>
                        <a:lnTo>
                          <a:pt x="0" y="264"/>
                        </a:lnTo>
                        <a:lnTo>
                          <a:pt x="0" y="266"/>
                        </a:lnTo>
                        <a:lnTo>
                          <a:pt x="0" y="1973"/>
                        </a:lnTo>
                        <a:lnTo>
                          <a:pt x="0" y="1974"/>
                        </a:lnTo>
                        <a:lnTo>
                          <a:pt x="0" y="1975"/>
                        </a:lnTo>
                        <a:lnTo>
                          <a:pt x="0" y="1976"/>
                        </a:lnTo>
                        <a:lnTo>
                          <a:pt x="0" y="1977"/>
                        </a:lnTo>
                        <a:lnTo>
                          <a:pt x="2" y="1987"/>
                        </a:lnTo>
                        <a:lnTo>
                          <a:pt x="7" y="1995"/>
                        </a:lnTo>
                        <a:lnTo>
                          <a:pt x="16" y="2003"/>
                        </a:lnTo>
                        <a:lnTo>
                          <a:pt x="29" y="2011"/>
                        </a:lnTo>
                        <a:lnTo>
                          <a:pt x="37" y="2020"/>
                        </a:lnTo>
                        <a:lnTo>
                          <a:pt x="45" y="2032"/>
                        </a:lnTo>
                        <a:lnTo>
                          <a:pt x="50" y="2044"/>
                        </a:lnTo>
                        <a:lnTo>
                          <a:pt x="52" y="2058"/>
                        </a:lnTo>
                        <a:lnTo>
                          <a:pt x="53" y="2058"/>
                        </a:lnTo>
                        <a:lnTo>
                          <a:pt x="55" y="2067"/>
                        </a:lnTo>
                        <a:lnTo>
                          <a:pt x="62" y="2076"/>
                        </a:lnTo>
                        <a:lnTo>
                          <a:pt x="73" y="2086"/>
                        </a:lnTo>
                        <a:lnTo>
                          <a:pt x="88" y="2095"/>
                        </a:lnTo>
                        <a:lnTo>
                          <a:pt x="107" y="2104"/>
                        </a:lnTo>
                        <a:lnTo>
                          <a:pt x="129" y="2113"/>
                        </a:lnTo>
                        <a:lnTo>
                          <a:pt x="154" y="2121"/>
                        </a:lnTo>
                        <a:lnTo>
                          <a:pt x="183" y="2129"/>
                        </a:lnTo>
                        <a:lnTo>
                          <a:pt x="214" y="2136"/>
                        </a:lnTo>
                        <a:lnTo>
                          <a:pt x="249" y="2143"/>
                        </a:lnTo>
                        <a:lnTo>
                          <a:pt x="285" y="2149"/>
                        </a:lnTo>
                        <a:lnTo>
                          <a:pt x="324" y="2155"/>
                        </a:lnTo>
                        <a:lnTo>
                          <a:pt x="364" y="2158"/>
                        </a:lnTo>
                        <a:lnTo>
                          <a:pt x="407" y="2162"/>
                        </a:lnTo>
                        <a:lnTo>
                          <a:pt x="450" y="2163"/>
                        </a:lnTo>
                        <a:lnTo>
                          <a:pt x="495" y="2164"/>
                        </a:lnTo>
                        <a:lnTo>
                          <a:pt x="540" y="2163"/>
                        </a:lnTo>
                        <a:lnTo>
                          <a:pt x="584" y="2162"/>
                        </a:lnTo>
                        <a:lnTo>
                          <a:pt x="627" y="2158"/>
                        </a:lnTo>
                        <a:lnTo>
                          <a:pt x="667" y="2154"/>
                        </a:lnTo>
                        <a:lnTo>
                          <a:pt x="705" y="2148"/>
                        </a:lnTo>
                        <a:lnTo>
                          <a:pt x="741" y="2142"/>
                        </a:lnTo>
                        <a:lnTo>
                          <a:pt x="774" y="2135"/>
                        </a:lnTo>
                        <a:lnTo>
                          <a:pt x="805" y="2127"/>
                        </a:lnTo>
                        <a:lnTo>
                          <a:pt x="833" y="2118"/>
                        </a:lnTo>
                        <a:lnTo>
                          <a:pt x="858" y="2110"/>
                        </a:lnTo>
                        <a:lnTo>
                          <a:pt x="879" y="2101"/>
                        </a:lnTo>
                        <a:lnTo>
                          <a:pt x="897" y="2091"/>
                        </a:lnTo>
                        <a:lnTo>
                          <a:pt x="911" y="2081"/>
                        </a:lnTo>
                        <a:lnTo>
                          <a:pt x="922" y="2072"/>
                        </a:lnTo>
                        <a:lnTo>
                          <a:pt x="928" y="2063"/>
                        </a:lnTo>
                        <a:lnTo>
                          <a:pt x="931" y="2053"/>
                        </a:lnTo>
                        <a:lnTo>
                          <a:pt x="931" y="2052"/>
                        </a:lnTo>
                        <a:lnTo>
                          <a:pt x="931" y="2051"/>
                        </a:lnTo>
                        <a:lnTo>
                          <a:pt x="931" y="2050"/>
                        </a:lnTo>
                        <a:lnTo>
                          <a:pt x="931" y="2049"/>
                        </a:lnTo>
                        <a:lnTo>
                          <a:pt x="933" y="2038"/>
                        </a:lnTo>
                        <a:lnTo>
                          <a:pt x="937" y="2027"/>
                        </a:lnTo>
                        <a:lnTo>
                          <a:pt x="942" y="2017"/>
                        </a:lnTo>
                        <a:lnTo>
                          <a:pt x="949" y="2006"/>
                        </a:lnTo>
                        <a:lnTo>
                          <a:pt x="956" y="2000"/>
                        </a:lnTo>
                        <a:lnTo>
                          <a:pt x="962" y="1995"/>
                        </a:lnTo>
                        <a:lnTo>
                          <a:pt x="966" y="1990"/>
                        </a:lnTo>
                        <a:lnTo>
                          <a:pt x="970" y="1984"/>
                        </a:lnTo>
                        <a:lnTo>
                          <a:pt x="978" y="1973"/>
                        </a:lnTo>
                        <a:lnTo>
                          <a:pt x="978" y="2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13" name="Freeform 201"/>
                  <p:cNvSpPr>
                    <a:spLocks/>
                  </p:cNvSpPr>
                  <p:nvPr/>
                </p:nvSpPr>
                <p:spPr bwMode="auto">
                  <a:xfrm>
                    <a:off x="2138" y="2735"/>
                    <a:ext cx="224" cy="881"/>
                  </a:xfrm>
                  <a:custGeom>
                    <a:avLst/>
                    <a:gdLst>
                      <a:gd name="T0" fmla="*/ 1 w 448"/>
                      <a:gd name="T1" fmla="*/ 1 h 1761"/>
                      <a:gd name="T2" fmla="*/ 1 w 448"/>
                      <a:gd name="T3" fmla="*/ 1 h 1761"/>
                      <a:gd name="T4" fmla="*/ 1 w 448"/>
                      <a:gd name="T5" fmla="*/ 1 h 1761"/>
                      <a:gd name="T6" fmla="*/ 1 w 448"/>
                      <a:gd name="T7" fmla="*/ 1 h 1761"/>
                      <a:gd name="T8" fmla="*/ 1 w 448"/>
                      <a:gd name="T9" fmla="*/ 1 h 1761"/>
                      <a:gd name="T10" fmla="*/ 1 w 448"/>
                      <a:gd name="T11" fmla="*/ 1 h 1761"/>
                      <a:gd name="T12" fmla="*/ 1 w 448"/>
                      <a:gd name="T13" fmla="*/ 1 h 1761"/>
                      <a:gd name="T14" fmla="*/ 1 w 448"/>
                      <a:gd name="T15" fmla="*/ 1 h 1761"/>
                      <a:gd name="T16" fmla="*/ 1 w 448"/>
                      <a:gd name="T17" fmla="*/ 1 h 1761"/>
                      <a:gd name="T18" fmla="*/ 1 w 448"/>
                      <a:gd name="T19" fmla="*/ 1 h 1761"/>
                      <a:gd name="T20" fmla="*/ 1 w 448"/>
                      <a:gd name="T21" fmla="*/ 1 h 1761"/>
                      <a:gd name="T22" fmla="*/ 1 w 448"/>
                      <a:gd name="T23" fmla="*/ 1 h 1761"/>
                      <a:gd name="T24" fmla="*/ 1 w 448"/>
                      <a:gd name="T25" fmla="*/ 1 h 1761"/>
                      <a:gd name="T26" fmla="*/ 1 w 448"/>
                      <a:gd name="T27" fmla="*/ 1 h 1761"/>
                      <a:gd name="T28" fmla="*/ 1 w 448"/>
                      <a:gd name="T29" fmla="*/ 1 h 1761"/>
                      <a:gd name="T30" fmla="*/ 1 w 448"/>
                      <a:gd name="T31" fmla="*/ 0 h 1761"/>
                      <a:gd name="T32" fmla="*/ 0 w 448"/>
                      <a:gd name="T33" fmla="*/ 1 h 1761"/>
                      <a:gd name="T34" fmla="*/ 0 w 448"/>
                      <a:gd name="T35" fmla="*/ 1 h 1761"/>
                      <a:gd name="T36" fmla="*/ 1 w 448"/>
                      <a:gd name="T37" fmla="*/ 1 h 1761"/>
                      <a:gd name="T38" fmla="*/ 1 w 448"/>
                      <a:gd name="T39" fmla="*/ 1 h 1761"/>
                      <a:gd name="T40" fmla="*/ 1 w 448"/>
                      <a:gd name="T41" fmla="*/ 1 h 1761"/>
                      <a:gd name="T42" fmla="*/ 1 w 448"/>
                      <a:gd name="T43" fmla="*/ 1 h 1761"/>
                      <a:gd name="T44" fmla="*/ 1 w 448"/>
                      <a:gd name="T45" fmla="*/ 1 h 1761"/>
                      <a:gd name="T46" fmla="*/ 1 w 448"/>
                      <a:gd name="T47" fmla="*/ 1 h 1761"/>
                      <a:gd name="T48" fmla="*/ 1 w 448"/>
                      <a:gd name="T49" fmla="*/ 1 h 1761"/>
                      <a:gd name="T50" fmla="*/ 1 w 448"/>
                      <a:gd name="T51" fmla="*/ 1 h 1761"/>
                      <a:gd name="T52" fmla="*/ 1 w 448"/>
                      <a:gd name="T53" fmla="*/ 1 h 1761"/>
                      <a:gd name="T54" fmla="*/ 1 w 448"/>
                      <a:gd name="T55" fmla="*/ 1 h 1761"/>
                      <a:gd name="T56" fmla="*/ 1 w 448"/>
                      <a:gd name="T57" fmla="*/ 1 h 1761"/>
                      <a:gd name="T58" fmla="*/ 1 w 448"/>
                      <a:gd name="T59" fmla="*/ 1 h 1761"/>
                      <a:gd name="T60" fmla="*/ 1 w 448"/>
                      <a:gd name="T61" fmla="*/ 1 h 1761"/>
                      <a:gd name="T62" fmla="*/ 1 w 448"/>
                      <a:gd name="T63" fmla="*/ 1 h 1761"/>
                      <a:gd name="T64" fmla="*/ 1 w 448"/>
                      <a:gd name="T65" fmla="*/ 1 h 1761"/>
                      <a:gd name="T66" fmla="*/ 1 w 448"/>
                      <a:gd name="T67" fmla="*/ 1 h 1761"/>
                      <a:gd name="T68" fmla="*/ 1 w 448"/>
                      <a:gd name="T69" fmla="*/ 1 h 1761"/>
                      <a:gd name="T70" fmla="*/ 1 w 448"/>
                      <a:gd name="T71" fmla="*/ 1 h 1761"/>
                      <a:gd name="T72" fmla="*/ 1 w 448"/>
                      <a:gd name="T73" fmla="*/ 1 h 1761"/>
                      <a:gd name="T74" fmla="*/ 1 w 448"/>
                      <a:gd name="T75" fmla="*/ 1 h 1761"/>
                      <a:gd name="T76" fmla="*/ 1 w 448"/>
                      <a:gd name="T77" fmla="*/ 1 h 1761"/>
                      <a:gd name="T78" fmla="*/ 1 w 448"/>
                      <a:gd name="T79" fmla="*/ 1 h 1761"/>
                      <a:gd name="T80" fmla="*/ 1 w 448"/>
                      <a:gd name="T81" fmla="*/ 1 h 1761"/>
                      <a:gd name="T82" fmla="*/ 1 w 448"/>
                      <a:gd name="T83" fmla="*/ 1 h 1761"/>
                      <a:gd name="T84" fmla="*/ 1 w 448"/>
                      <a:gd name="T85" fmla="*/ 1 h 1761"/>
                      <a:gd name="T86" fmla="*/ 1 w 448"/>
                      <a:gd name="T87" fmla="*/ 1 h 1761"/>
                      <a:gd name="T88" fmla="*/ 1 w 448"/>
                      <a:gd name="T89" fmla="*/ 1 h 1761"/>
                      <a:gd name="T90" fmla="*/ 1 w 448"/>
                      <a:gd name="T91" fmla="*/ 1 h 1761"/>
                      <a:gd name="T92" fmla="*/ 1 w 448"/>
                      <a:gd name="T93" fmla="*/ 1 h 1761"/>
                      <a:gd name="T94" fmla="*/ 1 w 448"/>
                      <a:gd name="T95" fmla="*/ 1 h 1761"/>
                      <a:gd name="T96" fmla="*/ 1 w 448"/>
                      <a:gd name="T97" fmla="*/ 1 h 1761"/>
                      <a:gd name="T98" fmla="*/ 1 w 448"/>
                      <a:gd name="T99" fmla="*/ 1 h 1761"/>
                      <a:gd name="T100" fmla="*/ 1 w 448"/>
                      <a:gd name="T101" fmla="*/ 1 h 1761"/>
                      <a:gd name="T102" fmla="*/ 1 w 448"/>
                      <a:gd name="T103" fmla="*/ 1 h 1761"/>
                      <a:gd name="T104" fmla="*/ 1 w 448"/>
                      <a:gd name="T105" fmla="*/ 1 h 1761"/>
                      <a:gd name="T106" fmla="*/ 1 w 448"/>
                      <a:gd name="T107" fmla="*/ 1 h 176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8"/>
                      <a:gd name="T163" fmla="*/ 0 h 1761"/>
                      <a:gd name="T164" fmla="*/ 448 w 448"/>
                      <a:gd name="T165" fmla="*/ 1761 h 176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8" h="1761">
                        <a:moveTo>
                          <a:pt x="290" y="182"/>
                        </a:moveTo>
                        <a:lnTo>
                          <a:pt x="271" y="187"/>
                        </a:lnTo>
                        <a:lnTo>
                          <a:pt x="250" y="187"/>
                        </a:lnTo>
                        <a:lnTo>
                          <a:pt x="230" y="182"/>
                        </a:lnTo>
                        <a:lnTo>
                          <a:pt x="209" y="170"/>
                        </a:lnTo>
                        <a:lnTo>
                          <a:pt x="190" y="156"/>
                        </a:lnTo>
                        <a:lnTo>
                          <a:pt x="170" y="138"/>
                        </a:lnTo>
                        <a:lnTo>
                          <a:pt x="151" y="118"/>
                        </a:lnTo>
                        <a:lnTo>
                          <a:pt x="131" y="98"/>
                        </a:lnTo>
                        <a:lnTo>
                          <a:pt x="113" y="77"/>
                        </a:lnTo>
                        <a:lnTo>
                          <a:pt x="94" y="57"/>
                        </a:lnTo>
                        <a:lnTo>
                          <a:pt x="77" y="39"/>
                        </a:lnTo>
                        <a:lnTo>
                          <a:pt x="60" y="23"/>
                        </a:lnTo>
                        <a:lnTo>
                          <a:pt x="44" y="10"/>
                        </a:lnTo>
                        <a:lnTo>
                          <a:pt x="27" y="2"/>
                        </a:lnTo>
                        <a:lnTo>
                          <a:pt x="14" y="0"/>
                        </a:lnTo>
                        <a:lnTo>
                          <a:pt x="0" y="3"/>
                        </a:lnTo>
                        <a:lnTo>
                          <a:pt x="0" y="1644"/>
                        </a:lnTo>
                        <a:lnTo>
                          <a:pt x="1" y="1652"/>
                        </a:lnTo>
                        <a:lnTo>
                          <a:pt x="7" y="1672"/>
                        </a:lnTo>
                        <a:lnTo>
                          <a:pt x="16" y="1693"/>
                        </a:lnTo>
                        <a:lnTo>
                          <a:pt x="31" y="1705"/>
                        </a:lnTo>
                        <a:lnTo>
                          <a:pt x="33" y="1707"/>
                        </a:lnTo>
                        <a:lnTo>
                          <a:pt x="39" y="1708"/>
                        </a:lnTo>
                        <a:lnTo>
                          <a:pt x="49" y="1710"/>
                        </a:lnTo>
                        <a:lnTo>
                          <a:pt x="64" y="1713"/>
                        </a:lnTo>
                        <a:lnTo>
                          <a:pt x="82" y="1718"/>
                        </a:lnTo>
                        <a:lnTo>
                          <a:pt x="102" y="1723"/>
                        </a:lnTo>
                        <a:lnTo>
                          <a:pt x="127" y="1727"/>
                        </a:lnTo>
                        <a:lnTo>
                          <a:pt x="154" y="1733"/>
                        </a:lnTo>
                        <a:lnTo>
                          <a:pt x="184" y="1738"/>
                        </a:lnTo>
                        <a:lnTo>
                          <a:pt x="215" y="1742"/>
                        </a:lnTo>
                        <a:lnTo>
                          <a:pt x="250" y="1747"/>
                        </a:lnTo>
                        <a:lnTo>
                          <a:pt x="287" y="1751"/>
                        </a:lnTo>
                        <a:lnTo>
                          <a:pt x="325" y="1755"/>
                        </a:lnTo>
                        <a:lnTo>
                          <a:pt x="365" y="1758"/>
                        </a:lnTo>
                        <a:lnTo>
                          <a:pt x="405" y="1760"/>
                        </a:lnTo>
                        <a:lnTo>
                          <a:pt x="448" y="1761"/>
                        </a:lnTo>
                        <a:lnTo>
                          <a:pt x="379" y="1718"/>
                        </a:lnTo>
                        <a:lnTo>
                          <a:pt x="322" y="1659"/>
                        </a:lnTo>
                        <a:lnTo>
                          <a:pt x="276" y="1587"/>
                        </a:lnTo>
                        <a:lnTo>
                          <a:pt x="241" y="1502"/>
                        </a:lnTo>
                        <a:lnTo>
                          <a:pt x="214" y="1405"/>
                        </a:lnTo>
                        <a:lnTo>
                          <a:pt x="197" y="1300"/>
                        </a:lnTo>
                        <a:lnTo>
                          <a:pt x="186" y="1188"/>
                        </a:lnTo>
                        <a:lnTo>
                          <a:pt x="183" y="1071"/>
                        </a:lnTo>
                        <a:lnTo>
                          <a:pt x="184" y="951"/>
                        </a:lnTo>
                        <a:lnTo>
                          <a:pt x="192" y="830"/>
                        </a:lnTo>
                        <a:lnTo>
                          <a:pt x="203" y="709"/>
                        </a:lnTo>
                        <a:lnTo>
                          <a:pt x="218" y="592"/>
                        </a:lnTo>
                        <a:lnTo>
                          <a:pt x="235" y="478"/>
                        </a:lnTo>
                        <a:lnTo>
                          <a:pt x="252" y="371"/>
                        </a:lnTo>
                        <a:lnTo>
                          <a:pt x="272" y="270"/>
                        </a:lnTo>
                        <a:lnTo>
                          <a:pt x="290" y="182"/>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14" name="Freeform 202"/>
                  <p:cNvSpPr>
                    <a:spLocks/>
                  </p:cNvSpPr>
                  <p:nvPr/>
                </p:nvSpPr>
                <p:spPr bwMode="auto">
                  <a:xfrm>
                    <a:off x="2529" y="2693"/>
                    <a:ext cx="44" cy="899"/>
                  </a:xfrm>
                  <a:custGeom>
                    <a:avLst/>
                    <a:gdLst>
                      <a:gd name="T0" fmla="*/ 1 w 88"/>
                      <a:gd name="T1" fmla="*/ 0 h 1797"/>
                      <a:gd name="T2" fmla="*/ 1 w 88"/>
                      <a:gd name="T3" fmla="*/ 1 h 1797"/>
                      <a:gd name="T4" fmla="*/ 1 w 88"/>
                      <a:gd name="T5" fmla="*/ 1 h 1797"/>
                      <a:gd name="T6" fmla="*/ 1 w 88"/>
                      <a:gd name="T7" fmla="*/ 1 h 1797"/>
                      <a:gd name="T8" fmla="*/ 1 w 88"/>
                      <a:gd name="T9" fmla="*/ 1 h 1797"/>
                      <a:gd name="T10" fmla="*/ 1 w 88"/>
                      <a:gd name="T11" fmla="*/ 1 h 1797"/>
                      <a:gd name="T12" fmla="*/ 1 w 88"/>
                      <a:gd name="T13" fmla="*/ 1 h 1797"/>
                      <a:gd name="T14" fmla="*/ 1 w 88"/>
                      <a:gd name="T15" fmla="*/ 1 h 1797"/>
                      <a:gd name="T16" fmla="*/ 0 w 88"/>
                      <a:gd name="T17" fmla="*/ 1 h 1797"/>
                      <a:gd name="T18" fmla="*/ 1 w 88"/>
                      <a:gd name="T19" fmla="*/ 1 h 1797"/>
                      <a:gd name="T20" fmla="*/ 1 w 88"/>
                      <a:gd name="T21" fmla="*/ 1 h 1797"/>
                      <a:gd name="T22" fmla="*/ 1 w 88"/>
                      <a:gd name="T23" fmla="*/ 1 h 1797"/>
                      <a:gd name="T24" fmla="*/ 1 w 88"/>
                      <a:gd name="T25" fmla="*/ 1 h 1797"/>
                      <a:gd name="T26" fmla="*/ 1 w 88"/>
                      <a:gd name="T27" fmla="*/ 1 h 1797"/>
                      <a:gd name="T28" fmla="*/ 1 w 88"/>
                      <a:gd name="T29" fmla="*/ 1 h 1797"/>
                      <a:gd name="T30" fmla="*/ 1 w 88"/>
                      <a:gd name="T31" fmla="*/ 1 h 1797"/>
                      <a:gd name="T32" fmla="*/ 1 w 88"/>
                      <a:gd name="T33" fmla="*/ 1 h 1797"/>
                      <a:gd name="T34" fmla="*/ 1 w 88"/>
                      <a:gd name="T35" fmla="*/ 1 h 1797"/>
                      <a:gd name="T36" fmla="*/ 1 w 88"/>
                      <a:gd name="T37" fmla="*/ 1 h 1797"/>
                      <a:gd name="T38" fmla="*/ 1 w 88"/>
                      <a:gd name="T39" fmla="*/ 1 h 1797"/>
                      <a:gd name="T40" fmla="*/ 1 w 88"/>
                      <a:gd name="T41" fmla="*/ 1 h 1797"/>
                      <a:gd name="T42" fmla="*/ 1 w 88"/>
                      <a:gd name="T43" fmla="*/ 1 h 1797"/>
                      <a:gd name="T44" fmla="*/ 1 w 88"/>
                      <a:gd name="T45" fmla="*/ 1 h 1797"/>
                      <a:gd name="T46" fmla="*/ 1 w 88"/>
                      <a:gd name="T47" fmla="*/ 1 h 1797"/>
                      <a:gd name="T48" fmla="*/ 1 w 88"/>
                      <a:gd name="T49" fmla="*/ 1 h 1797"/>
                      <a:gd name="T50" fmla="*/ 1 w 88"/>
                      <a:gd name="T51" fmla="*/ 1 h 1797"/>
                      <a:gd name="T52" fmla="*/ 1 w 88"/>
                      <a:gd name="T53" fmla="*/ 1 h 1797"/>
                      <a:gd name="T54" fmla="*/ 1 w 88"/>
                      <a:gd name="T55" fmla="*/ 1 h 1797"/>
                      <a:gd name="T56" fmla="*/ 1 w 88"/>
                      <a:gd name="T57" fmla="*/ 1 h 1797"/>
                      <a:gd name="T58" fmla="*/ 1 w 88"/>
                      <a:gd name="T59" fmla="*/ 1 h 1797"/>
                      <a:gd name="T60" fmla="*/ 1 w 88"/>
                      <a:gd name="T61" fmla="*/ 1 h 1797"/>
                      <a:gd name="T62" fmla="*/ 1 w 88"/>
                      <a:gd name="T63" fmla="*/ 1 h 1797"/>
                      <a:gd name="T64" fmla="*/ 1 w 88"/>
                      <a:gd name="T65" fmla="*/ 1 h 1797"/>
                      <a:gd name="T66" fmla="*/ 1 w 88"/>
                      <a:gd name="T67" fmla="*/ 1 h 1797"/>
                      <a:gd name="T68" fmla="*/ 1 w 88"/>
                      <a:gd name="T69" fmla="*/ 1 h 1797"/>
                      <a:gd name="T70" fmla="*/ 1 w 88"/>
                      <a:gd name="T71" fmla="*/ 1 h 1797"/>
                      <a:gd name="T72" fmla="*/ 1 w 88"/>
                      <a:gd name="T73" fmla="*/ 1 h 1797"/>
                      <a:gd name="T74" fmla="*/ 1 w 88"/>
                      <a:gd name="T75" fmla="*/ 1 h 1797"/>
                      <a:gd name="T76" fmla="*/ 1 w 88"/>
                      <a:gd name="T77" fmla="*/ 1 h 1797"/>
                      <a:gd name="T78" fmla="*/ 1 w 88"/>
                      <a:gd name="T79" fmla="*/ 1 h 1797"/>
                      <a:gd name="T80" fmla="*/ 1 w 88"/>
                      <a:gd name="T81" fmla="*/ 1 h 1797"/>
                      <a:gd name="T82" fmla="*/ 1 w 88"/>
                      <a:gd name="T83" fmla="*/ 1 h 1797"/>
                      <a:gd name="T84" fmla="*/ 1 w 88"/>
                      <a:gd name="T85" fmla="*/ 1 h 1797"/>
                      <a:gd name="T86" fmla="*/ 1 w 88"/>
                      <a:gd name="T87" fmla="*/ 1 h 1797"/>
                      <a:gd name="T88" fmla="*/ 1 w 88"/>
                      <a:gd name="T89" fmla="*/ 1 h 1797"/>
                      <a:gd name="T90" fmla="*/ 1 w 88"/>
                      <a:gd name="T91" fmla="*/ 0 h 1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8"/>
                      <a:gd name="T139" fmla="*/ 0 h 1797"/>
                      <a:gd name="T140" fmla="*/ 88 w 88"/>
                      <a:gd name="T141" fmla="*/ 1797 h 1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8" h="1797">
                        <a:moveTo>
                          <a:pt x="38" y="0"/>
                        </a:moveTo>
                        <a:lnTo>
                          <a:pt x="33" y="2"/>
                        </a:lnTo>
                        <a:lnTo>
                          <a:pt x="29" y="5"/>
                        </a:lnTo>
                        <a:lnTo>
                          <a:pt x="25" y="8"/>
                        </a:lnTo>
                        <a:lnTo>
                          <a:pt x="21" y="11"/>
                        </a:lnTo>
                        <a:lnTo>
                          <a:pt x="16" y="14"/>
                        </a:lnTo>
                        <a:lnTo>
                          <a:pt x="10" y="17"/>
                        </a:lnTo>
                        <a:lnTo>
                          <a:pt x="6" y="19"/>
                        </a:lnTo>
                        <a:lnTo>
                          <a:pt x="0" y="23"/>
                        </a:lnTo>
                        <a:lnTo>
                          <a:pt x="1" y="46"/>
                        </a:lnTo>
                        <a:lnTo>
                          <a:pt x="5" y="69"/>
                        </a:lnTo>
                        <a:lnTo>
                          <a:pt x="9" y="91"/>
                        </a:lnTo>
                        <a:lnTo>
                          <a:pt x="18" y="113"/>
                        </a:lnTo>
                        <a:lnTo>
                          <a:pt x="40" y="178"/>
                        </a:lnTo>
                        <a:lnTo>
                          <a:pt x="52" y="246"/>
                        </a:lnTo>
                        <a:lnTo>
                          <a:pt x="54" y="315"/>
                        </a:lnTo>
                        <a:lnTo>
                          <a:pt x="51" y="383"/>
                        </a:lnTo>
                        <a:lnTo>
                          <a:pt x="44" y="445"/>
                        </a:lnTo>
                        <a:lnTo>
                          <a:pt x="35" y="501"/>
                        </a:lnTo>
                        <a:lnTo>
                          <a:pt x="28" y="546"/>
                        </a:lnTo>
                        <a:lnTo>
                          <a:pt x="25" y="579"/>
                        </a:lnTo>
                        <a:lnTo>
                          <a:pt x="27" y="639"/>
                        </a:lnTo>
                        <a:lnTo>
                          <a:pt x="30" y="761"/>
                        </a:lnTo>
                        <a:lnTo>
                          <a:pt x="32" y="926"/>
                        </a:lnTo>
                        <a:lnTo>
                          <a:pt x="35" y="1117"/>
                        </a:lnTo>
                        <a:lnTo>
                          <a:pt x="35" y="1318"/>
                        </a:lnTo>
                        <a:lnTo>
                          <a:pt x="31" y="1510"/>
                        </a:lnTo>
                        <a:lnTo>
                          <a:pt x="22" y="1675"/>
                        </a:lnTo>
                        <a:lnTo>
                          <a:pt x="6" y="1797"/>
                        </a:lnTo>
                        <a:lnTo>
                          <a:pt x="16" y="1794"/>
                        </a:lnTo>
                        <a:lnTo>
                          <a:pt x="27" y="1791"/>
                        </a:lnTo>
                        <a:lnTo>
                          <a:pt x="37" y="1787"/>
                        </a:lnTo>
                        <a:lnTo>
                          <a:pt x="47" y="1784"/>
                        </a:lnTo>
                        <a:lnTo>
                          <a:pt x="58" y="1779"/>
                        </a:lnTo>
                        <a:lnTo>
                          <a:pt x="68" y="1776"/>
                        </a:lnTo>
                        <a:lnTo>
                          <a:pt x="77" y="1771"/>
                        </a:lnTo>
                        <a:lnTo>
                          <a:pt x="88" y="1766"/>
                        </a:lnTo>
                        <a:lnTo>
                          <a:pt x="88" y="52"/>
                        </a:lnTo>
                        <a:lnTo>
                          <a:pt x="86" y="49"/>
                        </a:lnTo>
                        <a:lnTo>
                          <a:pt x="83" y="45"/>
                        </a:lnTo>
                        <a:lnTo>
                          <a:pt x="77" y="38"/>
                        </a:lnTo>
                        <a:lnTo>
                          <a:pt x="71" y="30"/>
                        </a:lnTo>
                        <a:lnTo>
                          <a:pt x="63" y="20"/>
                        </a:lnTo>
                        <a:lnTo>
                          <a:pt x="55" y="12"/>
                        </a:lnTo>
                        <a:lnTo>
                          <a:pt x="46" y="5"/>
                        </a:lnTo>
                        <a:lnTo>
                          <a:pt x="38" y="0"/>
                        </a:lnTo>
                        <a:close/>
                      </a:path>
                    </a:pathLst>
                  </a:cu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15" name="Freeform 203"/>
                  <p:cNvSpPr>
                    <a:spLocks/>
                  </p:cNvSpPr>
                  <p:nvPr/>
                </p:nvSpPr>
                <p:spPr bwMode="auto">
                  <a:xfrm>
                    <a:off x="2467" y="2705"/>
                    <a:ext cx="89" cy="903"/>
                  </a:xfrm>
                  <a:custGeom>
                    <a:avLst/>
                    <a:gdLst>
                      <a:gd name="T0" fmla="*/ 1 w 177"/>
                      <a:gd name="T1" fmla="*/ 1 h 1806"/>
                      <a:gd name="T2" fmla="*/ 1 w 177"/>
                      <a:gd name="T3" fmla="*/ 1 h 1806"/>
                      <a:gd name="T4" fmla="*/ 1 w 177"/>
                      <a:gd name="T5" fmla="*/ 1 h 1806"/>
                      <a:gd name="T6" fmla="*/ 1 w 177"/>
                      <a:gd name="T7" fmla="*/ 1 h 1806"/>
                      <a:gd name="T8" fmla="*/ 1 w 177"/>
                      <a:gd name="T9" fmla="*/ 1 h 1806"/>
                      <a:gd name="T10" fmla="*/ 1 w 177"/>
                      <a:gd name="T11" fmla="*/ 1 h 1806"/>
                      <a:gd name="T12" fmla="*/ 1 w 177"/>
                      <a:gd name="T13" fmla="*/ 1 h 1806"/>
                      <a:gd name="T14" fmla="*/ 1 w 177"/>
                      <a:gd name="T15" fmla="*/ 1 h 1806"/>
                      <a:gd name="T16" fmla="*/ 1 w 177"/>
                      <a:gd name="T17" fmla="*/ 1 h 1806"/>
                      <a:gd name="T18" fmla="*/ 1 w 177"/>
                      <a:gd name="T19" fmla="*/ 1 h 1806"/>
                      <a:gd name="T20" fmla="*/ 1 w 177"/>
                      <a:gd name="T21" fmla="*/ 1 h 1806"/>
                      <a:gd name="T22" fmla="*/ 1 w 177"/>
                      <a:gd name="T23" fmla="*/ 1 h 1806"/>
                      <a:gd name="T24" fmla="*/ 1 w 177"/>
                      <a:gd name="T25" fmla="*/ 0 h 1806"/>
                      <a:gd name="T26" fmla="*/ 1 w 177"/>
                      <a:gd name="T27" fmla="*/ 1 h 1806"/>
                      <a:gd name="T28" fmla="*/ 1 w 177"/>
                      <a:gd name="T29" fmla="*/ 1 h 1806"/>
                      <a:gd name="T30" fmla="*/ 1 w 177"/>
                      <a:gd name="T31" fmla="*/ 1 h 1806"/>
                      <a:gd name="T32" fmla="*/ 1 w 177"/>
                      <a:gd name="T33" fmla="*/ 1 h 1806"/>
                      <a:gd name="T34" fmla="*/ 1 w 177"/>
                      <a:gd name="T35" fmla="*/ 1 h 1806"/>
                      <a:gd name="T36" fmla="*/ 1 w 177"/>
                      <a:gd name="T37" fmla="*/ 1 h 1806"/>
                      <a:gd name="T38" fmla="*/ 1 w 177"/>
                      <a:gd name="T39" fmla="*/ 1 h 1806"/>
                      <a:gd name="T40" fmla="*/ 1 w 177"/>
                      <a:gd name="T41" fmla="*/ 1 h 1806"/>
                      <a:gd name="T42" fmla="*/ 1 w 177"/>
                      <a:gd name="T43" fmla="*/ 1 h 1806"/>
                      <a:gd name="T44" fmla="*/ 1 w 177"/>
                      <a:gd name="T45" fmla="*/ 1 h 1806"/>
                      <a:gd name="T46" fmla="*/ 1 w 177"/>
                      <a:gd name="T47" fmla="*/ 1 h 1806"/>
                      <a:gd name="T48" fmla="*/ 1 w 177"/>
                      <a:gd name="T49" fmla="*/ 1 h 1806"/>
                      <a:gd name="T50" fmla="*/ 1 w 177"/>
                      <a:gd name="T51" fmla="*/ 1 h 1806"/>
                      <a:gd name="T52" fmla="*/ 1 w 177"/>
                      <a:gd name="T53" fmla="*/ 1 h 1806"/>
                      <a:gd name="T54" fmla="*/ 1 w 177"/>
                      <a:gd name="T55" fmla="*/ 1 h 1806"/>
                      <a:gd name="T56" fmla="*/ 1 w 177"/>
                      <a:gd name="T57" fmla="*/ 1 h 1806"/>
                      <a:gd name="T58" fmla="*/ 1 w 177"/>
                      <a:gd name="T59" fmla="*/ 1 h 1806"/>
                      <a:gd name="T60" fmla="*/ 1 w 177"/>
                      <a:gd name="T61" fmla="*/ 1 h 1806"/>
                      <a:gd name="T62" fmla="*/ 1 w 177"/>
                      <a:gd name="T63" fmla="*/ 1 h 1806"/>
                      <a:gd name="T64" fmla="*/ 1 w 177"/>
                      <a:gd name="T65" fmla="*/ 1 h 1806"/>
                      <a:gd name="T66" fmla="*/ 1 w 177"/>
                      <a:gd name="T67" fmla="*/ 1 h 1806"/>
                      <a:gd name="T68" fmla="*/ 1 w 177"/>
                      <a:gd name="T69" fmla="*/ 1 h 1806"/>
                      <a:gd name="T70" fmla="*/ 1 w 177"/>
                      <a:gd name="T71" fmla="*/ 1 h 1806"/>
                      <a:gd name="T72" fmla="*/ 1 w 177"/>
                      <a:gd name="T73" fmla="*/ 1 h 1806"/>
                      <a:gd name="T74" fmla="*/ 1 w 177"/>
                      <a:gd name="T75" fmla="*/ 1 h 1806"/>
                      <a:gd name="T76" fmla="*/ 1 w 177"/>
                      <a:gd name="T77" fmla="*/ 1 h 1806"/>
                      <a:gd name="T78" fmla="*/ 1 w 177"/>
                      <a:gd name="T79" fmla="*/ 1 h 1806"/>
                      <a:gd name="T80" fmla="*/ 1 w 177"/>
                      <a:gd name="T81" fmla="*/ 1 h 1806"/>
                      <a:gd name="T82" fmla="*/ 1 w 177"/>
                      <a:gd name="T83" fmla="*/ 1 h 1806"/>
                      <a:gd name="T84" fmla="*/ 1 w 177"/>
                      <a:gd name="T85" fmla="*/ 1 h 1806"/>
                      <a:gd name="T86" fmla="*/ 1 w 177"/>
                      <a:gd name="T87" fmla="*/ 1 h 1806"/>
                      <a:gd name="T88" fmla="*/ 0 w 177"/>
                      <a:gd name="T89" fmla="*/ 1 h 1806"/>
                      <a:gd name="T90" fmla="*/ 1 w 177"/>
                      <a:gd name="T91" fmla="*/ 1 h 1806"/>
                      <a:gd name="T92" fmla="*/ 1 w 177"/>
                      <a:gd name="T93" fmla="*/ 1 h 1806"/>
                      <a:gd name="T94" fmla="*/ 1 w 177"/>
                      <a:gd name="T95" fmla="*/ 1 h 1806"/>
                      <a:gd name="T96" fmla="*/ 1 w 177"/>
                      <a:gd name="T97" fmla="*/ 1 h 1806"/>
                      <a:gd name="T98" fmla="*/ 1 w 177"/>
                      <a:gd name="T99" fmla="*/ 1 h 1806"/>
                      <a:gd name="T100" fmla="*/ 1 w 177"/>
                      <a:gd name="T101" fmla="*/ 1 h 1806"/>
                      <a:gd name="T102" fmla="*/ 1 w 177"/>
                      <a:gd name="T103" fmla="*/ 1 h 1806"/>
                      <a:gd name="T104" fmla="*/ 1 w 177"/>
                      <a:gd name="T105" fmla="*/ 1 h 1806"/>
                      <a:gd name="T106" fmla="*/ 1 w 177"/>
                      <a:gd name="T107" fmla="*/ 1 h 1806"/>
                      <a:gd name="T108" fmla="*/ 1 w 177"/>
                      <a:gd name="T109" fmla="*/ 1 h 1806"/>
                      <a:gd name="T110" fmla="*/ 1 w 177"/>
                      <a:gd name="T111" fmla="*/ 1 h 1806"/>
                      <a:gd name="T112" fmla="*/ 1 w 177"/>
                      <a:gd name="T113" fmla="*/ 1 h 1806"/>
                      <a:gd name="T114" fmla="*/ 1 w 177"/>
                      <a:gd name="T115" fmla="*/ 1 h 1806"/>
                      <a:gd name="T116" fmla="*/ 1 w 177"/>
                      <a:gd name="T117" fmla="*/ 1 h 1806"/>
                      <a:gd name="T118" fmla="*/ 1 w 177"/>
                      <a:gd name="T119" fmla="*/ 1 h 1806"/>
                      <a:gd name="T120" fmla="*/ 1 w 177"/>
                      <a:gd name="T121" fmla="*/ 1 h 18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77"/>
                      <a:gd name="T184" fmla="*/ 0 h 1806"/>
                      <a:gd name="T185" fmla="*/ 177 w 177"/>
                      <a:gd name="T186" fmla="*/ 1806 h 18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77" h="1806">
                        <a:moveTo>
                          <a:pt x="148" y="556"/>
                        </a:moveTo>
                        <a:lnTo>
                          <a:pt x="151" y="523"/>
                        </a:lnTo>
                        <a:lnTo>
                          <a:pt x="158" y="478"/>
                        </a:lnTo>
                        <a:lnTo>
                          <a:pt x="167" y="422"/>
                        </a:lnTo>
                        <a:lnTo>
                          <a:pt x="174" y="360"/>
                        </a:lnTo>
                        <a:lnTo>
                          <a:pt x="177" y="292"/>
                        </a:lnTo>
                        <a:lnTo>
                          <a:pt x="175" y="223"/>
                        </a:lnTo>
                        <a:lnTo>
                          <a:pt x="163" y="155"/>
                        </a:lnTo>
                        <a:lnTo>
                          <a:pt x="141" y="90"/>
                        </a:lnTo>
                        <a:lnTo>
                          <a:pt x="132" y="68"/>
                        </a:lnTo>
                        <a:lnTo>
                          <a:pt x="128" y="46"/>
                        </a:lnTo>
                        <a:lnTo>
                          <a:pt x="124" y="23"/>
                        </a:lnTo>
                        <a:lnTo>
                          <a:pt x="123" y="0"/>
                        </a:lnTo>
                        <a:lnTo>
                          <a:pt x="117" y="3"/>
                        </a:lnTo>
                        <a:lnTo>
                          <a:pt x="113" y="5"/>
                        </a:lnTo>
                        <a:lnTo>
                          <a:pt x="107" y="8"/>
                        </a:lnTo>
                        <a:lnTo>
                          <a:pt x="101" y="10"/>
                        </a:lnTo>
                        <a:lnTo>
                          <a:pt x="95" y="14"/>
                        </a:lnTo>
                        <a:lnTo>
                          <a:pt x="88" y="16"/>
                        </a:lnTo>
                        <a:lnTo>
                          <a:pt x="83" y="18"/>
                        </a:lnTo>
                        <a:lnTo>
                          <a:pt x="76" y="22"/>
                        </a:lnTo>
                        <a:lnTo>
                          <a:pt x="71" y="29"/>
                        </a:lnTo>
                        <a:lnTo>
                          <a:pt x="67" y="35"/>
                        </a:lnTo>
                        <a:lnTo>
                          <a:pt x="62" y="42"/>
                        </a:lnTo>
                        <a:lnTo>
                          <a:pt x="56" y="49"/>
                        </a:lnTo>
                        <a:lnTo>
                          <a:pt x="49" y="56"/>
                        </a:lnTo>
                        <a:lnTo>
                          <a:pt x="44" y="64"/>
                        </a:lnTo>
                        <a:lnTo>
                          <a:pt x="37" y="71"/>
                        </a:lnTo>
                        <a:lnTo>
                          <a:pt x="30" y="79"/>
                        </a:lnTo>
                        <a:lnTo>
                          <a:pt x="48" y="228"/>
                        </a:lnTo>
                        <a:lnTo>
                          <a:pt x="58" y="406"/>
                        </a:lnTo>
                        <a:lnTo>
                          <a:pt x="62" y="606"/>
                        </a:lnTo>
                        <a:lnTo>
                          <a:pt x="61" y="814"/>
                        </a:lnTo>
                        <a:lnTo>
                          <a:pt x="57" y="1022"/>
                        </a:lnTo>
                        <a:lnTo>
                          <a:pt x="52" y="1219"/>
                        </a:lnTo>
                        <a:lnTo>
                          <a:pt x="46" y="1394"/>
                        </a:lnTo>
                        <a:lnTo>
                          <a:pt x="42" y="1538"/>
                        </a:lnTo>
                        <a:lnTo>
                          <a:pt x="41" y="1588"/>
                        </a:lnTo>
                        <a:lnTo>
                          <a:pt x="38" y="1633"/>
                        </a:lnTo>
                        <a:lnTo>
                          <a:pt x="33" y="1673"/>
                        </a:lnTo>
                        <a:lnTo>
                          <a:pt x="29" y="1708"/>
                        </a:lnTo>
                        <a:lnTo>
                          <a:pt x="23" y="1739"/>
                        </a:lnTo>
                        <a:lnTo>
                          <a:pt x="16" y="1764"/>
                        </a:lnTo>
                        <a:lnTo>
                          <a:pt x="8" y="1787"/>
                        </a:lnTo>
                        <a:lnTo>
                          <a:pt x="0" y="1806"/>
                        </a:lnTo>
                        <a:lnTo>
                          <a:pt x="16" y="1802"/>
                        </a:lnTo>
                        <a:lnTo>
                          <a:pt x="32" y="1800"/>
                        </a:lnTo>
                        <a:lnTo>
                          <a:pt x="48" y="1796"/>
                        </a:lnTo>
                        <a:lnTo>
                          <a:pt x="64" y="1792"/>
                        </a:lnTo>
                        <a:lnTo>
                          <a:pt x="80" y="1788"/>
                        </a:lnTo>
                        <a:lnTo>
                          <a:pt x="97" y="1784"/>
                        </a:lnTo>
                        <a:lnTo>
                          <a:pt x="113" y="1779"/>
                        </a:lnTo>
                        <a:lnTo>
                          <a:pt x="129" y="1774"/>
                        </a:lnTo>
                        <a:lnTo>
                          <a:pt x="145" y="1652"/>
                        </a:lnTo>
                        <a:lnTo>
                          <a:pt x="154" y="1487"/>
                        </a:lnTo>
                        <a:lnTo>
                          <a:pt x="158" y="1295"/>
                        </a:lnTo>
                        <a:lnTo>
                          <a:pt x="158" y="1094"/>
                        </a:lnTo>
                        <a:lnTo>
                          <a:pt x="155" y="903"/>
                        </a:lnTo>
                        <a:lnTo>
                          <a:pt x="153" y="738"/>
                        </a:lnTo>
                        <a:lnTo>
                          <a:pt x="150" y="616"/>
                        </a:lnTo>
                        <a:lnTo>
                          <a:pt x="148" y="556"/>
                        </a:lnTo>
                        <a:close/>
                      </a:path>
                    </a:pathLst>
                  </a:cu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16" name="Freeform 204"/>
                  <p:cNvSpPr>
                    <a:spLocks/>
                  </p:cNvSpPr>
                  <p:nvPr/>
                </p:nvSpPr>
                <p:spPr bwMode="auto">
                  <a:xfrm>
                    <a:off x="2229" y="2745"/>
                    <a:ext cx="269" cy="871"/>
                  </a:xfrm>
                  <a:custGeom>
                    <a:avLst/>
                    <a:gdLst>
                      <a:gd name="T0" fmla="*/ 1 w 538"/>
                      <a:gd name="T1" fmla="*/ 0 h 1743"/>
                      <a:gd name="T2" fmla="*/ 1 w 538"/>
                      <a:gd name="T3" fmla="*/ 0 h 1743"/>
                      <a:gd name="T4" fmla="*/ 1 w 538"/>
                      <a:gd name="T5" fmla="*/ 0 h 1743"/>
                      <a:gd name="T6" fmla="*/ 1 w 538"/>
                      <a:gd name="T7" fmla="*/ 0 h 1743"/>
                      <a:gd name="T8" fmla="*/ 1 w 538"/>
                      <a:gd name="T9" fmla="*/ 0 h 1743"/>
                      <a:gd name="T10" fmla="*/ 1 w 538"/>
                      <a:gd name="T11" fmla="*/ 0 h 1743"/>
                      <a:gd name="T12" fmla="*/ 1 w 538"/>
                      <a:gd name="T13" fmla="*/ 0 h 1743"/>
                      <a:gd name="T14" fmla="*/ 1 w 538"/>
                      <a:gd name="T15" fmla="*/ 0 h 1743"/>
                      <a:gd name="T16" fmla="*/ 1 w 538"/>
                      <a:gd name="T17" fmla="*/ 0 h 1743"/>
                      <a:gd name="T18" fmla="*/ 1 w 538"/>
                      <a:gd name="T19" fmla="*/ 0 h 1743"/>
                      <a:gd name="T20" fmla="*/ 1 w 538"/>
                      <a:gd name="T21" fmla="*/ 0 h 1743"/>
                      <a:gd name="T22" fmla="*/ 1 w 538"/>
                      <a:gd name="T23" fmla="*/ 0 h 1743"/>
                      <a:gd name="T24" fmla="*/ 1 w 538"/>
                      <a:gd name="T25" fmla="*/ 0 h 1743"/>
                      <a:gd name="T26" fmla="*/ 1 w 538"/>
                      <a:gd name="T27" fmla="*/ 0 h 1743"/>
                      <a:gd name="T28" fmla="*/ 1 w 538"/>
                      <a:gd name="T29" fmla="*/ 0 h 1743"/>
                      <a:gd name="T30" fmla="*/ 1 w 538"/>
                      <a:gd name="T31" fmla="*/ 0 h 1743"/>
                      <a:gd name="T32" fmla="*/ 1 w 538"/>
                      <a:gd name="T33" fmla="*/ 0 h 1743"/>
                      <a:gd name="T34" fmla="*/ 1 w 538"/>
                      <a:gd name="T35" fmla="*/ 0 h 1743"/>
                      <a:gd name="T36" fmla="*/ 1 w 538"/>
                      <a:gd name="T37" fmla="*/ 0 h 1743"/>
                      <a:gd name="T38" fmla="*/ 1 w 538"/>
                      <a:gd name="T39" fmla="*/ 0 h 1743"/>
                      <a:gd name="T40" fmla="*/ 1 w 538"/>
                      <a:gd name="T41" fmla="*/ 0 h 1743"/>
                      <a:gd name="T42" fmla="*/ 1 w 538"/>
                      <a:gd name="T43" fmla="*/ 0 h 1743"/>
                      <a:gd name="T44" fmla="*/ 1 w 538"/>
                      <a:gd name="T45" fmla="*/ 0 h 1743"/>
                      <a:gd name="T46" fmla="*/ 1 w 538"/>
                      <a:gd name="T47" fmla="*/ 0 h 1743"/>
                      <a:gd name="T48" fmla="*/ 1 w 538"/>
                      <a:gd name="T49" fmla="*/ 0 h 1743"/>
                      <a:gd name="T50" fmla="*/ 1 w 538"/>
                      <a:gd name="T51" fmla="*/ 0 h 1743"/>
                      <a:gd name="T52" fmla="*/ 1 w 538"/>
                      <a:gd name="T53" fmla="*/ 0 h 1743"/>
                      <a:gd name="T54" fmla="*/ 1 w 538"/>
                      <a:gd name="T55" fmla="*/ 0 h 1743"/>
                      <a:gd name="T56" fmla="*/ 1 w 538"/>
                      <a:gd name="T57" fmla="*/ 0 h 1743"/>
                      <a:gd name="T58" fmla="*/ 1 w 538"/>
                      <a:gd name="T59" fmla="*/ 0 h 1743"/>
                      <a:gd name="T60" fmla="*/ 1 w 538"/>
                      <a:gd name="T61" fmla="*/ 0 h 1743"/>
                      <a:gd name="T62" fmla="*/ 1 w 538"/>
                      <a:gd name="T63" fmla="*/ 0 h 1743"/>
                      <a:gd name="T64" fmla="*/ 1 w 538"/>
                      <a:gd name="T65" fmla="*/ 0 h 1743"/>
                      <a:gd name="T66" fmla="*/ 1 w 538"/>
                      <a:gd name="T67" fmla="*/ 0 h 1743"/>
                      <a:gd name="T68" fmla="*/ 1 w 538"/>
                      <a:gd name="T69" fmla="*/ 0 h 1743"/>
                      <a:gd name="T70" fmla="*/ 1 w 538"/>
                      <a:gd name="T71" fmla="*/ 0 h 174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38"/>
                      <a:gd name="T109" fmla="*/ 0 h 1743"/>
                      <a:gd name="T110" fmla="*/ 538 w 538"/>
                      <a:gd name="T111" fmla="*/ 1743 h 174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38" h="1743">
                        <a:moveTo>
                          <a:pt x="506" y="0"/>
                        </a:moveTo>
                        <a:lnTo>
                          <a:pt x="491" y="16"/>
                        </a:lnTo>
                        <a:lnTo>
                          <a:pt x="475" y="30"/>
                        </a:lnTo>
                        <a:lnTo>
                          <a:pt x="457" y="44"/>
                        </a:lnTo>
                        <a:lnTo>
                          <a:pt x="439" y="55"/>
                        </a:lnTo>
                        <a:lnTo>
                          <a:pt x="420" y="64"/>
                        </a:lnTo>
                        <a:lnTo>
                          <a:pt x="402" y="70"/>
                        </a:lnTo>
                        <a:lnTo>
                          <a:pt x="384" y="74"/>
                        </a:lnTo>
                        <a:lnTo>
                          <a:pt x="365" y="73"/>
                        </a:lnTo>
                        <a:lnTo>
                          <a:pt x="357" y="72"/>
                        </a:lnTo>
                        <a:lnTo>
                          <a:pt x="348" y="73"/>
                        </a:lnTo>
                        <a:lnTo>
                          <a:pt x="338" y="74"/>
                        </a:lnTo>
                        <a:lnTo>
                          <a:pt x="325" y="76"/>
                        </a:lnTo>
                        <a:lnTo>
                          <a:pt x="311" y="80"/>
                        </a:lnTo>
                        <a:lnTo>
                          <a:pt x="297" y="84"/>
                        </a:lnTo>
                        <a:lnTo>
                          <a:pt x="281" y="89"/>
                        </a:lnTo>
                        <a:lnTo>
                          <a:pt x="265" y="96"/>
                        </a:lnTo>
                        <a:lnTo>
                          <a:pt x="248" y="102"/>
                        </a:lnTo>
                        <a:lnTo>
                          <a:pt x="229" y="110"/>
                        </a:lnTo>
                        <a:lnTo>
                          <a:pt x="210" y="118"/>
                        </a:lnTo>
                        <a:lnTo>
                          <a:pt x="190" y="126"/>
                        </a:lnTo>
                        <a:lnTo>
                          <a:pt x="170" y="135"/>
                        </a:lnTo>
                        <a:lnTo>
                          <a:pt x="150" y="144"/>
                        </a:lnTo>
                        <a:lnTo>
                          <a:pt x="128" y="153"/>
                        </a:lnTo>
                        <a:lnTo>
                          <a:pt x="107" y="164"/>
                        </a:lnTo>
                        <a:lnTo>
                          <a:pt x="89" y="252"/>
                        </a:lnTo>
                        <a:lnTo>
                          <a:pt x="69" y="353"/>
                        </a:lnTo>
                        <a:lnTo>
                          <a:pt x="52" y="460"/>
                        </a:lnTo>
                        <a:lnTo>
                          <a:pt x="35" y="574"/>
                        </a:lnTo>
                        <a:lnTo>
                          <a:pt x="20" y="691"/>
                        </a:lnTo>
                        <a:lnTo>
                          <a:pt x="9" y="812"/>
                        </a:lnTo>
                        <a:lnTo>
                          <a:pt x="1" y="933"/>
                        </a:lnTo>
                        <a:lnTo>
                          <a:pt x="0" y="1053"/>
                        </a:lnTo>
                        <a:lnTo>
                          <a:pt x="3" y="1170"/>
                        </a:lnTo>
                        <a:lnTo>
                          <a:pt x="14" y="1282"/>
                        </a:lnTo>
                        <a:lnTo>
                          <a:pt x="31" y="1387"/>
                        </a:lnTo>
                        <a:lnTo>
                          <a:pt x="58" y="1484"/>
                        </a:lnTo>
                        <a:lnTo>
                          <a:pt x="93" y="1569"/>
                        </a:lnTo>
                        <a:lnTo>
                          <a:pt x="139" y="1641"/>
                        </a:lnTo>
                        <a:lnTo>
                          <a:pt x="196" y="1700"/>
                        </a:lnTo>
                        <a:lnTo>
                          <a:pt x="265" y="1743"/>
                        </a:lnTo>
                        <a:lnTo>
                          <a:pt x="278" y="1743"/>
                        </a:lnTo>
                        <a:lnTo>
                          <a:pt x="290" y="1743"/>
                        </a:lnTo>
                        <a:lnTo>
                          <a:pt x="303" y="1743"/>
                        </a:lnTo>
                        <a:lnTo>
                          <a:pt x="316" y="1742"/>
                        </a:lnTo>
                        <a:lnTo>
                          <a:pt x="329" y="1742"/>
                        </a:lnTo>
                        <a:lnTo>
                          <a:pt x="342" y="1740"/>
                        </a:lnTo>
                        <a:lnTo>
                          <a:pt x="355" y="1740"/>
                        </a:lnTo>
                        <a:lnTo>
                          <a:pt x="369" y="1739"/>
                        </a:lnTo>
                        <a:lnTo>
                          <a:pt x="382" y="1738"/>
                        </a:lnTo>
                        <a:lnTo>
                          <a:pt x="395" y="1737"/>
                        </a:lnTo>
                        <a:lnTo>
                          <a:pt x="409" y="1736"/>
                        </a:lnTo>
                        <a:lnTo>
                          <a:pt x="422" y="1733"/>
                        </a:lnTo>
                        <a:lnTo>
                          <a:pt x="435" y="1732"/>
                        </a:lnTo>
                        <a:lnTo>
                          <a:pt x="449" y="1730"/>
                        </a:lnTo>
                        <a:lnTo>
                          <a:pt x="462" y="1729"/>
                        </a:lnTo>
                        <a:lnTo>
                          <a:pt x="476" y="1727"/>
                        </a:lnTo>
                        <a:lnTo>
                          <a:pt x="484" y="1708"/>
                        </a:lnTo>
                        <a:lnTo>
                          <a:pt x="492" y="1685"/>
                        </a:lnTo>
                        <a:lnTo>
                          <a:pt x="499" y="1660"/>
                        </a:lnTo>
                        <a:lnTo>
                          <a:pt x="505" y="1629"/>
                        </a:lnTo>
                        <a:lnTo>
                          <a:pt x="509" y="1594"/>
                        </a:lnTo>
                        <a:lnTo>
                          <a:pt x="514" y="1554"/>
                        </a:lnTo>
                        <a:lnTo>
                          <a:pt x="517" y="1509"/>
                        </a:lnTo>
                        <a:lnTo>
                          <a:pt x="518" y="1459"/>
                        </a:lnTo>
                        <a:lnTo>
                          <a:pt x="522" y="1315"/>
                        </a:lnTo>
                        <a:lnTo>
                          <a:pt x="528" y="1140"/>
                        </a:lnTo>
                        <a:lnTo>
                          <a:pt x="533" y="943"/>
                        </a:lnTo>
                        <a:lnTo>
                          <a:pt x="537" y="735"/>
                        </a:lnTo>
                        <a:lnTo>
                          <a:pt x="538" y="527"/>
                        </a:lnTo>
                        <a:lnTo>
                          <a:pt x="534" y="327"/>
                        </a:lnTo>
                        <a:lnTo>
                          <a:pt x="524" y="149"/>
                        </a:lnTo>
                        <a:lnTo>
                          <a:pt x="506"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17" name="Freeform 205"/>
                  <p:cNvSpPr>
                    <a:spLocks/>
                  </p:cNvSpPr>
                  <p:nvPr/>
                </p:nvSpPr>
                <p:spPr bwMode="auto">
                  <a:xfrm>
                    <a:off x="2150" y="2670"/>
                    <a:ext cx="398" cy="62"/>
                  </a:xfrm>
                  <a:custGeom>
                    <a:avLst/>
                    <a:gdLst>
                      <a:gd name="T0" fmla="*/ 1 w 796"/>
                      <a:gd name="T1" fmla="*/ 0 h 125"/>
                      <a:gd name="T2" fmla="*/ 1 w 796"/>
                      <a:gd name="T3" fmla="*/ 0 h 125"/>
                      <a:gd name="T4" fmla="*/ 1 w 796"/>
                      <a:gd name="T5" fmla="*/ 0 h 125"/>
                      <a:gd name="T6" fmla="*/ 1 w 796"/>
                      <a:gd name="T7" fmla="*/ 0 h 125"/>
                      <a:gd name="T8" fmla="*/ 1 w 796"/>
                      <a:gd name="T9" fmla="*/ 0 h 125"/>
                      <a:gd name="T10" fmla="*/ 1 w 796"/>
                      <a:gd name="T11" fmla="*/ 0 h 125"/>
                      <a:gd name="T12" fmla="*/ 1 w 796"/>
                      <a:gd name="T13" fmla="*/ 0 h 125"/>
                      <a:gd name="T14" fmla="*/ 1 w 796"/>
                      <a:gd name="T15" fmla="*/ 0 h 125"/>
                      <a:gd name="T16" fmla="*/ 1 w 796"/>
                      <a:gd name="T17" fmla="*/ 0 h 125"/>
                      <a:gd name="T18" fmla="*/ 1 w 796"/>
                      <a:gd name="T19" fmla="*/ 0 h 125"/>
                      <a:gd name="T20" fmla="*/ 1 w 796"/>
                      <a:gd name="T21" fmla="*/ 0 h 125"/>
                      <a:gd name="T22" fmla="*/ 1 w 796"/>
                      <a:gd name="T23" fmla="*/ 0 h 125"/>
                      <a:gd name="T24" fmla="*/ 1 w 796"/>
                      <a:gd name="T25" fmla="*/ 0 h 125"/>
                      <a:gd name="T26" fmla="*/ 1 w 796"/>
                      <a:gd name="T27" fmla="*/ 0 h 125"/>
                      <a:gd name="T28" fmla="*/ 1 w 796"/>
                      <a:gd name="T29" fmla="*/ 0 h 125"/>
                      <a:gd name="T30" fmla="*/ 1 w 796"/>
                      <a:gd name="T31" fmla="*/ 0 h 125"/>
                      <a:gd name="T32" fmla="*/ 1 w 796"/>
                      <a:gd name="T33" fmla="*/ 0 h 125"/>
                      <a:gd name="T34" fmla="*/ 1 w 796"/>
                      <a:gd name="T35" fmla="*/ 0 h 125"/>
                      <a:gd name="T36" fmla="*/ 1 w 796"/>
                      <a:gd name="T37" fmla="*/ 0 h 125"/>
                      <a:gd name="T38" fmla="*/ 1 w 796"/>
                      <a:gd name="T39" fmla="*/ 0 h 125"/>
                      <a:gd name="T40" fmla="*/ 1 w 796"/>
                      <a:gd name="T41" fmla="*/ 0 h 125"/>
                      <a:gd name="T42" fmla="*/ 1 w 796"/>
                      <a:gd name="T43" fmla="*/ 0 h 125"/>
                      <a:gd name="T44" fmla="*/ 1 w 796"/>
                      <a:gd name="T45" fmla="*/ 0 h 125"/>
                      <a:gd name="T46" fmla="*/ 1 w 796"/>
                      <a:gd name="T47" fmla="*/ 0 h 125"/>
                      <a:gd name="T48" fmla="*/ 1 w 796"/>
                      <a:gd name="T49" fmla="*/ 0 h 125"/>
                      <a:gd name="T50" fmla="*/ 1 w 796"/>
                      <a:gd name="T51" fmla="*/ 0 h 125"/>
                      <a:gd name="T52" fmla="*/ 1 w 796"/>
                      <a:gd name="T53" fmla="*/ 0 h 125"/>
                      <a:gd name="T54" fmla="*/ 1 w 796"/>
                      <a:gd name="T55" fmla="*/ 0 h 125"/>
                      <a:gd name="T56" fmla="*/ 1 w 796"/>
                      <a:gd name="T57" fmla="*/ 0 h 125"/>
                      <a:gd name="T58" fmla="*/ 1 w 796"/>
                      <a:gd name="T59" fmla="*/ 0 h 125"/>
                      <a:gd name="T60" fmla="*/ 1 w 796"/>
                      <a:gd name="T61" fmla="*/ 0 h 125"/>
                      <a:gd name="T62" fmla="*/ 1 w 796"/>
                      <a:gd name="T63" fmla="*/ 0 h 125"/>
                      <a:gd name="T64" fmla="*/ 1 w 796"/>
                      <a:gd name="T65" fmla="*/ 0 h 125"/>
                      <a:gd name="T66" fmla="*/ 1 w 796"/>
                      <a:gd name="T67" fmla="*/ 0 h 125"/>
                      <a:gd name="T68" fmla="*/ 1 w 796"/>
                      <a:gd name="T69" fmla="*/ 0 h 125"/>
                      <a:gd name="T70" fmla="*/ 1 w 796"/>
                      <a:gd name="T71" fmla="*/ 0 h 125"/>
                      <a:gd name="T72" fmla="*/ 1 w 796"/>
                      <a:gd name="T73" fmla="*/ 0 h 125"/>
                      <a:gd name="T74" fmla="*/ 1 w 796"/>
                      <a:gd name="T75" fmla="*/ 0 h 125"/>
                      <a:gd name="T76" fmla="*/ 1 w 796"/>
                      <a:gd name="T77" fmla="*/ 0 h 125"/>
                      <a:gd name="T78" fmla="*/ 1 w 796"/>
                      <a:gd name="T79" fmla="*/ 0 h 125"/>
                      <a:gd name="T80" fmla="*/ 1 w 796"/>
                      <a:gd name="T81" fmla="*/ 0 h 125"/>
                      <a:gd name="T82" fmla="*/ 1 w 796"/>
                      <a:gd name="T83" fmla="*/ 0 h 12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96"/>
                      <a:gd name="T127" fmla="*/ 0 h 125"/>
                      <a:gd name="T128" fmla="*/ 796 w 796"/>
                      <a:gd name="T129" fmla="*/ 125 h 12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96" h="125">
                        <a:moveTo>
                          <a:pt x="776" y="0"/>
                        </a:moveTo>
                        <a:lnTo>
                          <a:pt x="776" y="0"/>
                        </a:lnTo>
                        <a:lnTo>
                          <a:pt x="774" y="2"/>
                        </a:lnTo>
                        <a:lnTo>
                          <a:pt x="772" y="4"/>
                        </a:lnTo>
                        <a:lnTo>
                          <a:pt x="768" y="6"/>
                        </a:lnTo>
                        <a:lnTo>
                          <a:pt x="764" y="9"/>
                        </a:lnTo>
                        <a:lnTo>
                          <a:pt x="757" y="12"/>
                        </a:lnTo>
                        <a:lnTo>
                          <a:pt x="749" y="15"/>
                        </a:lnTo>
                        <a:lnTo>
                          <a:pt x="738" y="20"/>
                        </a:lnTo>
                        <a:lnTo>
                          <a:pt x="727" y="24"/>
                        </a:lnTo>
                        <a:lnTo>
                          <a:pt x="713" y="28"/>
                        </a:lnTo>
                        <a:lnTo>
                          <a:pt x="698" y="32"/>
                        </a:lnTo>
                        <a:lnTo>
                          <a:pt x="680" y="36"/>
                        </a:lnTo>
                        <a:lnTo>
                          <a:pt x="659" y="40"/>
                        </a:lnTo>
                        <a:lnTo>
                          <a:pt x="637" y="43"/>
                        </a:lnTo>
                        <a:lnTo>
                          <a:pt x="611" y="47"/>
                        </a:lnTo>
                        <a:lnTo>
                          <a:pt x="583" y="50"/>
                        </a:lnTo>
                        <a:lnTo>
                          <a:pt x="543" y="62"/>
                        </a:lnTo>
                        <a:lnTo>
                          <a:pt x="501" y="70"/>
                        </a:lnTo>
                        <a:lnTo>
                          <a:pt x="460" y="76"/>
                        </a:lnTo>
                        <a:lnTo>
                          <a:pt x="418" y="81"/>
                        </a:lnTo>
                        <a:lnTo>
                          <a:pt x="378" y="83"/>
                        </a:lnTo>
                        <a:lnTo>
                          <a:pt x="339" y="83"/>
                        </a:lnTo>
                        <a:lnTo>
                          <a:pt x="300" y="83"/>
                        </a:lnTo>
                        <a:lnTo>
                          <a:pt x="262" y="81"/>
                        </a:lnTo>
                        <a:lnTo>
                          <a:pt x="225" y="78"/>
                        </a:lnTo>
                        <a:lnTo>
                          <a:pt x="190" y="74"/>
                        </a:lnTo>
                        <a:lnTo>
                          <a:pt x="157" y="70"/>
                        </a:lnTo>
                        <a:lnTo>
                          <a:pt x="127" y="65"/>
                        </a:lnTo>
                        <a:lnTo>
                          <a:pt x="98" y="59"/>
                        </a:lnTo>
                        <a:lnTo>
                          <a:pt x="71" y="55"/>
                        </a:lnTo>
                        <a:lnTo>
                          <a:pt x="48" y="49"/>
                        </a:lnTo>
                        <a:lnTo>
                          <a:pt x="29" y="44"/>
                        </a:lnTo>
                        <a:lnTo>
                          <a:pt x="23" y="52"/>
                        </a:lnTo>
                        <a:lnTo>
                          <a:pt x="16" y="59"/>
                        </a:lnTo>
                        <a:lnTo>
                          <a:pt x="9" y="65"/>
                        </a:lnTo>
                        <a:lnTo>
                          <a:pt x="0" y="68"/>
                        </a:lnTo>
                        <a:lnTo>
                          <a:pt x="17" y="75"/>
                        </a:lnTo>
                        <a:lnTo>
                          <a:pt x="38" y="81"/>
                        </a:lnTo>
                        <a:lnTo>
                          <a:pt x="60" y="88"/>
                        </a:lnTo>
                        <a:lnTo>
                          <a:pt x="85" y="94"/>
                        </a:lnTo>
                        <a:lnTo>
                          <a:pt x="113" y="100"/>
                        </a:lnTo>
                        <a:lnTo>
                          <a:pt x="143" y="105"/>
                        </a:lnTo>
                        <a:lnTo>
                          <a:pt x="176" y="111"/>
                        </a:lnTo>
                        <a:lnTo>
                          <a:pt x="212" y="114"/>
                        </a:lnTo>
                        <a:lnTo>
                          <a:pt x="251" y="119"/>
                        </a:lnTo>
                        <a:lnTo>
                          <a:pt x="294" y="121"/>
                        </a:lnTo>
                        <a:lnTo>
                          <a:pt x="340" y="124"/>
                        </a:lnTo>
                        <a:lnTo>
                          <a:pt x="388" y="125"/>
                        </a:lnTo>
                        <a:lnTo>
                          <a:pt x="441" y="125"/>
                        </a:lnTo>
                        <a:lnTo>
                          <a:pt x="498" y="124"/>
                        </a:lnTo>
                        <a:lnTo>
                          <a:pt x="559" y="120"/>
                        </a:lnTo>
                        <a:lnTo>
                          <a:pt x="623" y="117"/>
                        </a:lnTo>
                        <a:lnTo>
                          <a:pt x="635" y="114"/>
                        </a:lnTo>
                        <a:lnTo>
                          <a:pt x="647" y="111"/>
                        </a:lnTo>
                        <a:lnTo>
                          <a:pt x="659" y="109"/>
                        </a:lnTo>
                        <a:lnTo>
                          <a:pt x="669" y="105"/>
                        </a:lnTo>
                        <a:lnTo>
                          <a:pt x="681" y="103"/>
                        </a:lnTo>
                        <a:lnTo>
                          <a:pt x="691" y="100"/>
                        </a:lnTo>
                        <a:lnTo>
                          <a:pt x="702" y="96"/>
                        </a:lnTo>
                        <a:lnTo>
                          <a:pt x="711" y="93"/>
                        </a:lnTo>
                        <a:lnTo>
                          <a:pt x="717" y="80"/>
                        </a:lnTo>
                        <a:lnTo>
                          <a:pt x="721" y="70"/>
                        </a:lnTo>
                        <a:lnTo>
                          <a:pt x="723" y="60"/>
                        </a:lnTo>
                        <a:lnTo>
                          <a:pt x="723" y="55"/>
                        </a:lnTo>
                        <a:lnTo>
                          <a:pt x="723" y="60"/>
                        </a:lnTo>
                        <a:lnTo>
                          <a:pt x="721" y="70"/>
                        </a:lnTo>
                        <a:lnTo>
                          <a:pt x="717" y="80"/>
                        </a:lnTo>
                        <a:lnTo>
                          <a:pt x="711" y="93"/>
                        </a:lnTo>
                        <a:lnTo>
                          <a:pt x="725" y="87"/>
                        </a:lnTo>
                        <a:lnTo>
                          <a:pt x="737" y="81"/>
                        </a:lnTo>
                        <a:lnTo>
                          <a:pt x="749" y="75"/>
                        </a:lnTo>
                        <a:lnTo>
                          <a:pt x="760" y="70"/>
                        </a:lnTo>
                        <a:lnTo>
                          <a:pt x="771" y="64"/>
                        </a:lnTo>
                        <a:lnTo>
                          <a:pt x="780" y="58"/>
                        </a:lnTo>
                        <a:lnTo>
                          <a:pt x="788" y="53"/>
                        </a:lnTo>
                        <a:lnTo>
                          <a:pt x="796" y="48"/>
                        </a:lnTo>
                        <a:lnTo>
                          <a:pt x="795" y="48"/>
                        </a:lnTo>
                        <a:lnTo>
                          <a:pt x="794" y="47"/>
                        </a:lnTo>
                        <a:lnTo>
                          <a:pt x="793" y="47"/>
                        </a:lnTo>
                        <a:lnTo>
                          <a:pt x="791" y="47"/>
                        </a:lnTo>
                        <a:lnTo>
                          <a:pt x="780" y="36"/>
                        </a:lnTo>
                        <a:lnTo>
                          <a:pt x="775" y="20"/>
                        </a:lnTo>
                        <a:lnTo>
                          <a:pt x="775" y="6"/>
                        </a:lnTo>
                        <a:lnTo>
                          <a:pt x="776" y="0"/>
                        </a:lnTo>
                        <a:close/>
                      </a:path>
                    </a:pathLst>
                  </a:cu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18" name="Freeform 206"/>
                  <p:cNvSpPr>
                    <a:spLocks/>
                  </p:cNvSpPr>
                  <p:nvPr/>
                </p:nvSpPr>
                <p:spPr bwMode="auto">
                  <a:xfrm>
                    <a:off x="2164" y="2673"/>
                    <a:ext cx="277" cy="38"/>
                  </a:xfrm>
                  <a:custGeom>
                    <a:avLst/>
                    <a:gdLst>
                      <a:gd name="T0" fmla="*/ 1 w 554"/>
                      <a:gd name="T1" fmla="*/ 1 h 76"/>
                      <a:gd name="T2" fmla="*/ 1 w 554"/>
                      <a:gd name="T3" fmla="*/ 1 h 76"/>
                      <a:gd name="T4" fmla="*/ 1 w 554"/>
                      <a:gd name="T5" fmla="*/ 1 h 76"/>
                      <a:gd name="T6" fmla="*/ 1 w 554"/>
                      <a:gd name="T7" fmla="*/ 1 h 76"/>
                      <a:gd name="T8" fmla="*/ 1 w 554"/>
                      <a:gd name="T9" fmla="*/ 1 h 76"/>
                      <a:gd name="T10" fmla="*/ 1 w 554"/>
                      <a:gd name="T11" fmla="*/ 1 h 76"/>
                      <a:gd name="T12" fmla="*/ 1 w 554"/>
                      <a:gd name="T13" fmla="*/ 1 h 76"/>
                      <a:gd name="T14" fmla="*/ 1 w 554"/>
                      <a:gd name="T15" fmla="*/ 1 h 76"/>
                      <a:gd name="T16" fmla="*/ 1 w 554"/>
                      <a:gd name="T17" fmla="*/ 1 h 76"/>
                      <a:gd name="T18" fmla="*/ 1 w 554"/>
                      <a:gd name="T19" fmla="*/ 1 h 76"/>
                      <a:gd name="T20" fmla="*/ 1 w 554"/>
                      <a:gd name="T21" fmla="*/ 1 h 76"/>
                      <a:gd name="T22" fmla="*/ 1 w 554"/>
                      <a:gd name="T23" fmla="*/ 1 h 76"/>
                      <a:gd name="T24" fmla="*/ 1 w 554"/>
                      <a:gd name="T25" fmla="*/ 1 h 76"/>
                      <a:gd name="T26" fmla="*/ 1 w 554"/>
                      <a:gd name="T27" fmla="*/ 1 h 76"/>
                      <a:gd name="T28" fmla="*/ 1 w 554"/>
                      <a:gd name="T29" fmla="*/ 1 h 76"/>
                      <a:gd name="T30" fmla="*/ 1 w 554"/>
                      <a:gd name="T31" fmla="*/ 1 h 76"/>
                      <a:gd name="T32" fmla="*/ 1 w 554"/>
                      <a:gd name="T33" fmla="*/ 1 h 76"/>
                      <a:gd name="T34" fmla="*/ 1 w 554"/>
                      <a:gd name="T35" fmla="*/ 1 h 76"/>
                      <a:gd name="T36" fmla="*/ 1 w 554"/>
                      <a:gd name="T37" fmla="*/ 1 h 76"/>
                      <a:gd name="T38" fmla="*/ 1 w 554"/>
                      <a:gd name="T39" fmla="*/ 1 h 76"/>
                      <a:gd name="T40" fmla="*/ 1 w 554"/>
                      <a:gd name="T41" fmla="*/ 1 h 76"/>
                      <a:gd name="T42" fmla="*/ 1 w 554"/>
                      <a:gd name="T43" fmla="*/ 1 h 76"/>
                      <a:gd name="T44" fmla="*/ 1 w 554"/>
                      <a:gd name="T45" fmla="*/ 1 h 76"/>
                      <a:gd name="T46" fmla="*/ 1 w 554"/>
                      <a:gd name="T47" fmla="*/ 1 h 76"/>
                      <a:gd name="T48" fmla="*/ 1 w 554"/>
                      <a:gd name="T49" fmla="*/ 1 h 76"/>
                      <a:gd name="T50" fmla="*/ 1 w 554"/>
                      <a:gd name="T51" fmla="*/ 1 h 76"/>
                      <a:gd name="T52" fmla="*/ 1 w 554"/>
                      <a:gd name="T53" fmla="*/ 1 h 76"/>
                      <a:gd name="T54" fmla="*/ 1 w 554"/>
                      <a:gd name="T55" fmla="*/ 1 h 76"/>
                      <a:gd name="T56" fmla="*/ 1 w 554"/>
                      <a:gd name="T57" fmla="*/ 1 h 76"/>
                      <a:gd name="T58" fmla="*/ 1 w 554"/>
                      <a:gd name="T59" fmla="*/ 1 h 76"/>
                      <a:gd name="T60" fmla="*/ 1 w 554"/>
                      <a:gd name="T61" fmla="*/ 1 h 76"/>
                      <a:gd name="T62" fmla="*/ 1 w 554"/>
                      <a:gd name="T63" fmla="*/ 1 h 76"/>
                      <a:gd name="T64" fmla="*/ 1 w 554"/>
                      <a:gd name="T65" fmla="*/ 0 h 76"/>
                      <a:gd name="T66" fmla="*/ 1 w 554"/>
                      <a:gd name="T67" fmla="*/ 1 h 76"/>
                      <a:gd name="T68" fmla="*/ 1 w 554"/>
                      <a:gd name="T69" fmla="*/ 1 h 76"/>
                      <a:gd name="T70" fmla="*/ 1 w 554"/>
                      <a:gd name="T71" fmla="*/ 1 h 76"/>
                      <a:gd name="T72" fmla="*/ 0 w 554"/>
                      <a:gd name="T73" fmla="*/ 1 h 76"/>
                      <a:gd name="T74" fmla="*/ 1 w 554"/>
                      <a:gd name="T75" fmla="*/ 1 h 76"/>
                      <a:gd name="T76" fmla="*/ 1 w 554"/>
                      <a:gd name="T77" fmla="*/ 1 h 76"/>
                      <a:gd name="T78" fmla="*/ 1 w 554"/>
                      <a:gd name="T79" fmla="*/ 1 h 76"/>
                      <a:gd name="T80" fmla="*/ 1 w 554"/>
                      <a:gd name="T81" fmla="*/ 1 h 76"/>
                      <a:gd name="T82" fmla="*/ 1 w 554"/>
                      <a:gd name="T83" fmla="*/ 1 h 76"/>
                      <a:gd name="T84" fmla="*/ 1 w 554"/>
                      <a:gd name="T85" fmla="*/ 1 h 76"/>
                      <a:gd name="T86" fmla="*/ 1 w 554"/>
                      <a:gd name="T87" fmla="*/ 1 h 76"/>
                      <a:gd name="T88" fmla="*/ 1 w 554"/>
                      <a:gd name="T89" fmla="*/ 1 h 76"/>
                      <a:gd name="T90" fmla="*/ 1 w 554"/>
                      <a:gd name="T91" fmla="*/ 1 h 76"/>
                      <a:gd name="T92" fmla="*/ 1 w 554"/>
                      <a:gd name="T93" fmla="*/ 1 h 76"/>
                      <a:gd name="T94" fmla="*/ 1 w 554"/>
                      <a:gd name="T95" fmla="*/ 1 h 76"/>
                      <a:gd name="T96" fmla="*/ 1 w 554"/>
                      <a:gd name="T97" fmla="*/ 1 h 76"/>
                      <a:gd name="T98" fmla="*/ 1 w 554"/>
                      <a:gd name="T99" fmla="*/ 1 h 76"/>
                      <a:gd name="T100" fmla="*/ 1 w 554"/>
                      <a:gd name="T101" fmla="*/ 1 h 76"/>
                      <a:gd name="T102" fmla="*/ 1 w 554"/>
                      <a:gd name="T103" fmla="*/ 1 h 76"/>
                      <a:gd name="T104" fmla="*/ 1 w 554"/>
                      <a:gd name="T105" fmla="*/ 1 h 7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54"/>
                      <a:gd name="T160" fmla="*/ 0 h 76"/>
                      <a:gd name="T161" fmla="*/ 554 w 554"/>
                      <a:gd name="T162" fmla="*/ 76 h 7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54" h="76">
                        <a:moveTo>
                          <a:pt x="554" y="43"/>
                        </a:moveTo>
                        <a:lnTo>
                          <a:pt x="545" y="44"/>
                        </a:lnTo>
                        <a:lnTo>
                          <a:pt x="534" y="44"/>
                        </a:lnTo>
                        <a:lnTo>
                          <a:pt x="525" y="45"/>
                        </a:lnTo>
                        <a:lnTo>
                          <a:pt x="515" y="45"/>
                        </a:lnTo>
                        <a:lnTo>
                          <a:pt x="503" y="46"/>
                        </a:lnTo>
                        <a:lnTo>
                          <a:pt x="493" y="46"/>
                        </a:lnTo>
                        <a:lnTo>
                          <a:pt x="481" y="46"/>
                        </a:lnTo>
                        <a:lnTo>
                          <a:pt x="470" y="46"/>
                        </a:lnTo>
                        <a:lnTo>
                          <a:pt x="458" y="48"/>
                        </a:lnTo>
                        <a:lnTo>
                          <a:pt x="446" y="48"/>
                        </a:lnTo>
                        <a:lnTo>
                          <a:pt x="433" y="48"/>
                        </a:lnTo>
                        <a:lnTo>
                          <a:pt x="420" y="48"/>
                        </a:lnTo>
                        <a:lnTo>
                          <a:pt x="406" y="48"/>
                        </a:lnTo>
                        <a:lnTo>
                          <a:pt x="394" y="48"/>
                        </a:lnTo>
                        <a:lnTo>
                          <a:pt x="379" y="48"/>
                        </a:lnTo>
                        <a:lnTo>
                          <a:pt x="365" y="48"/>
                        </a:lnTo>
                        <a:lnTo>
                          <a:pt x="362" y="48"/>
                        </a:lnTo>
                        <a:lnTo>
                          <a:pt x="352" y="48"/>
                        </a:lnTo>
                        <a:lnTo>
                          <a:pt x="338" y="48"/>
                        </a:lnTo>
                        <a:lnTo>
                          <a:pt x="319" y="48"/>
                        </a:lnTo>
                        <a:lnTo>
                          <a:pt x="296" y="48"/>
                        </a:lnTo>
                        <a:lnTo>
                          <a:pt x="271" y="46"/>
                        </a:lnTo>
                        <a:lnTo>
                          <a:pt x="243" y="46"/>
                        </a:lnTo>
                        <a:lnTo>
                          <a:pt x="214" y="44"/>
                        </a:lnTo>
                        <a:lnTo>
                          <a:pt x="183" y="42"/>
                        </a:lnTo>
                        <a:lnTo>
                          <a:pt x="153" y="40"/>
                        </a:lnTo>
                        <a:lnTo>
                          <a:pt x="124" y="35"/>
                        </a:lnTo>
                        <a:lnTo>
                          <a:pt x="97" y="30"/>
                        </a:lnTo>
                        <a:lnTo>
                          <a:pt x="71" y="25"/>
                        </a:lnTo>
                        <a:lnTo>
                          <a:pt x="49" y="18"/>
                        </a:lnTo>
                        <a:lnTo>
                          <a:pt x="31" y="10"/>
                        </a:lnTo>
                        <a:lnTo>
                          <a:pt x="17" y="0"/>
                        </a:lnTo>
                        <a:lnTo>
                          <a:pt x="16" y="4"/>
                        </a:lnTo>
                        <a:lnTo>
                          <a:pt x="12" y="12"/>
                        </a:lnTo>
                        <a:lnTo>
                          <a:pt x="8" y="25"/>
                        </a:lnTo>
                        <a:lnTo>
                          <a:pt x="0" y="37"/>
                        </a:lnTo>
                        <a:lnTo>
                          <a:pt x="19" y="42"/>
                        </a:lnTo>
                        <a:lnTo>
                          <a:pt x="42" y="48"/>
                        </a:lnTo>
                        <a:lnTo>
                          <a:pt x="69" y="52"/>
                        </a:lnTo>
                        <a:lnTo>
                          <a:pt x="98" y="58"/>
                        </a:lnTo>
                        <a:lnTo>
                          <a:pt x="128" y="63"/>
                        </a:lnTo>
                        <a:lnTo>
                          <a:pt x="161" y="67"/>
                        </a:lnTo>
                        <a:lnTo>
                          <a:pt x="196" y="71"/>
                        </a:lnTo>
                        <a:lnTo>
                          <a:pt x="233" y="74"/>
                        </a:lnTo>
                        <a:lnTo>
                          <a:pt x="271" y="76"/>
                        </a:lnTo>
                        <a:lnTo>
                          <a:pt x="310" y="76"/>
                        </a:lnTo>
                        <a:lnTo>
                          <a:pt x="349" y="76"/>
                        </a:lnTo>
                        <a:lnTo>
                          <a:pt x="389" y="74"/>
                        </a:lnTo>
                        <a:lnTo>
                          <a:pt x="431" y="69"/>
                        </a:lnTo>
                        <a:lnTo>
                          <a:pt x="472" y="63"/>
                        </a:lnTo>
                        <a:lnTo>
                          <a:pt x="514" y="55"/>
                        </a:lnTo>
                        <a:lnTo>
                          <a:pt x="554" y="43"/>
                        </a:lnTo>
                        <a:close/>
                      </a:path>
                    </a:pathLst>
                  </a:cu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19" name="Freeform 207"/>
                  <p:cNvSpPr>
                    <a:spLocks/>
                  </p:cNvSpPr>
                  <p:nvPr/>
                </p:nvSpPr>
                <p:spPr bwMode="auto">
                  <a:xfrm>
                    <a:off x="2138" y="2716"/>
                    <a:ext cx="367" cy="212"/>
                  </a:xfrm>
                  <a:custGeom>
                    <a:avLst/>
                    <a:gdLst>
                      <a:gd name="T0" fmla="*/ 0 w 735"/>
                      <a:gd name="T1" fmla="*/ 0 h 425"/>
                      <a:gd name="T2" fmla="*/ 0 w 735"/>
                      <a:gd name="T3" fmla="*/ 0 h 425"/>
                      <a:gd name="T4" fmla="*/ 0 w 735"/>
                      <a:gd name="T5" fmla="*/ 0 h 425"/>
                      <a:gd name="T6" fmla="*/ 0 w 735"/>
                      <a:gd name="T7" fmla="*/ 0 h 425"/>
                      <a:gd name="T8" fmla="*/ 0 w 735"/>
                      <a:gd name="T9" fmla="*/ 0 h 425"/>
                      <a:gd name="T10" fmla="*/ 0 w 735"/>
                      <a:gd name="T11" fmla="*/ 0 h 425"/>
                      <a:gd name="T12" fmla="*/ 0 w 735"/>
                      <a:gd name="T13" fmla="*/ 0 h 425"/>
                      <a:gd name="T14" fmla="*/ 0 w 735"/>
                      <a:gd name="T15" fmla="*/ 0 h 425"/>
                      <a:gd name="T16" fmla="*/ 0 w 735"/>
                      <a:gd name="T17" fmla="*/ 0 h 425"/>
                      <a:gd name="T18" fmla="*/ 0 w 735"/>
                      <a:gd name="T19" fmla="*/ 0 h 425"/>
                      <a:gd name="T20" fmla="*/ 0 w 735"/>
                      <a:gd name="T21" fmla="*/ 0 h 425"/>
                      <a:gd name="T22" fmla="*/ 0 w 735"/>
                      <a:gd name="T23" fmla="*/ 0 h 425"/>
                      <a:gd name="T24" fmla="*/ 0 w 735"/>
                      <a:gd name="T25" fmla="*/ 0 h 425"/>
                      <a:gd name="T26" fmla="*/ 0 w 735"/>
                      <a:gd name="T27" fmla="*/ 0 h 425"/>
                      <a:gd name="T28" fmla="*/ 0 w 735"/>
                      <a:gd name="T29" fmla="*/ 0 h 425"/>
                      <a:gd name="T30" fmla="*/ 0 w 735"/>
                      <a:gd name="T31" fmla="*/ 0 h 425"/>
                      <a:gd name="T32" fmla="*/ 0 w 735"/>
                      <a:gd name="T33" fmla="*/ 0 h 425"/>
                      <a:gd name="T34" fmla="*/ 0 w 735"/>
                      <a:gd name="T35" fmla="*/ 0 h 425"/>
                      <a:gd name="T36" fmla="*/ 0 w 735"/>
                      <a:gd name="T37" fmla="*/ 0 h 425"/>
                      <a:gd name="T38" fmla="*/ 0 w 735"/>
                      <a:gd name="T39" fmla="*/ 0 h 425"/>
                      <a:gd name="T40" fmla="*/ 0 w 735"/>
                      <a:gd name="T41" fmla="*/ 0 h 425"/>
                      <a:gd name="T42" fmla="*/ 0 w 735"/>
                      <a:gd name="T43" fmla="*/ 0 h 425"/>
                      <a:gd name="T44" fmla="*/ 0 w 735"/>
                      <a:gd name="T45" fmla="*/ 0 h 425"/>
                      <a:gd name="T46" fmla="*/ 0 w 735"/>
                      <a:gd name="T47" fmla="*/ 0 h 425"/>
                      <a:gd name="T48" fmla="*/ 0 w 735"/>
                      <a:gd name="T49" fmla="*/ 0 h 425"/>
                      <a:gd name="T50" fmla="*/ 0 w 735"/>
                      <a:gd name="T51" fmla="*/ 0 h 425"/>
                      <a:gd name="T52" fmla="*/ 0 w 735"/>
                      <a:gd name="T53" fmla="*/ 0 h 425"/>
                      <a:gd name="T54" fmla="*/ 0 w 735"/>
                      <a:gd name="T55" fmla="*/ 0 h 425"/>
                      <a:gd name="T56" fmla="*/ 0 w 735"/>
                      <a:gd name="T57" fmla="*/ 0 h 425"/>
                      <a:gd name="T58" fmla="*/ 0 w 735"/>
                      <a:gd name="T59" fmla="*/ 0 h 425"/>
                      <a:gd name="T60" fmla="*/ 0 w 735"/>
                      <a:gd name="T61" fmla="*/ 0 h 425"/>
                      <a:gd name="T62" fmla="*/ 0 w 735"/>
                      <a:gd name="T63" fmla="*/ 0 h 425"/>
                      <a:gd name="T64" fmla="*/ 0 w 735"/>
                      <a:gd name="T65" fmla="*/ 0 h 4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35"/>
                      <a:gd name="T100" fmla="*/ 0 h 425"/>
                      <a:gd name="T101" fmla="*/ 735 w 735"/>
                      <a:gd name="T102" fmla="*/ 425 h 4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35" h="425">
                        <a:moveTo>
                          <a:pt x="548" y="130"/>
                        </a:moveTo>
                        <a:lnTo>
                          <a:pt x="562" y="131"/>
                        </a:lnTo>
                        <a:lnTo>
                          <a:pt x="575" y="130"/>
                        </a:lnTo>
                        <a:lnTo>
                          <a:pt x="588" y="126"/>
                        </a:lnTo>
                        <a:lnTo>
                          <a:pt x="602" y="122"/>
                        </a:lnTo>
                        <a:lnTo>
                          <a:pt x="616" y="115"/>
                        </a:lnTo>
                        <a:lnTo>
                          <a:pt x="630" y="108"/>
                        </a:lnTo>
                        <a:lnTo>
                          <a:pt x="643" y="99"/>
                        </a:lnTo>
                        <a:lnTo>
                          <a:pt x="655" y="89"/>
                        </a:lnTo>
                        <a:lnTo>
                          <a:pt x="668" y="79"/>
                        </a:lnTo>
                        <a:lnTo>
                          <a:pt x="681" y="68"/>
                        </a:lnTo>
                        <a:lnTo>
                          <a:pt x="691" y="56"/>
                        </a:lnTo>
                        <a:lnTo>
                          <a:pt x="701" y="45"/>
                        </a:lnTo>
                        <a:lnTo>
                          <a:pt x="712" y="33"/>
                        </a:lnTo>
                        <a:lnTo>
                          <a:pt x="721" y="21"/>
                        </a:lnTo>
                        <a:lnTo>
                          <a:pt x="728" y="10"/>
                        </a:lnTo>
                        <a:lnTo>
                          <a:pt x="735" y="0"/>
                        </a:lnTo>
                        <a:lnTo>
                          <a:pt x="726" y="3"/>
                        </a:lnTo>
                        <a:lnTo>
                          <a:pt x="715" y="7"/>
                        </a:lnTo>
                        <a:lnTo>
                          <a:pt x="705" y="10"/>
                        </a:lnTo>
                        <a:lnTo>
                          <a:pt x="693" y="12"/>
                        </a:lnTo>
                        <a:lnTo>
                          <a:pt x="683" y="16"/>
                        </a:lnTo>
                        <a:lnTo>
                          <a:pt x="671" y="18"/>
                        </a:lnTo>
                        <a:lnTo>
                          <a:pt x="659" y="21"/>
                        </a:lnTo>
                        <a:lnTo>
                          <a:pt x="647" y="24"/>
                        </a:lnTo>
                        <a:lnTo>
                          <a:pt x="654" y="24"/>
                        </a:lnTo>
                        <a:lnTo>
                          <a:pt x="662" y="23"/>
                        </a:lnTo>
                        <a:lnTo>
                          <a:pt x="670" y="23"/>
                        </a:lnTo>
                        <a:lnTo>
                          <a:pt x="678" y="21"/>
                        </a:lnTo>
                        <a:lnTo>
                          <a:pt x="676" y="23"/>
                        </a:lnTo>
                        <a:lnTo>
                          <a:pt x="668" y="26"/>
                        </a:lnTo>
                        <a:lnTo>
                          <a:pt x="654" y="31"/>
                        </a:lnTo>
                        <a:lnTo>
                          <a:pt x="636" y="38"/>
                        </a:lnTo>
                        <a:lnTo>
                          <a:pt x="612" y="45"/>
                        </a:lnTo>
                        <a:lnTo>
                          <a:pt x="582" y="51"/>
                        </a:lnTo>
                        <a:lnTo>
                          <a:pt x="547" y="58"/>
                        </a:lnTo>
                        <a:lnTo>
                          <a:pt x="507" y="64"/>
                        </a:lnTo>
                        <a:lnTo>
                          <a:pt x="462" y="70"/>
                        </a:lnTo>
                        <a:lnTo>
                          <a:pt x="411" y="73"/>
                        </a:lnTo>
                        <a:lnTo>
                          <a:pt x="356" y="74"/>
                        </a:lnTo>
                        <a:lnTo>
                          <a:pt x="295" y="74"/>
                        </a:lnTo>
                        <a:lnTo>
                          <a:pt x="228" y="70"/>
                        </a:lnTo>
                        <a:lnTo>
                          <a:pt x="158" y="63"/>
                        </a:lnTo>
                        <a:lnTo>
                          <a:pt x="82" y="51"/>
                        </a:lnTo>
                        <a:lnTo>
                          <a:pt x="0" y="35"/>
                        </a:lnTo>
                        <a:lnTo>
                          <a:pt x="0" y="40"/>
                        </a:lnTo>
                        <a:lnTo>
                          <a:pt x="0" y="43"/>
                        </a:lnTo>
                        <a:lnTo>
                          <a:pt x="0" y="48"/>
                        </a:lnTo>
                        <a:lnTo>
                          <a:pt x="0" y="53"/>
                        </a:lnTo>
                        <a:lnTo>
                          <a:pt x="93" y="425"/>
                        </a:lnTo>
                        <a:lnTo>
                          <a:pt x="121" y="408"/>
                        </a:lnTo>
                        <a:lnTo>
                          <a:pt x="150" y="390"/>
                        </a:lnTo>
                        <a:lnTo>
                          <a:pt x="181" y="368"/>
                        </a:lnTo>
                        <a:lnTo>
                          <a:pt x="213" y="345"/>
                        </a:lnTo>
                        <a:lnTo>
                          <a:pt x="245" y="320"/>
                        </a:lnTo>
                        <a:lnTo>
                          <a:pt x="279" y="294"/>
                        </a:lnTo>
                        <a:lnTo>
                          <a:pt x="312" y="269"/>
                        </a:lnTo>
                        <a:lnTo>
                          <a:pt x="345" y="244"/>
                        </a:lnTo>
                        <a:lnTo>
                          <a:pt x="378" y="220"/>
                        </a:lnTo>
                        <a:lnTo>
                          <a:pt x="409" y="198"/>
                        </a:lnTo>
                        <a:lnTo>
                          <a:pt x="439" y="177"/>
                        </a:lnTo>
                        <a:lnTo>
                          <a:pt x="466" y="160"/>
                        </a:lnTo>
                        <a:lnTo>
                          <a:pt x="492" y="146"/>
                        </a:lnTo>
                        <a:lnTo>
                          <a:pt x="514" y="136"/>
                        </a:lnTo>
                        <a:lnTo>
                          <a:pt x="533" y="130"/>
                        </a:lnTo>
                        <a:lnTo>
                          <a:pt x="548" y="13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20" name="Freeform 208"/>
                  <p:cNvSpPr>
                    <a:spLocks/>
                  </p:cNvSpPr>
                  <p:nvPr/>
                </p:nvSpPr>
                <p:spPr bwMode="auto">
                  <a:xfrm>
                    <a:off x="2222" y="2639"/>
                    <a:ext cx="272" cy="28"/>
                  </a:xfrm>
                  <a:custGeom>
                    <a:avLst/>
                    <a:gdLst>
                      <a:gd name="T0" fmla="*/ 0 w 545"/>
                      <a:gd name="T1" fmla="*/ 0 h 57"/>
                      <a:gd name="T2" fmla="*/ 0 w 545"/>
                      <a:gd name="T3" fmla="*/ 0 h 57"/>
                      <a:gd name="T4" fmla="*/ 0 w 545"/>
                      <a:gd name="T5" fmla="*/ 0 h 57"/>
                      <a:gd name="T6" fmla="*/ 0 w 545"/>
                      <a:gd name="T7" fmla="*/ 0 h 57"/>
                      <a:gd name="T8" fmla="*/ 0 w 545"/>
                      <a:gd name="T9" fmla="*/ 0 h 57"/>
                      <a:gd name="T10" fmla="*/ 0 w 545"/>
                      <a:gd name="T11" fmla="*/ 0 h 57"/>
                      <a:gd name="T12" fmla="*/ 0 w 545"/>
                      <a:gd name="T13" fmla="*/ 0 h 57"/>
                      <a:gd name="T14" fmla="*/ 0 w 545"/>
                      <a:gd name="T15" fmla="*/ 0 h 57"/>
                      <a:gd name="T16" fmla="*/ 0 w 545"/>
                      <a:gd name="T17" fmla="*/ 0 h 57"/>
                      <a:gd name="T18" fmla="*/ 0 w 545"/>
                      <a:gd name="T19" fmla="*/ 0 h 57"/>
                      <a:gd name="T20" fmla="*/ 0 w 545"/>
                      <a:gd name="T21" fmla="*/ 0 h 57"/>
                      <a:gd name="T22" fmla="*/ 0 w 545"/>
                      <a:gd name="T23" fmla="*/ 0 h 57"/>
                      <a:gd name="T24" fmla="*/ 0 w 545"/>
                      <a:gd name="T25" fmla="*/ 0 h 57"/>
                      <a:gd name="T26" fmla="*/ 0 w 545"/>
                      <a:gd name="T27" fmla="*/ 0 h 57"/>
                      <a:gd name="T28" fmla="*/ 0 w 545"/>
                      <a:gd name="T29" fmla="*/ 0 h 57"/>
                      <a:gd name="T30" fmla="*/ 0 w 545"/>
                      <a:gd name="T31" fmla="*/ 0 h 57"/>
                      <a:gd name="T32" fmla="*/ 0 w 545"/>
                      <a:gd name="T33" fmla="*/ 0 h 57"/>
                      <a:gd name="T34" fmla="*/ 0 w 545"/>
                      <a:gd name="T35" fmla="*/ 0 h 57"/>
                      <a:gd name="T36" fmla="*/ 0 w 545"/>
                      <a:gd name="T37" fmla="*/ 0 h 57"/>
                      <a:gd name="T38" fmla="*/ 0 w 545"/>
                      <a:gd name="T39" fmla="*/ 0 h 57"/>
                      <a:gd name="T40" fmla="*/ 0 w 545"/>
                      <a:gd name="T41" fmla="*/ 0 h 57"/>
                      <a:gd name="T42" fmla="*/ 0 w 545"/>
                      <a:gd name="T43" fmla="*/ 0 h 57"/>
                      <a:gd name="T44" fmla="*/ 0 w 545"/>
                      <a:gd name="T45" fmla="*/ 0 h 57"/>
                      <a:gd name="T46" fmla="*/ 0 w 545"/>
                      <a:gd name="T47" fmla="*/ 0 h 57"/>
                      <a:gd name="T48" fmla="*/ 0 w 545"/>
                      <a:gd name="T49" fmla="*/ 0 h 57"/>
                      <a:gd name="T50" fmla="*/ 0 w 545"/>
                      <a:gd name="T51" fmla="*/ 0 h 57"/>
                      <a:gd name="T52" fmla="*/ 0 w 545"/>
                      <a:gd name="T53" fmla="*/ 0 h 57"/>
                      <a:gd name="T54" fmla="*/ 0 w 545"/>
                      <a:gd name="T55" fmla="*/ 0 h 57"/>
                      <a:gd name="T56" fmla="*/ 0 w 545"/>
                      <a:gd name="T57" fmla="*/ 0 h 57"/>
                      <a:gd name="T58" fmla="*/ 0 w 545"/>
                      <a:gd name="T59" fmla="*/ 0 h 57"/>
                      <a:gd name="T60" fmla="*/ 0 w 545"/>
                      <a:gd name="T61" fmla="*/ 0 h 57"/>
                      <a:gd name="T62" fmla="*/ 0 w 545"/>
                      <a:gd name="T63" fmla="*/ 0 h 5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45"/>
                      <a:gd name="T97" fmla="*/ 0 h 57"/>
                      <a:gd name="T98" fmla="*/ 545 w 545"/>
                      <a:gd name="T99" fmla="*/ 57 h 5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45" h="57">
                        <a:moveTo>
                          <a:pt x="286" y="1"/>
                        </a:moveTo>
                        <a:lnTo>
                          <a:pt x="282" y="1"/>
                        </a:lnTo>
                        <a:lnTo>
                          <a:pt x="274" y="1"/>
                        </a:lnTo>
                        <a:lnTo>
                          <a:pt x="260" y="1"/>
                        </a:lnTo>
                        <a:lnTo>
                          <a:pt x="242" y="0"/>
                        </a:lnTo>
                        <a:lnTo>
                          <a:pt x="221" y="0"/>
                        </a:lnTo>
                        <a:lnTo>
                          <a:pt x="198" y="1"/>
                        </a:lnTo>
                        <a:lnTo>
                          <a:pt x="173" y="1"/>
                        </a:lnTo>
                        <a:lnTo>
                          <a:pt x="146" y="1"/>
                        </a:lnTo>
                        <a:lnTo>
                          <a:pt x="120" y="3"/>
                        </a:lnTo>
                        <a:lnTo>
                          <a:pt x="94" y="4"/>
                        </a:lnTo>
                        <a:lnTo>
                          <a:pt x="70" y="6"/>
                        </a:lnTo>
                        <a:lnTo>
                          <a:pt x="48" y="8"/>
                        </a:lnTo>
                        <a:lnTo>
                          <a:pt x="30" y="12"/>
                        </a:lnTo>
                        <a:lnTo>
                          <a:pt x="15" y="15"/>
                        </a:lnTo>
                        <a:lnTo>
                          <a:pt x="5" y="20"/>
                        </a:lnTo>
                        <a:lnTo>
                          <a:pt x="0" y="26"/>
                        </a:lnTo>
                        <a:lnTo>
                          <a:pt x="0" y="34"/>
                        </a:lnTo>
                        <a:lnTo>
                          <a:pt x="5" y="41"/>
                        </a:lnTo>
                        <a:lnTo>
                          <a:pt x="14" y="46"/>
                        </a:lnTo>
                        <a:lnTo>
                          <a:pt x="27" y="50"/>
                        </a:lnTo>
                        <a:lnTo>
                          <a:pt x="43" y="52"/>
                        </a:lnTo>
                        <a:lnTo>
                          <a:pt x="61" y="53"/>
                        </a:lnTo>
                        <a:lnTo>
                          <a:pt x="82" y="54"/>
                        </a:lnTo>
                        <a:lnTo>
                          <a:pt x="105" y="53"/>
                        </a:lnTo>
                        <a:lnTo>
                          <a:pt x="128" y="53"/>
                        </a:lnTo>
                        <a:lnTo>
                          <a:pt x="151" y="52"/>
                        </a:lnTo>
                        <a:lnTo>
                          <a:pt x="174" y="50"/>
                        </a:lnTo>
                        <a:lnTo>
                          <a:pt x="196" y="49"/>
                        </a:lnTo>
                        <a:lnTo>
                          <a:pt x="217" y="46"/>
                        </a:lnTo>
                        <a:lnTo>
                          <a:pt x="235" y="45"/>
                        </a:lnTo>
                        <a:lnTo>
                          <a:pt x="251" y="44"/>
                        </a:lnTo>
                        <a:lnTo>
                          <a:pt x="264" y="44"/>
                        </a:lnTo>
                        <a:lnTo>
                          <a:pt x="278" y="44"/>
                        </a:lnTo>
                        <a:lnTo>
                          <a:pt x="295" y="45"/>
                        </a:lnTo>
                        <a:lnTo>
                          <a:pt x="316" y="48"/>
                        </a:lnTo>
                        <a:lnTo>
                          <a:pt x="340" y="50"/>
                        </a:lnTo>
                        <a:lnTo>
                          <a:pt x="365" y="51"/>
                        </a:lnTo>
                        <a:lnTo>
                          <a:pt x="393" y="53"/>
                        </a:lnTo>
                        <a:lnTo>
                          <a:pt x="419" y="56"/>
                        </a:lnTo>
                        <a:lnTo>
                          <a:pt x="446" y="57"/>
                        </a:lnTo>
                        <a:lnTo>
                          <a:pt x="471" y="57"/>
                        </a:lnTo>
                        <a:lnTo>
                          <a:pt x="493" y="56"/>
                        </a:lnTo>
                        <a:lnTo>
                          <a:pt x="513" y="54"/>
                        </a:lnTo>
                        <a:lnTo>
                          <a:pt x="529" y="51"/>
                        </a:lnTo>
                        <a:lnTo>
                          <a:pt x="540" y="46"/>
                        </a:lnTo>
                        <a:lnTo>
                          <a:pt x="545" y="41"/>
                        </a:lnTo>
                        <a:lnTo>
                          <a:pt x="545" y="31"/>
                        </a:lnTo>
                        <a:lnTo>
                          <a:pt x="537" y="21"/>
                        </a:lnTo>
                        <a:lnTo>
                          <a:pt x="531" y="18"/>
                        </a:lnTo>
                        <a:lnTo>
                          <a:pt x="521" y="15"/>
                        </a:lnTo>
                        <a:lnTo>
                          <a:pt x="507" y="13"/>
                        </a:lnTo>
                        <a:lnTo>
                          <a:pt x="490" y="11"/>
                        </a:lnTo>
                        <a:lnTo>
                          <a:pt x="470" y="8"/>
                        </a:lnTo>
                        <a:lnTo>
                          <a:pt x="449" y="7"/>
                        </a:lnTo>
                        <a:lnTo>
                          <a:pt x="427" y="6"/>
                        </a:lnTo>
                        <a:lnTo>
                          <a:pt x="404" y="5"/>
                        </a:lnTo>
                        <a:lnTo>
                          <a:pt x="382" y="4"/>
                        </a:lnTo>
                        <a:lnTo>
                          <a:pt x="361" y="3"/>
                        </a:lnTo>
                        <a:lnTo>
                          <a:pt x="340" y="3"/>
                        </a:lnTo>
                        <a:lnTo>
                          <a:pt x="323" y="3"/>
                        </a:lnTo>
                        <a:lnTo>
                          <a:pt x="308" y="1"/>
                        </a:lnTo>
                        <a:lnTo>
                          <a:pt x="296" y="1"/>
                        </a:lnTo>
                        <a:lnTo>
                          <a:pt x="288" y="1"/>
                        </a:lnTo>
                        <a:lnTo>
                          <a:pt x="286" y="1"/>
                        </a:lnTo>
                        <a:close/>
                      </a:path>
                    </a:pathLst>
                  </a:custGeom>
                  <a:solidFill>
                    <a:srgbClr val="EABF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21" name="Freeform 209"/>
                  <p:cNvSpPr>
                    <a:spLocks/>
                  </p:cNvSpPr>
                  <p:nvPr/>
                </p:nvSpPr>
                <p:spPr bwMode="auto">
                  <a:xfrm>
                    <a:off x="2161" y="2620"/>
                    <a:ext cx="389" cy="56"/>
                  </a:xfrm>
                  <a:custGeom>
                    <a:avLst/>
                    <a:gdLst>
                      <a:gd name="T0" fmla="*/ 1 w 777"/>
                      <a:gd name="T1" fmla="*/ 1 h 112"/>
                      <a:gd name="T2" fmla="*/ 1 w 777"/>
                      <a:gd name="T3" fmla="*/ 1 h 112"/>
                      <a:gd name="T4" fmla="*/ 1 w 777"/>
                      <a:gd name="T5" fmla="*/ 1 h 112"/>
                      <a:gd name="T6" fmla="*/ 0 w 777"/>
                      <a:gd name="T7" fmla="*/ 1 h 112"/>
                      <a:gd name="T8" fmla="*/ 1 w 777"/>
                      <a:gd name="T9" fmla="*/ 1 h 112"/>
                      <a:gd name="T10" fmla="*/ 1 w 777"/>
                      <a:gd name="T11" fmla="*/ 1 h 112"/>
                      <a:gd name="T12" fmla="*/ 1 w 777"/>
                      <a:gd name="T13" fmla="*/ 1 h 112"/>
                      <a:gd name="T14" fmla="*/ 1 w 777"/>
                      <a:gd name="T15" fmla="*/ 1 h 112"/>
                      <a:gd name="T16" fmla="*/ 1 w 777"/>
                      <a:gd name="T17" fmla="*/ 1 h 112"/>
                      <a:gd name="T18" fmla="*/ 1 w 777"/>
                      <a:gd name="T19" fmla="*/ 1 h 112"/>
                      <a:gd name="T20" fmla="*/ 1 w 777"/>
                      <a:gd name="T21" fmla="*/ 1 h 112"/>
                      <a:gd name="T22" fmla="*/ 1 w 777"/>
                      <a:gd name="T23" fmla="*/ 1 h 112"/>
                      <a:gd name="T24" fmla="*/ 1 w 777"/>
                      <a:gd name="T25" fmla="*/ 1 h 112"/>
                      <a:gd name="T26" fmla="*/ 1 w 777"/>
                      <a:gd name="T27" fmla="*/ 1 h 112"/>
                      <a:gd name="T28" fmla="*/ 1 w 777"/>
                      <a:gd name="T29" fmla="*/ 1 h 112"/>
                      <a:gd name="T30" fmla="*/ 1 w 777"/>
                      <a:gd name="T31" fmla="*/ 1 h 112"/>
                      <a:gd name="T32" fmla="*/ 1 w 777"/>
                      <a:gd name="T33" fmla="*/ 1 h 112"/>
                      <a:gd name="T34" fmla="*/ 1 w 777"/>
                      <a:gd name="T35" fmla="*/ 1 h 112"/>
                      <a:gd name="T36" fmla="*/ 1 w 777"/>
                      <a:gd name="T37" fmla="*/ 1 h 112"/>
                      <a:gd name="T38" fmla="*/ 1 w 777"/>
                      <a:gd name="T39" fmla="*/ 1 h 112"/>
                      <a:gd name="T40" fmla="*/ 1 w 777"/>
                      <a:gd name="T41" fmla="*/ 1 h 112"/>
                      <a:gd name="T42" fmla="*/ 1 w 777"/>
                      <a:gd name="T43" fmla="*/ 1 h 112"/>
                      <a:gd name="T44" fmla="*/ 1 w 777"/>
                      <a:gd name="T45" fmla="*/ 1 h 112"/>
                      <a:gd name="T46" fmla="*/ 1 w 777"/>
                      <a:gd name="T47" fmla="*/ 1 h 112"/>
                      <a:gd name="T48" fmla="*/ 1 w 777"/>
                      <a:gd name="T49" fmla="*/ 1 h 112"/>
                      <a:gd name="T50" fmla="*/ 1 w 777"/>
                      <a:gd name="T51" fmla="*/ 1 h 112"/>
                      <a:gd name="T52" fmla="*/ 1 w 777"/>
                      <a:gd name="T53" fmla="*/ 1 h 112"/>
                      <a:gd name="T54" fmla="*/ 1 w 777"/>
                      <a:gd name="T55" fmla="*/ 1 h 112"/>
                      <a:gd name="T56" fmla="*/ 1 w 777"/>
                      <a:gd name="T57" fmla="*/ 1 h 112"/>
                      <a:gd name="T58" fmla="*/ 1 w 777"/>
                      <a:gd name="T59" fmla="*/ 1 h 112"/>
                      <a:gd name="T60" fmla="*/ 1 w 777"/>
                      <a:gd name="T61" fmla="*/ 1 h 112"/>
                      <a:gd name="T62" fmla="*/ 1 w 777"/>
                      <a:gd name="T63" fmla="*/ 1 h 112"/>
                      <a:gd name="T64" fmla="*/ 1 w 777"/>
                      <a:gd name="T65" fmla="*/ 1 h 112"/>
                      <a:gd name="T66" fmla="*/ 1 w 777"/>
                      <a:gd name="T67" fmla="*/ 1 h 112"/>
                      <a:gd name="T68" fmla="*/ 1 w 777"/>
                      <a:gd name="T69" fmla="*/ 1 h 112"/>
                      <a:gd name="T70" fmla="*/ 1 w 777"/>
                      <a:gd name="T71" fmla="*/ 1 h 1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77"/>
                      <a:gd name="T109" fmla="*/ 0 h 112"/>
                      <a:gd name="T110" fmla="*/ 777 w 777"/>
                      <a:gd name="T111" fmla="*/ 112 h 1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77" h="112">
                        <a:moveTo>
                          <a:pt x="69" y="0"/>
                        </a:moveTo>
                        <a:lnTo>
                          <a:pt x="64" y="2"/>
                        </a:lnTo>
                        <a:lnTo>
                          <a:pt x="54" y="5"/>
                        </a:lnTo>
                        <a:lnTo>
                          <a:pt x="40" y="10"/>
                        </a:lnTo>
                        <a:lnTo>
                          <a:pt x="25" y="17"/>
                        </a:lnTo>
                        <a:lnTo>
                          <a:pt x="11" y="25"/>
                        </a:lnTo>
                        <a:lnTo>
                          <a:pt x="2" y="35"/>
                        </a:lnTo>
                        <a:lnTo>
                          <a:pt x="0" y="48"/>
                        </a:lnTo>
                        <a:lnTo>
                          <a:pt x="8" y="60"/>
                        </a:lnTo>
                        <a:lnTo>
                          <a:pt x="13" y="65"/>
                        </a:lnTo>
                        <a:lnTo>
                          <a:pt x="21" y="70"/>
                        </a:lnTo>
                        <a:lnTo>
                          <a:pt x="30" y="74"/>
                        </a:lnTo>
                        <a:lnTo>
                          <a:pt x="41" y="79"/>
                        </a:lnTo>
                        <a:lnTo>
                          <a:pt x="55" y="83"/>
                        </a:lnTo>
                        <a:lnTo>
                          <a:pt x="72" y="87"/>
                        </a:lnTo>
                        <a:lnTo>
                          <a:pt x="91" y="91"/>
                        </a:lnTo>
                        <a:lnTo>
                          <a:pt x="113" y="95"/>
                        </a:lnTo>
                        <a:lnTo>
                          <a:pt x="137" y="99"/>
                        </a:lnTo>
                        <a:lnTo>
                          <a:pt x="165" y="102"/>
                        </a:lnTo>
                        <a:lnTo>
                          <a:pt x="195" y="105"/>
                        </a:lnTo>
                        <a:lnTo>
                          <a:pt x="227" y="108"/>
                        </a:lnTo>
                        <a:lnTo>
                          <a:pt x="263" y="110"/>
                        </a:lnTo>
                        <a:lnTo>
                          <a:pt x="302" y="111"/>
                        </a:lnTo>
                        <a:lnTo>
                          <a:pt x="343" y="112"/>
                        </a:lnTo>
                        <a:lnTo>
                          <a:pt x="388" y="112"/>
                        </a:lnTo>
                        <a:lnTo>
                          <a:pt x="428" y="112"/>
                        </a:lnTo>
                        <a:lnTo>
                          <a:pt x="465" y="111"/>
                        </a:lnTo>
                        <a:lnTo>
                          <a:pt x="498" y="110"/>
                        </a:lnTo>
                        <a:lnTo>
                          <a:pt x="529" y="108"/>
                        </a:lnTo>
                        <a:lnTo>
                          <a:pt x="555" y="106"/>
                        </a:lnTo>
                        <a:lnTo>
                          <a:pt x="580" y="103"/>
                        </a:lnTo>
                        <a:lnTo>
                          <a:pt x="604" y="101"/>
                        </a:lnTo>
                        <a:lnTo>
                          <a:pt x="625" y="96"/>
                        </a:lnTo>
                        <a:lnTo>
                          <a:pt x="646" y="93"/>
                        </a:lnTo>
                        <a:lnTo>
                          <a:pt x="665" y="88"/>
                        </a:lnTo>
                        <a:lnTo>
                          <a:pt x="683" y="82"/>
                        </a:lnTo>
                        <a:lnTo>
                          <a:pt x="701" y="76"/>
                        </a:lnTo>
                        <a:lnTo>
                          <a:pt x="720" y="70"/>
                        </a:lnTo>
                        <a:lnTo>
                          <a:pt x="738" y="63"/>
                        </a:lnTo>
                        <a:lnTo>
                          <a:pt x="758" y="55"/>
                        </a:lnTo>
                        <a:lnTo>
                          <a:pt x="777" y="46"/>
                        </a:lnTo>
                        <a:lnTo>
                          <a:pt x="775" y="46"/>
                        </a:lnTo>
                        <a:lnTo>
                          <a:pt x="768" y="48"/>
                        </a:lnTo>
                        <a:lnTo>
                          <a:pt x="757" y="50"/>
                        </a:lnTo>
                        <a:lnTo>
                          <a:pt x="742" y="52"/>
                        </a:lnTo>
                        <a:lnTo>
                          <a:pt x="722" y="55"/>
                        </a:lnTo>
                        <a:lnTo>
                          <a:pt x="700" y="58"/>
                        </a:lnTo>
                        <a:lnTo>
                          <a:pt x="676" y="61"/>
                        </a:lnTo>
                        <a:lnTo>
                          <a:pt x="648" y="65"/>
                        </a:lnTo>
                        <a:lnTo>
                          <a:pt x="620" y="68"/>
                        </a:lnTo>
                        <a:lnTo>
                          <a:pt x="589" y="72"/>
                        </a:lnTo>
                        <a:lnTo>
                          <a:pt x="556" y="75"/>
                        </a:lnTo>
                        <a:lnTo>
                          <a:pt x="523" y="78"/>
                        </a:lnTo>
                        <a:lnTo>
                          <a:pt x="489" y="80"/>
                        </a:lnTo>
                        <a:lnTo>
                          <a:pt x="455" y="82"/>
                        </a:lnTo>
                        <a:lnTo>
                          <a:pt x="422" y="83"/>
                        </a:lnTo>
                        <a:lnTo>
                          <a:pt x="388" y="83"/>
                        </a:lnTo>
                        <a:lnTo>
                          <a:pt x="384" y="83"/>
                        </a:lnTo>
                        <a:lnTo>
                          <a:pt x="369" y="85"/>
                        </a:lnTo>
                        <a:lnTo>
                          <a:pt x="347" y="85"/>
                        </a:lnTo>
                        <a:lnTo>
                          <a:pt x="319" y="86"/>
                        </a:lnTo>
                        <a:lnTo>
                          <a:pt x="287" y="86"/>
                        </a:lnTo>
                        <a:lnTo>
                          <a:pt x="251" y="85"/>
                        </a:lnTo>
                        <a:lnTo>
                          <a:pt x="214" y="83"/>
                        </a:lnTo>
                        <a:lnTo>
                          <a:pt x="177" y="81"/>
                        </a:lnTo>
                        <a:lnTo>
                          <a:pt x="142" y="78"/>
                        </a:lnTo>
                        <a:lnTo>
                          <a:pt x="109" y="73"/>
                        </a:lnTo>
                        <a:lnTo>
                          <a:pt x="82" y="66"/>
                        </a:lnTo>
                        <a:lnTo>
                          <a:pt x="61" y="58"/>
                        </a:lnTo>
                        <a:lnTo>
                          <a:pt x="47" y="48"/>
                        </a:lnTo>
                        <a:lnTo>
                          <a:pt x="43" y="35"/>
                        </a:lnTo>
                        <a:lnTo>
                          <a:pt x="49" y="19"/>
                        </a:lnTo>
                        <a:lnTo>
                          <a:pt x="69" y="0"/>
                        </a:lnTo>
                        <a:close/>
                      </a:path>
                    </a:pathLst>
                  </a:custGeom>
                  <a:solidFill>
                    <a:srgbClr val="EABF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22" name="Freeform 210"/>
                  <p:cNvSpPr>
                    <a:spLocks/>
                  </p:cNvSpPr>
                  <p:nvPr/>
                </p:nvSpPr>
                <p:spPr bwMode="auto">
                  <a:xfrm>
                    <a:off x="2282" y="2612"/>
                    <a:ext cx="249" cy="24"/>
                  </a:xfrm>
                  <a:custGeom>
                    <a:avLst/>
                    <a:gdLst>
                      <a:gd name="T0" fmla="*/ 1 w 496"/>
                      <a:gd name="T1" fmla="*/ 1 h 48"/>
                      <a:gd name="T2" fmla="*/ 1 w 496"/>
                      <a:gd name="T3" fmla="*/ 1 h 48"/>
                      <a:gd name="T4" fmla="*/ 1 w 496"/>
                      <a:gd name="T5" fmla="*/ 1 h 48"/>
                      <a:gd name="T6" fmla="*/ 1 w 496"/>
                      <a:gd name="T7" fmla="*/ 1 h 48"/>
                      <a:gd name="T8" fmla="*/ 1 w 496"/>
                      <a:gd name="T9" fmla="*/ 1 h 48"/>
                      <a:gd name="T10" fmla="*/ 1 w 496"/>
                      <a:gd name="T11" fmla="*/ 1 h 48"/>
                      <a:gd name="T12" fmla="*/ 1 w 496"/>
                      <a:gd name="T13" fmla="*/ 1 h 48"/>
                      <a:gd name="T14" fmla="*/ 1 w 496"/>
                      <a:gd name="T15" fmla="*/ 0 h 48"/>
                      <a:gd name="T16" fmla="*/ 1 w 496"/>
                      <a:gd name="T17" fmla="*/ 0 h 48"/>
                      <a:gd name="T18" fmla="*/ 1 w 496"/>
                      <a:gd name="T19" fmla="*/ 1 h 48"/>
                      <a:gd name="T20" fmla="*/ 1 w 496"/>
                      <a:gd name="T21" fmla="*/ 1 h 48"/>
                      <a:gd name="T22" fmla="*/ 1 w 496"/>
                      <a:gd name="T23" fmla="*/ 1 h 48"/>
                      <a:gd name="T24" fmla="*/ 1 w 496"/>
                      <a:gd name="T25" fmla="*/ 1 h 48"/>
                      <a:gd name="T26" fmla="*/ 1 w 496"/>
                      <a:gd name="T27" fmla="*/ 1 h 48"/>
                      <a:gd name="T28" fmla="*/ 1 w 496"/>
                      <a:gd name="T29" fmla="*/ 1 h 48"/>
                      <a:gd name="T30" fmla="*/ 1 w 496"/>
                      <a:gd name="T31" fmla="*/ 1 h 48"/>
                      <a:gd name="T32" fmla="*/ 1 w 496"/>
                      <a:gd name="T33" fmla="*/ 1 h 48"/>
                      <a:gd name="T34" fmla="*/ 1 w 496"/>
                      <a:gd name="T35" fmla="*/ 1 h 48"/>
                      <a:gd name="T36" fmla="*/ 1 w 496"/>
                      <a:gd name="T37" fmla="*/ 1 h 48"/>
                      <a:gd name="T38" fmla="*/ 1 w 496"/>
                      <a:gd name="T39" fmla="*/ 1 h 48"/>
                      <a:gd name="T40" fmla="*/ 1 w 496"/>
                      <a:gd name="T41" fmla="*/ 1 h 48"/>
                      <a:gd name="T42" fmla="*/ 1 w 496"/>
                      <a:gd name="T43" fmla="*/ 1 h 48"/>
                      <a:gd name="T44" fmla="*/ 1 w 496"/>
                      <a:gd name="T45" fmla="*/ 1 h 48"/>
                      <a:gd name="T46" fmla="*/ 1 w 496"/>
                      <a:gd name="T47" fmla="*/ 1 h 48"/>
                      <a:gd name="T48" fmla="*/ 1 w 496"/>
                      <a:gd name="T49" fmla="*/ 1 h 48"/>
                      <a:gd name="T50" fmla="*/ 1 w 496"/>
                      <a:gd name="T51" fmla="*/ 1 h 48"/>
                      <a:gd name="T52" fmla="*/ 1 w 496"/>
                      <a:gd name="T53" fmla="*/ 1 h 48"/>
                      <a:gd name="T54" fmla="*/ 1 w 496"/>
                      <a:gd name="T55" fmla="*/ 1 h 48"/>
                      <a:gd name="T56" fmla="*/ 1 w 496"/>
                      <a:gd name="T57" fmla="*/ 1 h 48"/>
                      <a:gd name="T58" fmla="*/ 1 w 496"/>
                      <a:gd name="T59" fmla="*/ 1 h 48"/>
                      <a:gd name="T60" fmla="*/ 1 w 496"/>
                      <a:gd name="T61" fmla="*/ 1 h 48"/>
                      <a:gd name="T62" fmla="*/ 1 w 496"/>
                      <a:gd name="T63" fmla="*/ 1 h 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96"/>
                      <a:gd name="T97" fmla="*/ 0 h 48"/>
                      <a:gd name="T98" fmla="*/ 496 w 496"/>
                      <a:gd name="T99" fmla="*/ 48 h 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96" h="48">
                        <a:moveTo>
                          <a:pt x="0" y="23"/>
                        </a:moveTo>
                        <a:lnTo>
                          <a:pt x="1" y="23"/>
                        </a:lnTo>
                        <a:lnTo>
                          <a:pt x="6" y="22"/>
                        </a:lnTo>
                        <a:lnTo>
                          <a:pt x="11" y="21"/>
                        </a:lnTo>
                        <a:lnTo>
                          <a:pt x="21" y="20"/>
                        </a:lnTo>
                        <a:lnTo>
                          <a:pt x="32" y="18"/>
                        </a:lnTo>
                        <a:lnTo>
                          <a:pt x="45" y="16"/>
                        </a:lnTo>
                        <a:lnTo>
                          <a:pt x="59" y="14"/>
                        </a:lnTo>
                        <a:lnTo>
                          <a:pt x="75" y="12"/>
                        </a:lnTo>
                        <a:lnTo>
                          <a:pt x="93" y="10"/>
                        </a:lnTo>
                        <a:lnTo>
                          <a:pt x="112" y="7"/>
                        </a:lnTo>
                        <a:lnTo>
                          <a:pt x="131" y="6"/>
                        </a:lnTo>
                        <a:lnTo>
                          <a:pt x="151" y="4"/>
                        </a:lnTo>
                        <a:lnTo>
                          <a:pt x="172" y="3"/>
                        </a:lnTo>
                        <a:lnTo>
                          <a:pt x="194" y="1"/>
                        </a:lnTo>
                        <a:lnTo>
                          <a:pt x="214" y="0"/>
                        </a:lnTo>
                        <a:lnTo>
                          <a:pt x="236" y="0"/>
                        </a:lnTo>
                        <a:lnTo>
                          <a:pt x="238" y="0"/>
                        </a:lnTo>
                        <a:lnTo>
                          <a:pt x="244" y="1"/>
                        </a:lnTo>
                        <a:lnTo>
                          <a:pt x="253" y="1"/>
                        </a:lnTo>
                        <a:lnTo>
                          <a:pt x="266" y="4"/>
                        </a:lnTo>
                        <a:lnTo>
                          <a:pt x="281" y="5"/>
                        </a:lnTo>
                        <a:lnTo>
                          <a:pt x="298" y="7"/>
                        </a:lnTo>
                        <a:lnTo>
                          <a:pt x="317" y="10"/>
                        </a:lnTo>
                        <a:lnTo>
                          <a:pt x="337" y="12"/>
                        </a:lnTo>
                        <a:lnTo>
                          <a:pt x="358" y="15"/>
                        </a:lnTo>
                        <a:lnTo>
                          <a:pt x="380" y="19"/>
                        </a:lnTo>
                        <a:lnTo>
                          <a:pt x="402" y="23"/>
                        </a:lnTo>
                        <a:lnTo>
                          <a:pt x="423" y="27"/>
                        </a:lnTo>
                        <a:lnTo>
                          <a:pt x="443" y="31"/>
                        </a:lnTo>
                        <a:lnTo>
                          <a:pt x="463" y="36"/>
                        </a:lnTo>
                        <a:lnTo>
                          <a:pt x="480" y="42"/>
                        </a:lnTo>
                        <a:lnTo>
                          <a:pt x="496" y="48"/>
                        </a:lnTo>
                        <a:lnTo>
                          <a:pt x="495" y="48"/>
                        </a:lnTo>
                        <a:lnTo>
                          <a:pt x="491" y="46"/>
                        </a:lnTo>
                        <a:lnTo>
                          <a:pt x="484" y="45"/>
                        </a:lnTo>
                        <a:lnTo>
                          <a:pt x="475" y="44"/>
                        </a:lnTo>
                        <a:lnTo>
                          <a:pt x="463" y="42"/>
                        </a:lnTo>
                        <a:lnTo>
                          <a:pt x="449" y="39"/>
                        </a:lnTo>
                        <a:lnTo>
                          <a:pt x="434" y="37"/>
                        </a:lnTo>
                        <a:lnTo>
                          <a:pt x="417" y="35"/>
                        </a:lnTo>
                        <a:lnTo>
                          <a:pt x="399" y="34"/>
                        </a:lnTo>
                        <a:lnTo>
                          <a:pt x="379" y="31"/>
                        </a:lnTo>
                        <a:lnTo>
                          <a:pt x="359" y="29"/>
                        </a:lnTo>
                        <a:lnTo>
                          <a:pt x="337" y="27"/>
                        </a:lnTo>
                        <a:lnTo>
                          <a:pt x="317" y="26"/>
                        </a:lnTo>
                        <a:lnTo>
                          <a:pt x="295" y="24"/>
                        </a:lnTo>
                        <a:lnTo>
                          <a:pt x="273" y="23"/>
                        </a:lnTo>
                        <a:lnTo>
                          <a:pt x="251" y="23"/>
                        </a:lnTo>
                        <a:lnTo>
                          <a:pt x="250" y="23"/>
                        </a:lnTo>
                        <a:lnTo>
                          <a:pt x="248" y="23"/>
                        </a:lnTo>
                        <a:lnTo>
                          <a:pt x="242" y="22"/>
                        </a:lnTo>
                        <a:lnTo>
                          <a:pt x="235" y="22"/>
                        </a:lnTo>
                        <a:lnTo>
                          <a:pt x="227" y="22"/>
                        </a:lnTo>
                        <a:lnTo>
                          <a:pt x="217" y="21"/>
                        </a:lnTo>
                        <a:lnTo>
                          <a:pt x="203" y="21"/>
                        </a:lnTo>
                        <a:lnTo>
                          <a:pt x="189" y="21"/>
                        </a:lnTo>
                        <a:lnTo>
                          <a:pt x="172" y="21"/>
                        </a:lnTo>
                        <a:lnTo>
                          <a:pt x="153" y="20"/>
                        </a:lnTo>
                        <a:lnTo>
                          <a:pt x="132" y="20"/>
                        </a:lnTo>
                        <a:lnTo>
                          <a:pt x="111" y="20"/>
                        </a:lnTo>
                        <a:lnTo>
                          <a:pt x="85" y="21"/>
                        </a:lnTo>
                        <a:lnTo>
                          <a:pt x="59" y="21"/>
                        </a:lnTo>
                        <a:lnTo>
                          <a:pt x="31" y="22"/>
                        </a:lnTo>
                        <a:lnTo>
                          <a:pt x="0" y="23"/>
                        </a:lnTo>
                        <a:close/>
                      </a:path>
                    </a:pathLst>
                  </a:custGeom>
                  <a:solidFill>
                    <a:srgbClr val="EABF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23" name="Freeform 211"/>
                  <p:cNvSpPr>
                    <a:spLocks/>
                  </p:cNvSpPr>
                  <p:nvPr/>
                </p:nvSpPr>
                <p:spPr bwMode="auto">
                  <a:xfrm>
                    <a:off x="2137" y="2704"/>
                    <a:ext cx="340" cy="49"/>
                  </a:xfrm>
                  <a:custGeom>
                    <a:avLst/>
                    <a:gdLst>
                      <a:gd name="T0" fmla="*/ 1 w 679"/>
                      <a:gd name="T1" fmla="*/ 0 h 99"/>
                      <a:gd name="T2" fmla="*/ 1 w 679"/>
                      <a:gd name="T3" fmla="*/ 0 h 99"/>
                      <a:gd name="T4" fmla="*/ 1 w 679"/>
                      <a:gd name="T5" fmla="*/ 0 h 99"/>
                      <a:gd name="T6" fmla="*/ 1 w 679"/>
                      <a:gd name="T7" fmla="*/ 0 h 99"/>
                      <a:gd name="T8" fmla="*/ 1 w 679"/>
                      <a:gd name="T9" fmla="*/ 0 h 99"/>
                      <a:gd name="T10" fmla="*/ 1 w 679"/>
                      <a:gd name="T11" fmla="*/ 0 h 99"/>
                      <a:gd name="T12" fmla="*/ 1 w 679"/>
                      <a:gd name="T13" fmla="*/ 0 h 99"/>
                      <a:gd name="T14" fmla="*/ 1 w 679"/>
                      <a:gd name="T15" fmla="*/ 0 h 99"/>
                      <a:gd name="T16" fmla="*/ 1 w 679"/>
                      <a:gd name="T17" fmla="*/ 0 h 99"/>
                      <a:gd name="T18" fmla="*/ 1 w 679"/>
                      <a:gd name="T19" fmla="*/ 0 h 99"/>
                      <a:gd name="T20" fmla="*/ 1 w 679"/>
                      <a:gd name="T21" fmla="*/ 0 h 99"/>
                      <a:gd name="T22" fmla="*/ 1 w 679"/>
                      <a:gd name="T23" fmla="*/ 0 h 99"/>
                      <a:gd name="T24" fmla="*/ 1 w 679"/>
                      <a:gd name="T25" fmla="*/ 0 h 99"/>
                      <a:gd name="T26" fmla="*/ 1 w 679"/>
                      <a:gd name="T27" fmla="*/ 0 h 99"/>
                      <a:gd name="T28" fmla="*/ 1 w 679"/>
                      <a:gd name="T29" fmla="*/ 0 h 99"/>
                      <a:gd name="T30" fmla="*/ 1 w 679"/>
                      <a:gd name="T31" fmla="*/ 0 h 99"/>
                      <a:gd name="T32" fmla="*/ 1 w 679"/>
                      <a:gd name="T33" fmla="*/ 0 h 99"/>
                      <a:gd name="T34" fmla="*/ 1 w 679"/>
                      <a:gd name="T35" fmla="*/ 0 h 99"/>
                      <a:gd name="T36" fmla="*/ 1 w 679"/>
                      <a:gd name="T37" fmla="*/ 0 h 99"/>
                      <a:gd name="T38" fmla="*/ 1 w 679"/>
                      <a:gd name="T39" fmla="*/ 0 h 99"/>
                      <a:gd name="T40" fmla="*/ 0 w 679"/>
                      <a:gd name="T41" fmla="*/ 0 h 99"/>
                      <a:gd name="T42" fmla="*/ 1 w 679"/>
                      <a:gd name="T43" fmla="*/ 0 h 99"/>
                      <a:gd name="T44" fmla="*/ 1 w 679"/>
                      <a:gd name="T45" fmla="*/ 0 h 99"/>
                      <a:gd name="T46" fmla="*/ 1 w 679"/>
                      <a:gd name="T47" fmla="*/ 0 h 99"/>
                      <a:gd name="T48" fmla="*/ 1 w 679"/>
                      <a:gd name="T49" fmla="*/ 0 h 99"/>
                      <a:gd name="T50" fmla="*/ 1 w 679"/>
                      <a:gd name="T51" fmla="*/ 0 h 99"/>
                      <a:gd name="T52" fmla="*/ 1 w 679"/>
                      <a:gd name="T53" fmla="*/ 0 h 99"/>
                      <a:gd name="T54" fmla="*/ 1 w 679"/>
                      <a:gd name="T55" fmla="*/ 0 h 99"/>
                      <a:gd name="T56" fmla="*/ 1 w 679"/>
                      <a:gd name="T57" fmla="*/ 0 h 99"/>
                      <a:gd name="T58" fmla="*/ 1 w 679"/>
                      <a:gd name="T59" fmla="*/ 0 h 99"/>
                      <a:gd name="T60" fmla="*/ 1 w 679"/>
                      <a:gd name="T61" fmla="*/ 0 h 99"/>
                      <a:gd name="T62" fmla="*/ 1 w 679"/>
                      <a:gd name="T63" fmla="*/ 0 h 99"/>
                      <a:gd name="T64" fmla="*/ 1 w 679"/>
                      <a:gd name="T65" fmla="*/ 0 h 99"/>
                      <a:gd name="T66" fmla="*/ 1 w 679"/>
                      <a:gd name="T67" fmla="*/ 0 h 99"/>
                      <a:gd name="T68" fmla="*/ 1 w 679"/>
                      <a:gd name="T69" fmla="*/ 0 h 99"/>
                      <a:gd name="T70" fmla="*/ 1 w 679"/>
                      <a:gd name="T71" fmla="*/ 0 h 99"/>
                      <a:gd name="T72" fmla="*/ 1 w 679"/>
                      <a:gd name="T73" fmla="*/ 0 h 99"/>
                      <a:gd name="T74" fmla="*/ 1 w 679"/>
                      <a:gd name="T75" fmla="*/ 0 h 9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79"/>
                      <a:gd name="T115" fmla="*/ 0 h 99"/>
                      <a:gd name="T116" fmla="*/ 679 w 679"/>
                      <a:gd name="T117" fmla="*/ 99 h 9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79" h="99">
                        <a:moveTo>
                          <a:pt x="679" y="46"/>
                        </a:moveTo>
                        <a:lnTo>
                          <a:pt x="611" y="51"/>
                        </a:lnTo>
                        <a:lnTo>
                          <a:pt x="548" y="55"/>
                        </a:lnTo>
                        <a:lnTo>
                          <a:pt x="488" y="57"/>
                        </a:lnTo>
                        <a:lnTo>
                          <a:pt x="432" y="57"/>
                        </a:lnTo>
                        <a:lnTo>
                          <a:pt x="380" y="56"/>
                        </a:lnTo>
                        <a:lnTo>
                          <a:pt x="331" y="55"/>
                        </a:lnTo>
                        <a:lnTo>
                          <a:pt x="288" y="51"/>
                        </a:lnTo>
                        <a:lnTo>
                          <a:pt x="246" y="48"/>
                        </a:lnTo>
                        <a:lnTo>
                          <a:pt x="208" y="43"/>
                        </a:lnTo>
                        <a:lnTo>
                          <a:pt x="174" y="38"/>
                        </a:lnTo>
                        <a:lnTo>
                          <a:pt x="141" y="33"/>
                        </a:lnTo>
                        <a:lnTo>
                          <a:pt x="113" y="27"/>
                        </a:lnTo>
                        <a:lnTo>
                          <a:pt x="87" y="20"/>
                        </a:lnTo>
                        <a:lnTo>
                          <a:pt x="64" y="13"/>
                        </a:lnTo>
                        <a:lnTo>
                          <a:pt x="43" y="7"/>
                        </a:lnTo>
                        <a:lnTo>
                          <a:pt x="25" y="0"/>
                        </a:lnTo>
                        <a:lnTo>
                          <a:pt x="24" y="2"/>
                        </a:lnTo>
                        <a:lnTo>
                          <a:pt x="9" y="10"/>
                        </a:lnTo>
                        <a:lnTo>
                          <a:pt x="2" y="22"/>
                        </a:lnTo>
                        <a:lnTo>
                          <a:pt x="0" y="40"/>
                        </a:lnTo>
                        <a:lnTo>
                          <a:pt x="1" y="60"/>
                        </a:lnTo>
                        <a:lnTo>
                          <a:pt x="83" y="76"/>
                        </a:lnTo>
                        <a:lnTo>
                          <a:pt x="159" y="88"/>
                        </a:lnTo>
                        <a:lnTo>
                          <a:pt x="229" y="95"/>
                        </a:lnTo>
                        <a:lnTo>
                          <a:pt x="296" y="99"/>
                        </a:lnTo>
                        <a:lnTo>
                          <a:pt x="357" y="99"/>
                        </a:lnTo>
                        <a:lnTo>
                          <a:pt x="412" y="98"/>
                        </a:lnTo>
                        <a:lnTo>
                          <a:pt x="463" y="95"/>
                        </a:lnTo>
                        <a:lnTo>
                          <a:pt x="508" y="89"/>
                        </a:lnTo>
                        <a:lnTo>
                          <a:pt x="548" y="83"/>
                        </a:lnTo>
                        <a:lnTo>
                          <a:pt x="583" y="76"/>
                        </a:lnTo>
                        <a:lnTo>
                          <a:pt x="613" y="70"/>
                        </a:lnTo>
                        <a:lnTo>
                          <a:pt x="637" y="63"/>
                        </a:lnTo>
                        <a:lnTo>
                          <a:pt x="655" y="56"/>
                        </a:lnTo>
                        <a:lnTo>
                          <a:pt x="669" y="51"/>
                        </a:lnTo>
                        <a:lnTo>
                          <a:pt x="677" y="48"/>
                        </a:lnTo>
                        <a:lnTo>
                          <a:pt x="679" y="46"/>
                        </a:lnTo>
                        <a:close/>
                      </a:path>
                    </a:pathLst>
                  </a:custGeom>
                  <a:solidFill>
                    <a:srgbClr val="DDFF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24" name="Freeform 212"/>
                  <p:cNvSpPr>
                    <a:spLocks/>
                  </p:cNvSpPr>
                  <p:nvPr/>
                </p:nvSpPr>
                <p:spPr bwMode="auto">
                  <a:xfrm>
                    <a:off x="2152" y="2764"/>
                    <a:ext cx="284" cy="806"/>
                  </a:xfrm>
                  <a:custGeom>
                    <a:avLst/>
                    <a:gdLst>
                      <a:gd name="T0" fmla="*/ 1 w 568"/>
                      <a:gd name="T1" fmla="*/ 1 h 1612"/>
                      <a:gd name="T2" fmla="*/ 1 w 568"/>
                      <a:gd name="T3" fmla="*/ 1 h 1612"/>
                      <a:gd name="T4" fmla="*/ 1 w 568"/>
                      <a:gd name="T5" fmla="*/ 1 h 1612"/>
                      <a:gd name="T6" fmla="*/ 1 w 568"/>
                      <a:gd name="T7" fmla="*/ 1 h 1612"/>
                      <a:gd name="T8" fmla="*/ 1 w 568"/>
                      <a:gd name="T9" fmla="*/ 1 h 1612"/>
                      <a:gd name="T10" fmla="*/ 1 w 568"/>
                      <a:gd name="T11" fmla="*/ 1 h 1612"/>
                      <a:gd name="T12" fmla="*/ 1 w 568"/>
                      <a:gd name="T13" fmla="*/ 1 h 1612"/>
                      <a:gd name="T14" fmla="*/ 1 w 568"/>
                      <a:gd name="T15" fmla="*/ 1 h 1612"/>
                      <a:gd name="T16" fmla="*/ 1 w 568"/>
                      <a:gd name="T17" fmla="*/ 1 h 1612"/>
                      <a:gd name="T18" fmla="*/ 1 w 568"/>
                      <a:gd name="T19" fmla="*/ 1 h 1612"/>
                      <a:gd name="T20" fmla="*/ 1 w 568"/>
                      <a:gd name="T21" fmla="*/ 1 h 1612"/>
                      <a:gd name="T22" fmla="*/ 1 w 568"/>
                      <a:gd name="T23" fmla="*/ 1 h 1612"/>
                      <a:gd name="T24" fmla="*/ 1 w 568"/>
                      <a:gd name="T25" fmla="*/ 1 h 1612"/>
                      <a:gd name="T26" fmla="*/ 1 w 568"/>
                      <a:gd name="T27" fmla="*/ 1 h 1612"/>
                      <a:gd name="T28" fmla="*/ 1 w 568"/>
                      <a:gd name="T29" fmla="*/ 1 h 1612"/>
                      <a:gd name="T30" fmla="*/ 1 w 568"/>
                      <a:gd name="T31" fmla="*/ 1 h 1612"/>
                      <a:gd name="T32" fmla="*/ 1 w 568"/>
                      <a:gd name="T33" fmla="*/ 1 h 1612"/>
                      <a:gd name="T34" fmla="*/ 1 w 568"/>
                      <a:gd name="T35" fmla="*/ 1 h 1612"/>
                      <a:gd name="T36" fmla="*/ 1 w 568"/>
                      <a:gd name="T37" fmla="*/ 1 h 1612"/>
                      <a:gd name="T38" fmla="*/ 1 w 568"/>
                      <a:gd name="T39" fmla="*/ 1 h 1612"/>
                      <a:gd name="T40" fmla="*/ 1 w 568"/>
                      <a:gd name="T41" fmla="*/ 1 h 1612"/>
                      <a:gd name="T42" fmla="*/ 1 w 568"/>
                      <a:gd name="T43" fmla="*/ 1 h 1612"/>
                      <a:gd name="T44" fmla="*/ 1 w 568"/>
                      <a:gd name="T45" fmla="*/ 1 h 1612"/>
                      <a:gd name="T46" fmla="*/ 1 w 568"/>
                      <a:gd name="T47" fmla="*/ 1 h 1612"/>
                      <a:gd name="T48" fmla="*/ 1 w 568"/>
                      <a:gd name="T49" fmla="*/ 1 h 1612"/>
                      <a:gd name="T50" fmla="*/ 1 w 568"/>
                      <a:gd name="T51" fmla="*/ 1 h 1612"/>
                      <a:gd name="T52" fmla="*/ 1 w 568"/>
                      <a:gd name="T53" fmla="*/ 1 h 1612"/>
                      <a:gd name="T54" fmla="*/ 1 w 568"/>
                      <a:gd name="T55" fmla="*/ 1 h 1612"/>
                      <a:gd name="T56" fmla="*/ 1 w 568"/>
                      <a:gd name="T57" fmla="*/ 1 h 1612"/>
                      <a:gd name="T58" fmla="*/ 1 w 568"/>
                      <a:gd name="T59" fmla="*/ 1 h 1612"/>
                      <a:gd name="T60" fmla="*/ 1 w 568"/>
                      <a:gd name="T61" fmla="*/ 1 h 1612"/>
                      <a:gd name="T62" fmla="*/ 1 w 568"/>
                      <a:gd name="T63" fmla="*/ 1 h 1612"/>
                      <a:gd name="T64" fmla="*/ 1 w 568"/>
                      <a:gd name="T65" fmla="*/ 1 h 1612"/>
                      <a:gd name="T66" fmla="*/ 1 w 568"/>
                      <a:gd name="T67" fmla="*/ 1 h 1612"/>
                      <a:gd name="T68" fmla="*/ 1 w 568"/>
                      <a:gd name="T69" fmla="*/ 1 h 1612"/>
                      <a:gd name="T70" fmla="*/ 1 w 568"/>
                      <a:gd name="T71" fmla="*/ 1 h 1612"/>
                      <a:gd name="T72" fmla="*/ 1 w 568"/>
                      <a:gd name="T73" fmla="*/ 1 h 1612"/>
                      <a:gd name="T74" fmla="*/ 1 w 568"/>
                      <a:gd name="T75" fmla="*/ 1 h 1612"/>
                      <a:gd name="T76" fmla="*/ 1 w 568"/>
                      <a:gd name="T77" fmla="*/ 1 h 1612"/>
                      <a:gd name="T78" fmla="*/ 1 w 568"/>
                      <a:gd name="T79" fmla="*/ 1 h 1612"/>
                      <a:gd name="T80" fmla="*/ 1 w 568"/>
                      <a:gd name="T81" fmla="*/ 1 h 1612"/>
                      <a:gd name="T82" fmla="*/ 1 w 568"/>
                      <a:gd name="T83" fmla="*/ 1 h 1612"/>
                      <a:gd name="T84" fmla="*/ 1 w 568"/>
                      <a:gd name="T85" fmla="*/ 1 h 1612"/>
                      <a:gd name="T86" fmla="*/ 1 w 568"/>
                      <a:gd name="T87" fmla="*/ 1 h 1612"/>
                      <a:gd name="T88" fmla="*/ 1 w 568"/>
                      <a:gd name="T89" fmla="*/ 1 h 1612"/>
                      <a:gd name="T90" fmla="*/ 1 w 568"/>
                      <a:gd name="T91" fmla="*/ 1 h 1612"/>
                      <a:gd name="T92" fmla="*/ 1 w 568"/>
                      <a:gd name="T93" fmla="*/ 1 h 1612"/>
                      <a:gd name="T94" fmla="*/ 1 w 568"/>
                      <a:gd name="T95" fmla="*/ 1 h 1612"/>
                      <a:gd name="T96" fmla="*/ 1 w 568"/>
                      <a:gd name="T97" fmla="*/ 1 h 1612"/>
                      <a:gd name="T98" fmla="*/ 1 w 568"/>
                      <a:gd name="T99" fmla="*/ 1 h 1612"/>
                      <a:gd name="T100" fmla="*/ 1 w 568"/>
                      <a:gd name="T101" fmla="*/ 1 h 1612"/>
                      <a:gd name="T102" fmla="*/ 1 w 568"/>
                      <a:gd name="T103" fmla="*/ 0 h 161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68"/>
                      <a:gd name="T157" fmla="*/ 0 h 1612"/>
                      <a:gd name="T158" fmla="*/ 568 w 568"/>
                      <a:gd name="T159" fmla="*/ 1612 h 161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68" h="1612">
                        <a:moveTo>
                          <a:pt x="103" y="3"/>
                        </a:moveTo>
                        <a:lnTo>
                          <a:pt x="101" y="3"/>
                        </a:lnTo>
                        <a:lnTo>
                          <a:pt x="95" y="4"/>
                        </a:lnTo>
                        <a:lnTo>
                          <a:pt x="86" y="6"/>
                        </a:lnTo>
                        <a:lnTo>
                          <a:pt x="74" y="12"/>
                        </a:lnTo>
                        <a:lnTo>
                          <a:pt x="62" y="21"/>
                        </a:lnTo>
                        <a:lnTo>
                          <a:pt x="47" y="35"/>
                        </a:lnTo>
                        <a:lnTo>
                          <a:pt x="33" y="53"/>
                        </a:lnTo>
                        <a:lnTo>
                          <a:pt x="19" y="79"/>
                        </a:lnTo>
                        <a:lnTo>
                          <a:pt x="6" y="124"/>
                        </a:lnTo>
                        <a:lnTo>
                          <a:pt x="0" y="179"/>
                        </a:lnTo>
                        <a:lnTo>
                          <a:pt x="2" y="242"/>
                        </a:lnTo>
                        <a:lnTo>
                          <a:pt x="7" y="308"/>
                        </a:lnTo>
                        <a:lnTo>
                          <a:pt x="18" y="372"/>
                        </a:lnTo>
                        <a:lnTo>
                          <a:pt x="33" y="431"/>
                        </a:lnTo>
                        <a:lnTo>
                          <a:pt x="49" y="479"/>
                        </a:lnTo>
                        <a:lnTo>
                          <a:pt x="66" y="514"/>
                        </a:lnTo>
                        <a:lnTo>
                          <a:pt x="75" y="530"/>
                        </a:lnTo>
                        <a:lnTo>
                          <a:pt x="88" y="551"/>
                        </a:lnTo>
                        <a:lnTo>
                          <a:pt x="102" y="577"/>
                        </a:lnTo>
                        <a:lnTo>
                          <a:pt x="117" y="607"/>
                        </a:lnTo>
                        <a:lnTo>
                          <a:pt x="133" y="642"/>
                        </a:lnTo>
                        <a:lnTo>
                          <a:pt x="150" y="678"/>
                        </a:lnTo>
                        <a:lnTo>
                          <a:pt x="166" y="717"/>
                        </a:lnTo>
                        <a:lnTo>
                          <a:pt x="184" y="756"/>
                        </a:lnTo>
                        <a:lnTo>
                          <a:pt x="200" y="797"/>
                        </a:lnTo>
                        <a:lnTo>
                          <a:pt x="215" y="838"/>
                        </a:lnTo>
                        <a:lnTo>
                          <a:pt x="229" y="878"/>
                        </a:lnTo>
                        <a:lnTo>
                          <a:pt x="240" y="916"/>
                        </a:lnTo>
                        <a:lnTo>
                          <a:pt x="250" y="953"/>
                        </a:lnTo>
                        <a:lnTo>
                          <a:pt x="257" y="987"/>
                        </a:lnTo>
                        <a:lnTo>
                          <a:pt x="262" y="1018"/>
                        </a:lnTo>
                        <a:lnTo>
                          <a:pt x="262" y="1045"/>
                        </a:lnTo>
                        <a:lnTo>
                          <a:pt x="261" y="1104"/>
                        </a:lnTo>
                        <a:lnTo>
                          <a:pt x="261" y="1157"/>
                        </a:lnTo>
                        <a:lnTo>
                          <a:pt x="261" y="1204"/>
                        </a:lnTo>
                        <a:lnTo>
                          <a:pt x="257" y="1245"/>
                        </a:lnTo>
                        <a:lnTo>
                          <a:pt x="249" y="1284"/>
                        </a:lnTo>
                        <a:lnTo>
                          <a:pt x="233" y="1320"/>
                        </a:lnTo>
                        <a:lnTo>
                          <a:pt x="209" y="1355"/>
                        </a:lnTo>
                        <a:lnTo>
                          <a:pt x="172" y="1389"/>
                        </a:lnTo>
                        <a:lnTo>
                          <a:pt x="134" y="1425"/>
                        </a:lnTo>
                        <a:lnTo>
                          <a:pt x="105" y="1461"/>
                        </a:lnTo>
                        <a:lnTo>
                          <a:pt x="87" y="1498"/>
                        </a:lnTo>
                        <a:lnTo>
                          <a:pt x="79" y="1531"/>
                        </a:lnTo>
                        <a:lnTo>
                          <a:pt x="82" y="1561"/>
                        </a:lnTo>
                        <a:lnTo>
                          <a:pt x="95" y="1585"/>
                        </a:lnTo>
                        <a:lnTo>
                          <a:pt x="120" y="1602"/>
                        </a:lnTo>
                        <a:lnTo>
                          <a:pt x="157" y="1610"/>
                        </a:lnTo>
                        <a:lnTo>
                          <a:pt x="192" y="1612"/>
                        </a:lnTo>
                        <a:lnTo>
                          <a:pt x="214" y="1607"/>
                        </a:lnTo>
                        <a:lnTo>
                          <a:pt x="229" y="1598"/>
                        </a:lnTo>
                        <a:lnTo>
                          <a:pt x="239" y="1584"/>
                        </a:lnTo>
                        <a:lnTo>
                          <a:pt x="250" y="1563"/>
                        </a:lnTo>
                        <a:lnTo>
                          <a:pt x="267" y="1537"/>
                        </a:lnTo>
                        <a:lnTo>
                          <a:pt x="292" y="1504"/>
                        </a:lnTo>
                        <a:lnTo>
                          <a:pt x="332" y="1465"/>
                        </a:lnTo>
                        <a:lnTo>
                          <a:pt x="356" y="1445"/>
                        </a:lnTo>
                        <a:lnTo>
                          <a:pt x="382" y="1423"/>
                        </a:lnTo>
                        <a:lnTo>
                          <a:pt x="408" y="1402"/>
                        </a:lnTo>
                        <a:lnTo>
                          <a:pt x="434" y="1380"/>
                        </a:lnTo>
                        <a:lnTo>
                          <a:pt x="458" y="1357"/>
                        </a:lnTo>
                        <a:lnTo>
                          <a:pt x="481" y="1333"/>
                        </a:lnTo>
                        <a:lnTo>
                          <a:pt x="503" y="1309"/>
                        </a:lnTo>
                        <a:lnTo>
                          <a:pt x="522" y="1281"/>
                        </a:lnTo>
                        <a:lnTo>
                          <a:pt x="538" y="1253"/>
                        </a:lnTo>
                        <a:lnTo>
                          <a:pt x="552" y="1222"/>
                        </a:lnTo>
                        <a:lnTo>
                          <a:pt x="563" y="1189"/>
                        </a:lnTo>
                        <a:lnTo>
                          <a:pt x="567" y="1153"/>
                        </a:lnTo>
                        <a:lnTo>
                          <a:pt x="568" y="1114"/>
                        </a:lnTo>
                        <a:lnTo>
                          <a:pt x="564" y="1073"/>
                        </a:lnTo>
                        <a:lnTo>
                          <a:pt x="553" y="1026"/>
                        </a:lnTo>
                        <a:lnTo>
                          <a:pt x="536" y="977"/>
                        </a:lnTo>
                        <a:lnTo>
                          <a:pt x="515" y="930"/>
                        </a:lnTo>
                        <a:lnTo>
                          <a:pt x="494" y="891"/>
                        </a:lnTo>
                        <a:lnTo>
                          <a:pt x="472" y="856"/>
                        </a:lnTo>
                        <a:lnTo>
                          <a:pt x="449" y="828"/>
                        </a:lnTo>
                        <a:lnTo>
                          <a:pt x="427" y="803"/>
                        </a:lnTo>
                        <a:lnTo>
                          <a:pt x="406" y="781"/>
                        </a:lnTo>
                        <a:lnTo>
                          <a:pt x="385" y="762"/>
                        </a:lnTo>
                        <a:lnTo>
                          <a:pt x="368" y="741"/>
                        </a:lnTo>
                        <a:lnTo>
                          <a:pt x="352" y="721"/>
                        </a:lnTo>
                        <a:lnTo>
                          <a:pt x="338" y="698"/>
                        </a:lnTo>
                        <a:lnTo>
                          <a:pt x="329" y="673"/>
                        </a:lnTo>
                        <a:lnTo>
                          <a:pt x="323" y="643"/>
                        </a:lnTo>
                        <a:lnTo>
                          <a:pt x="322" y="608"/>
                        </a:lnTo>
                        <a:lnTo>
                          <a:pt x="324" y="567"/>
                        </a:lnTo>
                        <a:lnTo>
                          <a:pt x="333" y="517"/>
                        </a:lnTo>
                        <a:lnTo>
                          <a:pt x="347" y="460"/>
                        </a:lnTo>
                        <a:lnTo>
                          <a:pt x="361" y="399"/>
                        </a:lnTo>
                        <a:lnTo>
                          <a:pt x="370" y="344"/>
                        </a:lnTo>
                        <a:lnTo>
                          <a:pt x="375" y="292"/>
                        </a:lnTo>
                        <a:lnTo>
                          <a:pt x="374" y="243"/>
                        </a:lnTo>
                        <a:lnTo>
                          <a:pt x="369" y="201"/>
                        </a:lnTo>
                        <a:lnTo>
                          <a:pt x="360" y="162"/>
                        </a:lnTo>
                        <a:lnTo>
                          <a:pt x="346" y="127"/>
                        </a:lnTo>
                        <a:lnTo>
                          <a:pt x="330" y="97"/>
                        </a:lnTo>
                        <a:lnTo>
                          <a:pt x="310" y="71"/>
                        </a:lnTo>
                        <a:lnTo>
                          <a:pt x="287" y="49"/>
                        </a:lnTo>
                        <a:lnTo>
                          <a:pt x="262" y="31"/>
                        </a:lnTo>
                        <a:lnTo>
                          <a:pt x="234" y="18"/>
                        </a:lnTo>
                        <a:lnTo>
                          <a:pt x="204" y="7"/>
                        </a:lnTo>
                        <a:lnTo>
                          <a:pt x="172" y="2"/>
                        </a:lnTo>
                        <a:lnTo>
                          <a:pt x="138" y="0"/>
                        </a:lnTo>
                        <a:lnTo>
                          <a:pt x="103" y="3"/>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25" name="Freeform 213"/>
                  <p:cNvSpPr>
                    <a:spLocks/>
                  </p:cNvSpPr>
                  <p:nvPr/>
                </p:nvSpPr>
                <p:spPr bwMode="auto">
                  <a:xfrm>
                    <a:off x="2167" y="3622"/>
                    <a:ext cx="186" cy="34"/>
                  </a:xfrm>
                  <a:custGeom>
                    <a:avLst/>
                    <a:gdLst>
                      <a:gd name="T0" fmla="*/ 1 w 371"/>
                      <a:gd name="T1" fmla="*/ 1 h 68"/>
                      <a:gd name="T2" fmla="*/ 1 w 371"/>
                      <a:gd name="T3" fmla="*/ 1 h 68"/>
                      <a:gd name="T4" fmla="*/ 1 w 371"/>
                      <a:gd name="T5" fmla="*/ 1 h 68"/>
                      <a:gd name="T6" fmla="*/ 1 w 371"/>
                      <a:gd name="T7" fmla="*/ 1 h 68"/>
                      <a:gd name="T8" fmla="*/ 1 w 371"/>
                      <a:gd name="T9" fmla="*/ 1 h 68"/>
                      <a:gd name="T10" fmla="*/ 1 w 371"/>
                      <a:gd name="T11" fmla="*/ 1 h 68"/>
                      <a:gd name="T12" fmla="*/ 1 w 371"/>
                      <a:gd name="T13" fmla="*/ 1 h 68"/>
                      <a:gd name="T14" fmla="*/ 1 w 371"/>
                      <a:gd name="T15" fmla="*/ 1 h 68"/>
                      <a:gd name="T16" fmla="*/ 1 w 371"/>
                      <a:gd name="T17" fmla="*/ 1 h 68"/>
                      <a:gd name="T18" fmla="*/ 1 w 371"/>
                      <a:gd name="T19" fmla="*/ 1 h 68"/>
                      <a:gd name="T20" fmla="*/ 1 w 371"/>
                      <a:gd name="T21" fmla="*/ 1 h 68"/>
                      <a:gd name="T22" fmla="*/ 1 w 371"/>
                      <a:gd name="T23" fmla="*/ 1 h 68"/>
                      <a:gd name="T24" fmla="*/ 1 w 371"/>
                      <a:gd name="T25" fmla="*/ 1 h 68"/>
                      <a:gd name="T26" fmla="*/ 1 w 371"/>
                      <a:gd name="T27" fmla="*/ 1 h 68"/>
                      <a:gd name="T28" fmla="*/ 1 w 371"/>
                      <a:gd name="T29" fmla="*/ 1 h 68"/>
                      <a:gd name="T30" fmla="*/ 1 w 371"/>
                      <a:gd name="T31" fmla="*/ 1 h 68"/>
                      <a:gd name="T32" fmla="*/ 1 w 371"/>
                      <a:gd name="T33" fmla="*/ 1 h 68"/>
                      <a:gd name="T34" fmla="*/ 1 w 371"/>
                      <a:gd name="T35" fmla="*/ 1 h 68"/>
                      <a:gd name="T36" fmla="*/ 1 w 371"/>
                      <a:gd name="T37" fmla="*/ 1 h 68"/>
                      <a:gd name="T38" fmla="*/ 1 w 371"/>
                      <a:gd name="T39" fmla="*/ 1 h 68"/>
                      <a:gd name="T40" fmla="*/ 1 w 371"/>
                      <a:gd name="T41" fmla="*/ 1 h 68"/>
                      <a:gd name="T42" fmla="*/ 1 w 371"/>
                      <a:gd name="T43" fmla="*/ 1 h 68"/>
                      <a:gd name="T44" fmla="*/ 1 w 371"/>
                      <a:gd name="T45" fmla="*/ 1 h 68"/>
                      <a:gd name="T46" fmla="*/ 1 w 371"/>
                      <a:gd name="T47" fmla="*/ 1 h 68"/>
                      <a:gd name="T48" fmla="*/ 1 w 371"/>
                      <a:gd name="T49" fmla="*/ 1 h 68"/>
                      <a:gd name="T50" fmla="*/ 1 w 371"/>
                      <a:gd name="T51" fmla="*/ 1 h 68"/>
                      <a:gd name="T52" fmla="*/ 1 w 371"/>
                      <a:gd name="T53" fmla="*/ 1 h 68"/>
                      <a:gd name="T54" fmla="*/ 1 w 371"/>
                      <a:gd name="T55" fmla="*/ 1 h 68"/>
                      <a:gd name="T56" fmla="*/ 1 w 371"/>
                      <a:gd name="T57" fmla="*/ 1 h 68"/>
                      <a:gd name="T58" fmla="*/ 1 w 371"/>
                      <a:gd name="T59" fmla="*/ 1 h 68"/>
                      <a:gd name="T60" fmla="*/ 1 w 371"/>
                      <a:gd name="T61" fmla="*/ 1 h 68"/>
                      <a:gd name="T62" fmla="*/ 1 w 371"/>
                      <a:gd name="T63" fmla="*/ 1 h 68"/>
                      <a:gd name="T64" fmla="*/ 0 w 371"/>
                      <a:gd name="T65" fmla="*/ 0 h 68"/>
                      <a:gd name="T66" fmla="*/ 1 w 371"/>
                      <a:gd name="T67" fmla="*/ 1 h 68"/>
                      <a:gd name="T68" fmla="*/ 1 w 371"/>
                      <a:gd name="T69" fmla="*/ 1 h 68"/>
                      <a:gd name="T70" fmla="*/ 1 w 371"/>
                      <a:gd name="T71" fmla="*/ 1 h 68"/>
                      <a:gd name="T72" fmla="*/ 1 w 371"/>
                      <a:gd name="T73" fmla="*/ 1 h 68"/>
                      <a:gd name="T74" fmla="*/ 1 w 371"/>
                      <a:gd name="T75" fmla="*/ 1 h 68"/>
                      <a:gd name="T76" fmla="*/ 1 w 371"/>
                      <a:gd name="T77" fmla="*/ 1 h 68"/>
                      <a:gd name="T78" fmla="*/ 1 w 371"/>
                      <a:gd name="T79" fmla="*/ 1 h 68"/>
                      <a:gd name="T80" fmla="*/ 1 w 371"/>
                      <a:gd name="T81" fmla="*/ 1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1"/>
                      <a:gd name="T124" fmla="*/ 0 h 68"/>
                      <a:gd name="T125" fmla="*/ 371 w 371"/>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1" h="68">
                        <a:moveTo>
                          <a:pt x="34" y="17"/>
                        </a:moveTo>
                        <a:lnTo>
                          <a:pt x="35" y="19"/>
                        </a:lnTo>
                        <a:lnTo>
                          <a:pt x="40" y="20"/>
                        </a:lnTo>
                        <a:lnTo>
                          <a:pt x="47" y="22"/>
                        </a:lnTo>
                        <a:lnTo>
                          <a:pt x="57" y="26"/>
                        </a:lnTo>
                        <a:lnTo>
                          <a:pt x="69" y="29"/>
                        </a:lnTo>
                        <a:lnTo>
                          <a:pt x="85" y="34"/>
                        </a:lnTo>
                        <a:lnTo>
                          <a:pt x="102" y="38"/>
                        </a:lnTo>
                        <a:lnTo>
                          <a:pt x="123" y="43"/>
                        </a:lnTo>
                        <a:lnTo>
                          <a:pt x="145" y="49"/>
                        </a:lnTo>
                        <a:lnTo>
                          <a:pt x="170" y="53"/>
                        </a:lnTo>
                        <a:lnTo>
                          <a:pt x="198" y="57"/>
                        </a:lnTo>
                        <a:lnTo>
                          <a:pt x="228" y="61"/>
                        </a:lnTo>
                        <a:lnTo>
                          <a:pt x="260" y="64"/>
                        </a:lnTo>
                        <a:lnTo>
                          <a:pt x="294" y="66"/>
                        </a:lnTo>
                        <a:lnTo>
                          <a:pt x="331" y="68"/>
                        </a:lnTo>
                        <a:lnTo>
                          <a:pt x="371" y="68"/>
                        </a:lnTo>
                        <a:lnTo>
                          <a:pt x="338" y="65"/>
                        </a:lnTo>
                        <a:lnTo>
                          <a:pt x="308" y="61"/>
                        </a:lnTo>
                        <a:lnTo>
                          <a:pt x="278" y="58"/>
                        </a:lnTo>
                        <a:lnTo>
                          <a:pt x="250" y="53"/>
                        </a:lnTo>
                        <a:lnTo>
                          <a:pt x="222" y="49"/>
                        </a:lnTo>
                        <a:lnTo>
                          <a:pt x="195" y="44"/>
                        </a:lnTo>
                        <a:lnTo>
                          <a:pt x="170" y="39"/>
                        </a:lnTo>
                        <a:lnTo>
                          <a:pt x="146" y="35"/>
                        </a:lnTo>
                        <a:lnTo>
                          <a:pt x="123" y="30"/>
                        </a:lnTo>
                        <a:lnTo>
                          <a:pt x="101" y="26"/>
                        </a:lnTo>
                        <a:lnTo>
                          <a:pt x="80" y="21"/>
                        </a:lnTo>
                        <a:lnTo>
                          <a:pt x="61" y="16"/>
                        </a:lnTo>
                        <a:lnTo>
                          <a:pt x="43" y="12"/>
                        </a:lnTo>
                        <a:lnTo>
                          <a:pt x="27" y="8"/>
                        </a:lnTo>
                        <a:lnTo>
                          <a:pt x="12" y="4"/>
                        </a:lnTo>
                        <a:lnTo>
                          <a:pt x="0" y="0"/>
                        </a:lnTo>
                        <a:lnTo>
                          <a:pt x="3" y="3"/>
                        </a:lnTo>
                        <a:lnTo>
                          <a:pt x="6" y="5"/>
                        </a:lnTo>
                        <a:lnTo>
                          <a:pt x="10" y="8"/>
                        </a:lnTo>
                        <a:lnTo>
                          <a:pt x="13" y="11"/>
                        </a:lnTo>
                        <a:lnTo>
                          <a:pt x="18" y="13"/>
                        </a:lnTo>
                        <a:lnTo>
                          <a:pt x="23" y="14"/>
                        </a:lnTo>
                        <a:lnTo>
                          <a:pt x="28" y="16"/>
                        </a:lnTo>
                        <a:lnTo>
                          <a:pt x="34"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26" name="Freeform 214"/>
                  <p:cNvSpPr>
                    <a:spLocks/>
                  </p:cNvSpPr>
                  <p:nvPr/>
                </p:nvSpPr>
                <p:spPr bwMode="auto">
                  <a:xfrm>
                    <a:off x="2354" y="3612"/>
                    <a:ext cx="203" cy="31"/>
                  </a:xfrm>
                  <a:custGeom>
                    <a:avLst/>
                    <a:gdLst>
                      <a:gd name="T0" fmla="*/ 1 w 405"/>
                      <a:gd name="T1" fmla="*/ 1 h 62"/>
                      <a:gd name="T2" fmla="*/ 1 w 405"/>
                      <a:gd name="T3" fmla="*/ 1 h 62"/>
                      <a:gd name="T4" fmla="*/ 1 w 405"/>
                      <a:gd name="T5" fmla="*/ 1 h 62"/>
                      <a:gd name="T6" fmla="*/ 1 w 405"/>
                      <a:gd name="T7" fmla="*/ 1 h 62"/>
                      <a:gd name="T8" fmla="*/ 1 w 405"/>
                      <a:gd name="T9" fmla="*/ 0 h 62"/>
                      <a:gd name="T10" fmla="*/ 1 w 405"/>
                      <a:gd name="T11" fmla="*/ 0 h 62"/>
                      <a:gd name="T12" fmla="*/ 1 w 405"/>
                      <a:gd name="T13" fmla="*/ 1 h 62"/>
                      <a:gd name="T14" fmla="*/ 1 w 405"/>
                      <a:gd name="T15" fmla="*/ 1 h 62"/>
                      <a:gd name="T16" fmla="*/ 1 w 405"/>
                      <a:gd name="T17" fmla="*/ 1 h 62"/>
                      <a:gd name="T18" fmla="*/ 1 w 405"/>
                      <a:gd name="T19" fmla="*/ 1 h 62"/>
                      <a:gd name="T20" fmla="*/ 1 w 405"/>
                      <a:gd name="T21" fmla="*/ 1 h 62"/>
                      <a:gd name="T22" fmla="*/ 1 w 405"/>
                      <a:gd name="T23" fmla="*/ 1 h 62"/>
                      <a:gd name="T24" fmla="*/ 1 w 405"/>
                      <a:gd name="T25" fmla="*/ 1 h 62"/>
                      <a:gd name="T26" fmla="*/ 1 w 405"/>
                      <a:gd name="T27" fmla="*/ 1 h 62"/>
                      <a:gd name="T28" fmla="*/ 1 w 405"/>
                      <a:gd name="T29" fmla="*/ 1 h 62"/>
                      <a:gd name="T30" fmla="*/ 1 w 405"/>
                      <a:gd name="T31" fmla="*/ 1 h 62"/>
                      <a:gd name="T32" fmla="*/ 1 w 405"/>
                      <a:gd name="T33" fmla="*/ 1 h 62"/>
                      <a:gd name="T34" fmla="*/ 1 w 405"/>
                      <a:gd name="T35" fmla="*/ 1 h 62"/>
                      <a:gd name="T36" fmla="*/ 1 w 405"/>
                      <a:gd name="T37" fmla="*/ 1 h 62"/>
                      <a:gd name="T38" fmla="*/ 1 w 405"/>
                      <a:gd name="T39" fmla="*/ 1 h 62"/>
                      <a:gd name="T40" fmla="*/ 1 w 405"/>
                      <a:gd name="T41" fmla="*/ 1 h 62"/>
                      <a:gd name="T42" fmla="*/ 1 w 405"/>
                      <a:gd name="T43" fmla="*/ 1 h 62"/>
                      <a:gd name="T44" fmla="*/ 1 w 405"/>
                      <a:gd name="T45" fmla="*/ 1 h 62"/>
                      <a:gd name="T46" fmla="*/ 1 w 405"/>
                      <a:gd name="T47" fmla="*/ 1 h 62"/>
                      <a:gd name="T48" fmla="*/ 1 w 405"/>
                      <a:gd name="T49" fmla="*/ 1 h 62"/>
                      <a:gd name="T50" fmla="*/ 1 w 405"/>
                      <a:gd name="T51" fmla="*/ 1 h 62"/>
                      <a:gd name="T52" fmla="*/ 1 w 405"/>
                      <a:gd name="T53" fmla="*/ 1 h 62"/>
                      <a:gd name="T54" fmla="*/ 1 w 405"/>
                      <a:gd name="T55" fmla="*/ 1 h 62"/>
                      <a:gd name="T56" fmla="*/ 0 w 405"/>
                      <a:gd name="T57" fmla="*/ 1 h 62"/>
                      <a:gd name="T58" fmla="*/ 1 w 405"/>
                      <a:gd name="T59" fmla="*/ 1 h 62"/>
                      <a:gd name="T60" fmla="*/ 1 w 405"/>
                      <a:gd name="T61" fmla="*/ 1 h 62"/>
                      <a:gd name="T62" fmla="*/ 1 w 405"/>
                      <a:gd name="T63" fmla="*/ 1 h 62"/>
                      <a:gd name="T64" fmla="*/ 1 w 405"/>
                      <a:gd name="T65" fmla="*/ 1 h 62"/>
                      <a:gd name="T66" fmla="*/ 1 w 405"/>
                      <a:gd name="T67" fmla="*/ 1 h 62"/>
                      <a:gd name="T68" fmla="*/ 1 w 405"/>
                      <a:gd name="T69" fmla="*/ 1 h 62"/>
                      <a:gd name="T70" fmla="*/ 1 w 405"/>
                      <a:gd name="T71" fmla="*/ 1 h 62"/>
                      <a:gd name="T72" fmla="*/ 1 w 405"/>
                      <a:gd name="T73" fmla="*/ 1 h 62"/>
                      <a:gd name="T74" fmla="*/ 1 w 405"/>
                      <a:gd name="T75" fmla="*/ 1 h 62"/>
                      <a:gd name="T76" fmla="*/ 1 w 405"/>
                      <a:gd name="T77" fmla="*/ 1 h 62"/>
                      <a:gd name="T78" fmla="*/ 1 w 405"/>
                      <a:gd name="T79" fmla="*/ 1 h 62"/>
                      <a:gd name="T80" fmla="*/ 1 w 405"/>
                      <a:gd name="T81" fmla="*/ 1 h 62"/>
                      <a:gd name="T82" fmla="*/ 1 w 405"/>
                      <a:gd name="T83" fmla="*/ 1 h 62"/>
                      <a:gd name="T84" fmla="*/ 1 w 405"/>
                      <a:gd name="T85" fmla="*/ 1 h 62"/>
                      <a:gd name="T86" fmla="*/ 1 w 405"/>
                      <a:gd name="T87" fmla="*/ 1 h 62"/>
                      <a:gd name="T88" fmla="*/ 1 w 405"/>
                      <a:gd name="T89" fmla="*/ 1 h 6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05"/>
                      <a:gd name="T136" fmla="*/ 0 h 62"/>
                      <a:gd name="T137" fmla="*/ 405 w 405"/>
                      <a:gd name="T138" fmla="*/ 62 h 6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05" h="62">
                        <a:moveTo>
                          <a:pt x="402" y="10"/>
                        </a:moveTo>
                        <a:lnTo>
                          <a:pt x="403" y="8"/>
                        </a:lnTo>
                        <a:lnTo>
                          <a:pt x="404" y="4"/>
                        </a:lnTo>
                        <a:lnTo>
                          <a:pt x="404" y="2"/>
                        </a:lnTo>
                        <a:lnTo>
                          <a:pt x="405" y="0"/>
                        </a:lnTo>
                        <a:lnTo>
                          <a:pt x="403" y="0"/>
                        </a:lnTo>
                        <a:lnTo>
                          <a:pt x="395" y="1"/>
                        </a:lnTo>
                        <a:lnTo>
                          <a:pt x="384" y="2"/>
                        </a:lnTo>
                        <a:lnTo>
                          <a:pt x="370" y="4"/>
                        </a:lnTo>
                        <a:lnTo>
                          <a:pt x="355" y="8"/>
                        </a:lnTo>
                        <a:lnTo>
                          <a:pt x="337" y="11"/>
                        </a:lnTo>
                        <a:lnTo>
                          <a:pt x="321" y="16"/>
                        </a:lnTo>
                        <a:lnTo>
                          <a:pt x="306" y="22"/>
                        </a:lnTo>
                        <a:lnTo>
                          <a:pt x="301" y="24"/>
                        </a:lnTo>
                        <a:lnTo>
                          <a:pt x="294" y="25"/>
                        </a:lnTo>
                        <a:lnTo>
                          <a:pt x="283" y="27"/>
                        </a:lnTo>
                        <a:lnTo>
                          <a:pt x="272" y="31"/>
                        </a:lnTo>
                        <a:lnTo>
                          <a:pt x="258" y="33"/>
                        </a:lnTo>
                        <a:lnTo>
                          <a:pt x="242" y="35"/>
                        </a:lnTo>
                        <a:lnTo>
                          <a:pt x="225" y="38"/>
                        </a:lnTo>
                        <a:lnTo>
                          <a:pt x="206" y="40"/>
                        </a:lnTo>
                        <a:lnTo>
                          <a:pt x="185" y="42"/>
                        </a:lnTo>
                        <a:lnTo>
                          <a:pt x="162" y="45"/>
                        </a:lnTo>
                        <a:lnTo>
                          <a:pt x="139" y="47"/>
                        </a:lnTo>
                        <a:lnTo>
                          <a:pt x="114" y="48"/>
                        </a:lnTo>
                        <a:lnTo>
                          <a:pt x="88" y="49"/>
                        </a:lnTo>
                        <a:lnTo>
                          <a:pt x="59" y="50"/>
                        </a:lnTo>
                        <a:lnTo>
                          <a:pt x="30" y="50"/>
                        </a:lnTo>
                        <a:lnTo>
                          <a:pt x="0" y="50"/>
                        </a:lnTo>
                        <a:lnTo>
                          <a:pt x="36" y="55"/>
                        </a:lnTo>
                        <a:lnTo>
                          <a:pt x="70" y="58"/>
                        </a:lnTo>
                        <a:lnTo>
                          <a:pt x="102" y="61"/>
                        </a:lnTo>
                        <a:lnTo>
                          <a:pt x="135" y="62"/>
                        </a:lnTo>
                        <a:lnTo>
                          <a:pt x="165" y="61"/>
                        </a:lnTo>
                        <a:lnTo>
                          <a:pt x="193" y="60"/>
                        </a:lnTo>
                        <a:lnTo>
                          <a:pt x="220" y="57"/>
                        </a:lnTo>
                        <a:lnTo>
                          <a:pt x="246" y="54"/>
                        </a:lnTo>
                        <a:lnTo>
                          <a:pt x="271" y="50"/>
                        </a:lnTo>
                        <a:lnTo>
                          <a:pt x="294" y="46"/>
                        </a:lnTo>
                        <a:lnTo>
                          <a:pt x="314" y="40"/>
                        </a:lnTo>
                        <a:lnTo>
                          <a:pt x="335" y="34"/>
                        </a:lnTo>
                        <a:lnTo>
                          <a:pt x="354" y="28"/>
                        </a:lnTo>
                        <a:lnTo>
                          <a:pt x="371" y="23"/>
                        </a:lnTo>
                        <a:lnTo>
                          <a:pt x="387" y="16"/>
                        </a:lnTo>
                        <a:lnTo>
                          <a:pt x="402" y="10"/>
                        </a:lnTo>
                        <a:close/>
                      </a:path>
                    </a:pathLst>
                  </a:custGeom>
                  <a:solidFill>
                    <a:srgbClr val="84A8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27" name="Freeform 215"/>
                  <p:cNvSpPr>
                    <a:spLocks/>
                  </p:cNvSpPr>
                  <p:nvPr/>
                </p:nvSpPr>
                <p:spPr bwMode="auto">
                  <a:xfrm>
                    <a:off x="2161" y="3612"/>
                    <a:ext cx="394" cy="44"/>
                  </a:xfrm>
                  <a:custGeom>
                    <a:avLst/>
                    <a:gdLst>
                      <a:gd name="T0" fmla="*/ 0 w 789"/>
                      <a:gd name="T1" fmla="*/ 1 h 87"/>
                      <a:gd name="T2" fmla="*/ 0 w 789"/>
                      <a:gd name="T3" fmla="*/ 1 h 87"/>
                      <a:gd name="T4" fmla="*/ 0 w 789"/>
                      <a:gd name="T5" fmla="*/ 1 h 87"/>
                      <a:gd name="T6" fmla="*/ 0 w 789"/>
                      <a:gd name="T7" fmla="*/ 1 h 87"/>
                      <a:gd name="T8" fmla="*/ 0 w 789"/>
                      <a:gd name="T9" fmla="*/ 1 h 87"/>
                      <a:gd name="T10" fmla="*/ 0 w 789"/>
                      <a:gd name="T11" fmla="*/ 1 h 87"/>
                      <a:gd name="T12" fmla="*/ 0 w 789"/>
                      <a:gd name="T13" fmla="*/ 1 h 87"/>
                      <a:gd name="T14" fmla="*/ 0 w 789"/>
                      <a:gd name="T15" fmla="*/ 1 h 87"/>
                      <a:gd name="T16" fmla="*/ 0 w 789"/>
                      <a:gd name="T17" fmla="*/ 1 h 87"/>
                      <a:gd name="T18" fmla="*/ 0 w 789"/>
                      <a:gd name="T19" fmla="*/ 1 h 87"/>
                      <a:gd name="T20" fmla="*/ 0 w 789"/>
                      <a:gd name="T21" fmla="*/ 1 h 87"/>
                      <a:gd name="T22" fmla="*/ 0 w 789"/>
                      <a:gd name="T23" fmla="*/ 1 h 87"/>
                      <a:gd name="T24" fmla="*/ 0 w 789"/>
                      <a:gd name="T25" fmla="*/ 1 h 87"/>
                      <a:gd name="T26" fmla="*/ 0 w 789"/>
                      <a:gd name="T27" fmla="*/ 1 h 87"/>
                      <a:gd name="T28" fmla="*/ 0 w 789"/>
                      <a:gd name="T29" fmla="*/ 1 h 87"/>
                      <a:gd name="T30" fmla="*/ 0 w 789"/>
                      <a:gd name="T31" fmla="*/ 1 h 87"/>
                      <a:gd name="T32" fmla="*/ 0 w 789"/>
                      <a:gd name="T33" fmla="*/ 1 h 87"/>
                      <a:gd name="T34" fmla="*/ 0 w 789"/>
                      <a:gd name="T35" fmla="*/ 1 h 87"/>
                      <a:gd name="T36" fmla="*/ 0 w 789"/>
                      <a:gd name="T37" fmla="*/ 1 h 87"/>
                      <a:gd name="T38" fmla="*/ 0 w 789"/>
                      <a:gd name="T39" fmla="*/ 1 h 87"/>
                      <a:gd name="T40" fmla="*/ 0 w 789"/>
                      <a:gd name="T41" fmla="*/ 1 h 87"/>
                      <a:gd name="T42" fmla="*/ 0 w 789"/>
                      <a:gd name="T43" fmla="*/ 1 h 87"/>
                      <a:gd name="T44" fmla="*/ 0 w 789"/>
                      <a:gd name="T45" fmla="*/ 1 h 87"/>
                      <a:gd name="T46" fmla="*/ 0 w 789"/>
                      <a:gd name="T47" fmla="*/ 1 h 87"/>
                      <a:gd name="T48" fmla="*/ 0 w 789"/>
                      <a:gd name="T49" fmla="*/ 1 h 87"/>
                      <a:gd name="T50" fmla="*/ 0 w 789"/>
                      <a:gd name="T51" fmla="*/ 1 h 87"/>
                      <a:gd name="T52" fmla="*/ 0 w 789"/>
                      <a:gd name="T53" fmla="*/ 1 h 87"/>
                      <a:gd name="T54" fmla="*/ 0 w 789"/>
                      <a:gd name="T55" fmla="*/ 1 h 87"/>
                      <a:gd name="T56" fmla="*/ 0 w 789"/>
                      <a:gd name="T57" fmla="*/ 1 h 87"/>
                      <a:gd name="T58" fmla="*/ 0 w 789"/>
                      <a:gd name="T59" fmla="*/ 1 h 87"/>
                      <a:gd name="T60" fmla="*/ 0 w 789"/>
                      <a:gd name="T61" fmla="*/ 1 h 87"/>
                      <a:gd name="T62" fmla="*/ 0 w 789"/>
                      <a:gd name="T63" fmla="*/ 1 h 87"/>
                      <a:gd name="T64" fmla="*/ 0 w 789"/>
                      <a:gd name="T65" fmla="*/ 1 h 87"/>
                      <a:gd name="T66" fmla="*/ 0 w 789"/>
                      <a:gd name="T67" fmla="*/ 1 h 87"/>
                      <a:gd name="T68" fmla="*/ 0 w 789"/>
                      <a:gd name="T69" fmla="*/ 1 h 87"/>
                      <a:gd name="T70" fmla="*/ 0 w 789"/>
                      <a:gd name="T71" fmla="*/ 1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89"/>
                      <a:gd name="T109" fmla="*/ 0 h 87"/>
                      <a:gd name="T110" fmla="*/ 789 w 789"/>
                      <a:gd name="T111" fmla="*/ 87 h 8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89" h="87">
                        <a:moveTo>
                          <a:pt x="387" y="50"/>
                        </a:moveTo>
                        <a:lnTo>
                          <a:pt x="365" y="50"/>
                        </a:lnTo>
                        <a:lnTo>
                          <a:pt x="343" y="49"/>
                        </a:lnTo>
                        <a:lnTo>
                          <a:pt x="321" y="48"/>
                        </a:lnTo>
                        <a:lnTo>
                          <a:pt x="298" y="47"/>
                        </a:lnTo>
                        <a:lnTo>
                          <a:pt x="275" y="46"/>
                        </a:lnTo>
                        <a:lnTo>
                          <a:pt x="251" y="43"/>
                        </a:lnTo>
                        <a:lnTo>
                          <a:pt x="227" y="41"/>
                        </a:lnTo>
                        <a:lnTo>
                          <a:pt x="203" y="39"/>
                        </a:lnTo>
                        <a:lnTo>
                          <a:pt x="178" y="35"/>
                        </a:lnTo>
                        <a:lnTo>
                          <a:pt x="153" y="32"/>
                        </a:lnTo>
                        <a:lnTo>
                          <a:pt x="129" y="27"/>
                        </a:lnTo>
                        <a:lnTo>
                          <a:pt x="104" y="23"/>
                        </a:lnTo>
                        <a:lnTo>
                          <a:pt x="77" y="18"/>
                        </a:lnTo>
                        <a:lnTo>
                          <a:pt x="52" y="12"/>
                        </a:lnTo>
                        <a:lnTo>
                          <a:pt x="26" y="7"/>
                        </a:lnTo>
                        <a:lnTo>
                          <a:pt x="0" y="0"/>
                        </a:lnTo>
                        <a:lnTo>
                          <a:pt x="0" y="1"/>
                        </a:lnTo>
                        <a:lnTo>
                          <a:pt x="2" y="5"/>
                        </a:lnTo>
                        <a:lnTo>
                          <a:pt x="6" y="12"/>
                        </a:lnTo>
                        <a:lnTo>
                          <a:pt x="13" y="19"/>
                        </a:lnTo>
                        <a:lnTo>
                          <a:pt x="25" y="23"/>
                        </a:lnTo>
                        <a:lnTo>
                          <a:pt x="40" y="27"/>
                        </a:lnTo>
                        <a:lnTo>
                          <a:pt x="56" y="31"/>
                        </a:lnTo>
                        <a:lnTo>
                          <a:pt x="74" y="35"/>
                        </a:lnTo>
                        <a:lnTo>
                          <a:pt x="93" y="40"/>
                        </a:lnTo>
                        <a:lnTo>
                          <a:pt x="114" y="45"/>
                        </a:lnTo>
                        <a:lnTo>
                          <a:pt x="136" y="49"/>
                        </a:lnTo>
                        <a:lnTo>
                          <a:pt x="159" y="54"/>
                        </a:lnTo>
                        <a:lnTo>
                          <a:pt x="183" y="58"/>
                        </a:lnTo>
                        <a:lnTo>
                          <a:pt x="208" y="63"/>
                        </a:lnTo>
                        <a:lnTo>
                          <a:pt x="235" y="68"/>
                        </a:lnTo>
                        <a:lnTo>
                          <a:pt x="263" y="72"/>
                        </a:lnTo>
                        <a:lnTo>
                          <a:pt x="291" y="77"/>
                        </a:lnTo>
                        <a:lnTo>
                          <a:pt x="321" y="80"/>
                        </a:lnTo>
                        <a:lnTo>
                          <a:pt x="351" y="84"/>
                        </a:lnTo>
                        <a:lnTo>
                          <a:pt x="384" y="87"/>
                        </a:lnTo>
                        <a:lnTo>
                          <a:pt x="403" y="87"/>
                        </a:lnTo>
                        <a:lnTo>
                          <a:pt x="424" y="86"/>
                        </a:lnTo>
                        <a:lnTo>
                          <a:pt x="445" y="86"/>
                        </a:lnTo>
                        <a:lnTo>
                          <a:pt x="466" y="85"/>
                        </a:lnTo>
                        <a:lnTo>
                          <a:pt x="488" y="83"/>
                        </a:lnTo>
                        <a:lnTo>
                          <a:pt x="511" y="81"/>
                        </a:lnTo>
                        <a:lnTo>
                          <a:pt x="534" y="78"/>
                        </a:lnTo>
                        <a:lnTo>
                          <a:pt x="557" y="76"/>
                        </a:lnTo>
                        <a:lnTo>
                          <a:pt x="582" y="72"/>
                        </a:lnTo>
                        <a:lnTo>
                          <a:pt x="606" y="69"/>
                        </a:lnTo>
                        <a:lnTo>
                          <a:pt x="630" y="64"/>
                        </a:lnTo>
                        <a:lnTo>
                          <a:pt x="655" y="60"/>
                        </a:lnTo>
                        <a:lnTo>
                          <a:pt x="682" y="55"/>
                        </a:lnTo>
                        <a:lnTo>
                          <a:pt x="707" y="49"/>
                        </a:lnTo>
                        <a:lnTo>
                          <a:pt x="735" y="43"/>
                        </a:lnTo>
                        <a:lnTo>
                          <a:pt x="761" y="36"/>
                        </a:lnTo>
                        <a:lnTo>
                          <a:pt x="765" y="36"/>
                        </a:lnTo>
                        <a:lnTo>
                          <a:pt x="772" y="33"/>
                        </a:lnTo>
                        <a:lnTo>
                          <a:pt x="781" y="25"/>
                        </a:lnTo>
                        <a:lnTo>
                          <a:pt x="789" y="10"/>
                        </a:lnTo>
                        <a:lnTo>
                          <a:pt x="774" y="16"/>
                        </a:lnTo>
                        <a:lnTo>
                          <a:pt x="758" y="23"/>
                        </a:lnTo>
                        <a:lnTo>
                          <a:pt x="741" y="28"/>
                        </a:lnTo>
                        <a:lnTo>
                          <a:pt x="722" y="34"/>
                        </a:lnTo>
                        <a:lnTo>
                          <a:pt x="701" y="40"/>
                        </a:lnTo>
                        <a:lnTo>
                          <a:pt x="681" y="46"/>
                        </a:lnTo>
                        <a:lnTo>
                          <a:pt x="658" y="50"/>
                        </a:lnTo>
                        <a:lnTo>
                          <a:pt x="633" y="54"/>
                        </a:lnTo>
                        <a:lnTo>
                          <a:pt x="607" y="57"/>
                        </a:lnTo>
                        <a:lnTo>
                          <a:pt x="580" y="60"/>
                        </a:lnTo>
                        <a:lnTo>
                          <a:pt x="552" y="61"/>
                        </a:lnTo>
                        <a:lnTo>
                          <a:pt x="522" y="62"/>
                        </a:lnTo>
                        <a:lnTo>
                          <a:pt x="489" y="61"/>
                        </a:lnTo>
                        <a:lnTo>
                          <a:pt x="457" y="58"/>
                        </a:lnTo>
                        <a:lnTo>
                          <a:pt x="423" y="55"/>
                        </a:lnTo>
                        <a:lnTo>
                          <a:pt x="387" y="50"/>
                        </a:lnTo>
                        <a:close/>
                      </a:path>
                    </a:pathLst>
                  </a:custGeom>
                  <a:solidFill>
                    <a:srgbClr val="C6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28" name="Freeform 216"/>
                  <p:cNvSpPr>
                    <a:spLocks/>
                  </p:cNvSpPr>
                  <p:nvPr/>
                </p:nvSpPr>
                <p:spPr bwMode="auto">
                  <a:xfrm>
                    <a:off x="2138" y="3214"/>
                    <a:ext cx="116" cy="91"/>
                  </a:xfrm>
                  <a:custGeom>
                    <a:avLst/>
                    <a:gdLst>
                      <a:gd name="T0" fmla="*/ 1 w 230"/>
                      <a:gd name="T1" fmla="*/ 1 h 182"/>
                      <a:gd name="T2" fmla="*/ 1 w 230"/>
                      <a:gd name="T3" fmla="*/ 1 h 182"/>
                      <a:gd name="T4" fmla="*/ 1 w 230"/>
                      <a:gd name="T5" fmla="*/ 1 h 182"/>
                      <a:gd name="T6" fmla="*/ 1 w 230"/>
                      <a:gd name="T7" fmla="*/ 1 h 182"/>
                      <a:gd name="T8" fmla="*/ 1 w 230"/>
                      <a:gd name="T9" fmla="*/ 1 h 182"/>
                      <a:gd name="T10" fmla="*/ 1 w 230"/>
                      <a:gd name="T11" fmla="*/ 1 h 182"/>
                      <a:gd name="T12" fmla="*/ 1 w 230"/>
                      <a:gd name="T13" fmla="*/ 1 h 182"/>
                      <a:gd name="T14" fmla="*/ 1 w 230"/>
                      <a:gd name="T15" fmla="*/ 1 h 182"/>
                      <a:gd name="T16" fmla="*/ 1 w 230"/>
                      <a:gd name="T17" fmla="*/ 1 h 182"/>
                      <a:gd name="T18" fmla="*/ 1 w 230"/>
                      <a:gd name="T19" fmla="*/ 1 h 182"/>
                      <a:gd name="T20" fmla="*/ 1 w 230"/>
                      <a:gd name="T21" fmla="*/ 1 h 182"/>
                      <a:gd name="T22" fmla="*/ 1 w 230"/>
                      <a:gd name="T23" fmla="*/ 1 h 182"/>
                      <a:gd name="T24" fmla="*/ 1 w 230"/>
                      <a:gd name="T25" fmla="*/ 1 h 182"/>
                      <a:gd name="T26" fmla="*/ 1 w 230"/>
                      <a:gd name="T27" fmla="*/ 1 h 182"/>
                      <a:gd name="T28" fmla="*/ 1 w 230"/>
                      <a:gd name="T29" fmla="*/ 1 h 182"/>
                      <a:gd name="T30" fmla="*/ 1 w 230"/>
                      <a:gd name="T31" fmla="*/ 1 h 182"/>
                      <a:gd name="T32" fmla="*/ 1 w 230"/>
                      <a:gd name="T33" fmla="*/ 1 h 182"/>
                      <a:gd name="T34" fmla="*/ 1 w 230"/>
                      <a:gd name="T35" fmla="*/ 1 h 182"/>
                      <a:gd name="T36" fmla="*/ 1 w 230"/>
                      <a:gd name="T37" fmla="*/ 1 h 182"/>
                      <a:gd name="T38" fmla="*/ 1 w 230"/>
                      <a:gd name="T39" fmla="*/ 1 h 182"/>
                      <a:gd name="T40" fmla="*/ 1 w 230"/>
                      <a:gd name="T41" fmla="*/ 1 h 182"/>
                      <a:gd name="T42" fmla="*/ 1 w 230"/>
                      <a:gd name="T43" fmla="*/ 1 h 182"/>
                      <a:gd name="T44" fmla="*/ 1 w 230"/>
                      <a:gd name="T45" fmla="*/ 1 h 182"/>
                      <a:gd name="T46" fmla="*/ 1 w 230"/>
                      <a:gd name="T47" fmla="*/ 1 h 182"/>
                      <a:gd name="T48" fmla="*/ 1 w 230"/>
                      <a:gd name="T49" fmla="*/ 1 h 182"/>
                      <a:gd name="T50" fmla="*/ 0 w 230"/>
                      <a:gd name="T51" fmla="*/ 1 h 182"/>
                      <a:gd name="T52" fmla="*/ 1 w 230"/>
                      <a:gd name="T53" fmla="*/ 1 h 182"/>
                      <a:gd name="T54" fmla="*/ 1 w 230"/>
                      <a:gd name="T55" fmla="*/ 1 h 182"/>
                      <a:gd name="T56" fmla="*/ 1 w 230"/>
                      <a:gd name="T57" fmla="*/ 1 h 182"/>
                      <a:gd name="T58" fmla="*/ 1 w 230"/>
                      <a:gd name="T59" fmla="*/ 1 h 182"/>
                      <a:gd name="T60" fmla="*/ 1 w 230"/>
                      <a:gd name="T61" fmla="*/ 1 h 182"/>
                      <a:gd name="T62" fmla="*/ 1 w 230"/>
                      <a:gd name="T63" fmla="*/ 1 h 182"/>
                      <a:gd name="T64" fmla="*/ 1 w 230"/>
                      <a:gd name="T65" fmla="*/ 1 h 182"/>
                      <a:gd name="T66" fmla="*/ 1 w 230"/>
                      <a:gd name="T67" fmla="*/ 1 h 182"/>
                      <a:gd name="T68" fmla="*/ 1 w 230"/>
                      <a:gd name="T69" fmla="*/ 1 h 1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30"/>
                      <a:gd name="T106" fmla="*/ 0 h 182"/>
                      <a:gd name="T107" fmla="*/ 230 w 230"/>
                      <a:gd name="T108" fmla="*/ 182 h 1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30" h="182">
                        <a:moveTo>
                          <a:pt x="144" y="104"/>
                        </a:moveTo>
                        <a:lnTo>
                          <a:pt x="151" y="109"/>
                        </a:lnTo>
                        <a:lnTo>
                          <a:pt x="157" y="114"/>
                        </a:lnTo>
                        <a:lnTo>
                          <a:pt x="162" y="116"/>
                        </a:lnTo>
                        <a:lnTo>
                          <a:pt x="167" y="117"/>
                        </a:lnTo>
                        <a:lnTo>
                          <a:pt x="172" y="116"/>
                        </a:lnTo>
                        <a:lnTo>
                          <a:pt x="176" y="114"/>
                        </a:lnTo>
                        <a:lnTo>
                          <a:pt x="182" y="109"/>
                        </a:lnTo>
                        <a:lnTo>
                          <a:pt x="191" y="100"/>
                        </a:lnTo>
                        <a:lnTo>
                          <a:pt x="202" y="87"/>
                        </a:lnTo>
                        <a:lnTo>
                          <a:pt x="206" y="76"/>
                        </a:lnTo>
                        <a:lnTo>
                          <a:pt x="205" y="62"/>
                        </a:lnTo>
                        <a:lnTo>
                          <a:pt x="197" y="41"/>
                        </a:lnTo>
                        <a:lnTo>
                          <a:pt x="198" y="39"/>
                        </a:lnTo>
                        <a:lnTo>
                          <a:pt x="200" y="37"/>
                        </a:lnTo>
                        <a:lnTo>
                          <a:pt x="203" y="36"/>
                        </a:lnTo>
                        <a:lnTo>
                          <a:pt x="206" y="36"/>
                        </a:lnTo>
                        <a:lnTo>
                          <a:pt x="214" y="44"/>
                        </a:lnTo>
                        <a:lnTo>
                          <a:pt x="221" y="54"/>
                        </a:lnTo>
                        <a:lnTo>
                          <a:pt x="227" y="64"/>
                        </a:lnTo>
                        <a:lnTo>
                          <a:pt x="230" y="73"/>
                        </a:lnTo>
                        <a:lnTo>
                          <a:pt x="227" y="77"/>
                        </a:lnTo>
                        <a:lnTo>
                          <a:pt x="222" y="83"/>
                        </a:lnTo>
                        <a:lnTo>
                          <a:pt x="218" y="89"/>
                        </a:lnTo>
                        <a:lnTo>
                          <a:pt x="212" y="94"/>
                        </a:lnTo>
                        <a:lnTo>
                          <a:pt x="207" y="101"/>
                        </a:lnTo>
                        <a:lnTo>
                          <a:pt x="202" y="107"/>
                        </a:lnTo>
                        <a:lnTo>
                          <a:pt x="196" y="114"/>
                        </a:lnTo>
                        <a:lnTo>
                          <a:pt x="190" y="120"/>
                        </a:lnTo>
                        <a:lnTo>
                          <a:pt x="167" y="149"/>
                        </a:lnTo>
                        <a:lnTo>
                          <a:pt x="160" y="157"/>
                        </a:lnTo>
                        <a:lnTo>
                          <a:pt x="153" y="164"/>
                        </a:lnTo>
                        <a:lnTo>
                          <a:pt x="146" y="173"/>
                        </a:lnTo>
                        <a:lnTo>
                          <a:pt x="138" y="182"/>
                        </a:lnTo>
                        <a:lnTo>
                          <a:pt x="136" y="182"/>
                        </a:lnTo>
                        <a:lnTo>
                          <a:pt x="134" y="181"/>
                        </a:lnTo>
                        <a:lnTo>
                          <a:pt x="131" y="178"/>
                        </a:lnTo>
                        <a:lnTo>
                          <a:pt x="130" y="176"/>
                        </a:lnTo>
                        <a:lnTo>
                          <a:pt x="137" y="167"/>
                        </a:lnTo>
                        <a:lnTo>
                          <a:pt x="141" y="161"/>
                        </a:lnTo>
                        <a:lnTo>
                          <a:pt x="139" y="155"/>
                        </a:lnTo>
                        <a:lnTo>
                          <a:pt x="134" y="147"/>
                        </a:lnTo>
                        <a:lnTo>
                          <a:pt x="122" y="137"/>
                        </a:lnTo>
                        <a:lnTo>
                          <a:pt x="45" y="71"/>
                        </a:lnTo>
                        <a:lnTo>
                          <a:pt x="33" y="62"/>
                        </a:lnTo>
                        <a:lnTo>
                          <a:pt x="25" y="58"/>
                        </a:lnTo>
                        <a:lnTo>
                          <a:pt x="21" y="59"/>
                        </a:lnTo>
                        <a:lnTo>
                          <a:pt x="15" y="62"/>
                        </a:lnTo>
                        <a:lnTo>
                          <a:pt x="8" y="68"/>
                        </a:lnTo>
                        <a:lnTo>
                          <a:pt x="6" y="68"/>
                        </a:lnTo>
                        <a:lnTo>
                          <a:pt x="2" y="67"/>
                        </a:lnTo>
                        <a:lnTo>
                          <a:pt x="0" y="64"/>
                        </a:lnTo>
                        <a:lnTo>
                          <a:pt x="0" y="62"/>
                        </a:lnTo>
                        <a:lnTo>
                          <a:pt x="8" y="54"/>
                        </a:lnTo>
                        <a:lnTo>
                          <a:pt x="15" y="46"/>
                        </a:lnTo>
                        <a:lnTo>
                          <a:pt x="22" y="38"/>
                        </a:lnTo>
                        <a:lnTo>
                          <a:pt x="28" y="31"/>
                        </a:lnTo>
                        <a:lnTo>
                          <a:pt x="35" y="23"/>
                        </a:lnTo>
                        <a:lnTo>
                          <a:pt x="41" y="16"/>
                        </a:lnTo>
                        <a:lnTo>
                          <a:pt x="47" y="8"/>
                        </a:lnTo>
                        <a:lnTo>
                          <a:pt x="54" y="0"/>
                        </a:lnTo>
                        <a:lnTo>
                          <a:pt x="56" y="1"/>
                        </a:lnTo>
                        <a:lnTo>
                          <a:pt x="59" y="2"/>
                        </a:lnTo>
                        <a:lnTo>
                          <a:pt x="60" y="5"/>
                        </a:lnTo>
                        <a:lnTo>
                          <a:pt x="61" y="7"/>
                        </a:lnTo>
                        <a:lnTo>
                          <a:pt x="58" y="13"/>
                        </a:lnTo>
                        <a:lnTo>
                          <a:pt x="54" y="18"/>
                        </a:lnTo>
                        <a:lnTo>
                          <a:pt x="54" y="24"/>
                        </a:lnTo>
                        <a:lnTo>
                          <a:pt x="59" y="31"/>
                        </a:lnTo>
                        <a:lnTo>
                          <a:pt x="70" y="41"/>
                        </a:lnTo>
                        <a:lnTo>
                          <a:pt x="144"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29" name="Freeform 217"/>
                  <p:cNvSpPr>
                    <a:spLocks/>
                  </p:cNvSpPr>
                  <p:nvPr/>
                </p:nvSpPr>
                <p:spPr bwMode="auto">
                  <a:xfrm>
                    <a:off x="2259" y="2637"/>
                    <a:ext cx="37" cy="26"/>
                  </a:xfrm>
                  <a:custGeom>
                    <a:avLst/>
                    <a:gdLst>
                      <a:gd name="T0" fmla="*/ 1 w 72"/>
                      <a:gd name="T1" fmla="*/ 0 h 52"/>
                      <a:gd name="T2" fmla="*/ 1 w 72"/>
                      <a:gd name="T3" fmla="*/ 1 h 52"/>
                      <a:gd name="T4" fmla="*/ 1 w 72"/>
                      <a:gd name="T5" fmla="*/ 1 h 52"/>
                      <a:gd name="T6" fmla="*/ 1 w 72"/>
                      <a:gd name="T7" fmla="*/ 1 h 52"/>
                      <a:gd name="T8" fmla="*/ 1 w 72"/>
                      <a:gd name="T9" fmla="*/ 1 h 52"/>
                      <a:gd name="T10" fmla="*/ 1 w 72"/>
                      <a:gd name="T11" fmla="*/ 1 h 52"/>
                      <a:gd name="T12" fmla="*/ 1 w 72"/>
                      <a:gd name="T13" fmla="*/ 1 h 52"/>
                      <a:gd name="T14" fmla="*/ 1 w 72"/>
                      <a:gd name="T15" fmla="*/ 1 h 52"/>
                      <a:gd name="T16" fmla="*/ 1 w 72"/>
                      <a:gd name="T17" fmla="*/ 1 h 52"/>
                      <a:gd name="T18" fmla="*/ 1 w 72"/>
                      <a:gd name="T19" fmla="*/ 1 h 52"/>
                      <a:gd name="T20" fmla="*/ 1 w 72"/>
                      <a:gd name="T21" fmla="*/ 1 h 52"/>
                      <a:gd name="T22" fmla="*/ 1 w 72"/>
                      <a:gd name="T23" fmla="*/ 1 h 52"/>
                      <a:gd name="T24" fmla="*/ 1 w 72"/>
                      <a:gd name="T25" fmla="*/ 1 h 52"/>
                      <a:gd name="T26" fmla="*/ 1 w 72"/>
                      <a:gd name="T27" fmla="*/ 1 h 52"/>
                      <a:gd name="T28" fmla="*/ 1 w 72"/>
                      <a:gd name="T29" fmla="*/ 1 h 52"/>
                      <a:gd name="T30" fmla="*/ 1 w 72"/>
                      <a:gd name="T31" fmla="*/ 1 h 52"/>
                      <a:gd name="T32" fmla="*/ 1 w 72"/>
                      <a:gd name="T33" fmla="*/ 1 h 52"/>
                      <a:gd name="T34" fmla="*/ 0 w 72"/>
                      <a:gd name="T35" fmla="*/ 1 h 52"/>
                      <a:gd name="T36" fmla="*/ 0 w 72"/>
                      <a:gd name="T37" fmla="*/ 1 h 52"/>
                      <a:gd name="T38" fmla="*/ 1 w 72"/>
                      <a:gd name="T39" fmla="*/ 1 h 52"/>
                      <a:gd name="T40" fmla="*/ 1 w 72"/>
                      <a:gd name="T41" fmla="*/ 1 h 52"/>
                      <a:gd name="T42" fmla="*/ 1 w 72"/>
                      <a:gd name="T43" fmla="*/ 1 h 52"/>
                      <a:gd name="T44" fmla="*/ 1 w 72"/>
                      <a:gd name="T45" fmla="*/ 1 h 52"/>
                      <a:gd name="T46" fmla="*/ 1 w 72"/>
                      <a:gd name="T47" fmla="*/ 1 h 52"/>
                      <a:gd name="T48" fmla="*/ 1 w 72"/>
                      <a:gd name="T49" fmla="*/ 1 h 52"/>
                      <a:gd name="T50" fmla="*/ 1 w 72"/>
                      <a:gd name="T51" fmla="*/ 1 h 52"/>
                      <a:gd name="T52" fmla="*/ 1 w 72"/>
                      <a:gd name="T53" fmla="*/ 0 h 52"/>
                      <a:gd name="T54" fmla="*/ 1 w 72"/>
                      <a:gd name="T55" fmla="*/ 0 h 52"/>
                      <a:gd name="T56" fmla="*/ 1 w 72"/>
                      <a:gd name="T57" fmla="*/ 0 h 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2"/>
                      <a:gd name="T88" fmla="*/ 0 h 52"/>
                      <a:gd name="T89" fmla="*/ 72 w 72"/>
                      <a:gd name="T90" fmla="*/ 52 h 5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2" h="52">
                        <a:moveTo>
                          <a:pt x="72" y="0"/>
                        </a:moveTo>
                        <a:lnTo>
                          <a:pt x="69" y="1"/>
                        </a:lnTo>
                        <a:lnTo>
                          <a:pt x="61" y="4"/>
                        </a:lnTo>
                        <a:lnTo>
                          <a:pt x="52" y="12"/>
                        </a:lnTo>
                        <a:lnTo>
                          <a:pt x="48" y="23"/>
                        </a:lnTo>
                        <a:lnTo>
                          <a:pt x="51" y="33"/>
                        </a:lnTo>
                        <a:lnTo>
                          <a:pt x="55" y="40"/>
                        </a:lnTo>
                        <a:lnTo>
                          <a:pt x="62" y="45"/>
                        </a:lnTo>
                        <a:lnTo>
                          <a:pt x="70" y="47"/>
                        </a:lnTo>
                        <a:lnTo>
                          <a:pt x="68" y="47"/>
                        </a:lnTo>
                        <a:lnTo>
                          <a:pt x="62" y="48"/>
                        </a:lnTo>
                        <a:lnTo>
                          <a:pt x="54" y="51"/>
                        </a:lnTo>
                        <a:lnTo>
                          <a:pt x="45" y="52"/>
                        </a:lnTo>
                        <a:lnTo>
                          <a:pt x="34" y="52"/>
                        </a:lnTo>
                        <a:lnTo>
                          <a:pt x="24" y="51"/>
                        </a:lnTo>
                        <a:lnTo>
                          <a:pt x="15" y="47"/>
                        </a:lnTo>
                        <a:lnTo>
                          <a:pt x="8" y="42"/>
                        </a:lnTo>
                        <a:lnTo>
                          <a:pt x="0" y="29"/>
                        </a:lnTo>
                        <a:lnTo>
                          <a:pt x="0" y="16"/>
                        </a:lnTo>
                        <a:lnTo>
                          <a:pt x="7" y="6"/>
                        </a:lnTo>
                        <a:lnTo>
                          <a:pt x="23" y="2"/>
                        </a:lnTo>
                        <a:lnTo>
                          <a:pt x="33" y="2"/>
                        </a:lnTo>
                        <a:lnTo>
                          <a:pt x="43" y="2"/>
                        </a:lnTo>
                        <a:lnTo>
                          <a:pt x="52" y="1"/>
                        </a:lnTo>
                        <a:lnTo>
                          <a:pt x="59" y="1"/>
                        </a:lnTo>
                        <a:lnTo>
                          <a:pt x="64" y="1"/>
                        </a:lnTo>
                        <a:lnTo>
                          <a:pt x="69" y="0"/>
                        </a:lnTo>
                        <a:lnTo>
                          <a:pt x="71" y="0"/>
                        </a:lnTo>
                        <a:lnTo>
                          <a:pt x="72" y="0"/>
                        </a:lnTo>
                        <a:close/>
                      </a:path>
                    </a:pathLst>
                  </a:custGeom>
                  <a:solidFill>
                    <a:srgbClr val="E2BF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30" name="Freeform 218"/>
                  <p:cNvSpPr>
                    <a:spLocks/>
                  </p:cNvSpPr>
                  <p:nvPr/>
                </p:nvSpPr>
                <p:spPr bwMode="auto">
                  <a:xfrm>
                    <a:off x="2301" y="2637"/>
                    <a:ext cx="102" cy="30"/>
                  </a:xfrm>
                  <a:custGeom>
                    <a:avLst/>
                    <a:gdLst>
                      <a:gd name="T0" fmla="*/ 1 w 203"/>
                      <a:gd name="T1" fmla="*/ 0 h 60"/>
                      <a:gd name="T2" fmla="*/ 1 w 203"/>
                      <a:gd name="T3" fmla="*/ 1 h 60"/>
                      <a:gd name="T4" fmla="*/ 1 w 203"/>
                      <a:gd name="T5" fmla="*/ 1 h 60"/>
                      <a:gd name="T6" fmla="*/ 1 w 203"/>
                      <a:gd name="T7" fmla="*/ 1 h 60"/>
                      <a:gd name="T8" fmla="*/ 1 w 203"/>
                      <a:gd name="T9" fmla="*/ 1 h 60"/>
                      <a:gd name="T10" fmla="*/ 0 w 203"/>
                      <a:gd name="T11" fmla="*/ 1 h 60"/>
                      <a:gd name="T12" fmla="*/ 1 w 203"/>
                      <a:gd name="T13" fmla="*/ 1 h 60"/>
                      <a:gd name="T14" fmla="*/ 1 w 203"/>
                      <a:gd name="T15" fmla="*/ 1 h 60"/>
                      <a:gd name="T16" fmla="*/ 1 w 203"/>
                      <a:gd name="T17" fmla="*/ 1 h 60"/>
                      <a:gd name="T18" fmla="*/ 1 w 203"/>
                      <a:gd name="T19" fmla="*/ 1 h 60"/>
                      <a:gd name="T20" fmla="*/ 1 w 203"/>
                      <a:gd name="T21" fmla="*/ 1 h 60"/>
                      <a:gd name="T22" fmla="*/ 1 w 203"/>
                      <a:gd name="T23" fmla="*/ 1 h 60"/>
                      <a:gd name="T24" fmla="*/ 1 w 203"/>
                      <a:gd name="T25" fmla="*/ 1 h 60"/>
                      <a:gd name="T26" fmla="*/ 1 w 203"/>
                      <a:gd name="T27" fmla="*/ 1 h 60"/>
                      <a:gd name="T28" fmla="*/ 1 w 203"/>
                      <a:gd name="T29" fmla="*/ 1 h 60"/>
                      <a:gd name="T30" fmla="*/ 1 w 203"/>
                      <a:gd name="T31" fmla="*/ 1 h 60"/>
                      <a:gd name="T32" fmla="*/ 1 w 203"/>
                      <a:gd name="T33" fmla="*/ 1 h 60"/>
                      <a:gd name="T34" fmla="*/ 1 w 203"/>
                      <a:gd name="T35" fmla="*/ 1 h 60"/>
                      <a:gd name="T36" fmla="*/ 1 w 203"/>
                      <a:gd name="T37" fmla="*/ 1 h 60"/>
                      <a:gd name="T38" fmla="*/ 1 w 203"/>
                      <a:gd name="T39" fmla="*/ 1 h 60"/>
                      <a:gd name="T40" fmla="*/ 1 w 203"/>
                      <a:gd name="T41" fmla="*/ 1 h 60"/>
                      <a:gd name="T42" fmla="*/ 1 w 203"/>
                      <a:gd name="T43" fmla="*/ 1 h 60"/>
                      <a:gd name="T44" fmla="*/ 1 w 203"/>
                      <a:gd name="T45" fmla="*/ 1 h 60"/>
                      <a:gd name="T46" fmla="*/ 1 w 203"/>
                      <a:gd name="T47" fmla="*/ 1 h 60"/>
                      <a:gd name="T48" fmla="*/ 1 w 203"/>
                      <a:gd name="T49" fmla="*/ 1 h 60"/>
                      <a:gd name="T50" fmla="*/ 1 w 203"/>
                      <a:gd name="T51" fmla="*/ 1 h 60"/>
                      <a:gd name="T52" fmla="*/ 1 w 203"/>
                      <a:gd name="T53" fmla="*/ 1 h 60"/>
                      <a:gd name="T54" fmla="*/ 1 w 203"/>
                      <a:gd name="T55" fmla="*/ 1 h 60"/>
                      <a:gd name="T56" fmla="*/ 1 w 203"/>
                      <a:gd name="T57" fmla="*/ 1 h 60"/>
                      <a:gd name="T58" fmla="*/ 1 w 203"/>
                      <a:gd name="T59" fmla="*/ 1 h 60"/>
                      <a:gd name="T60" fmla="*/ 1 w 203"/>
                      <a:gd name="T61" fmla="*/ 1 h 60"/>
                      <a:gd name="T62" fmla="*/ 1 w 203"/>
                      <a:gd name="T63" fmla="*/ 1 h 60"/>
                      <a:gd name="T64" fmla="*/ 1 w 203"/>
                      <a:gd name="T65" fmla="*/ 1 h 60"/>
                      <a:gd name="T66" fmla="*/ 1 w 203"/>
                      <a:gd name="T67" fmla="*/ 1 h 60"/>
                      <a:gd name="T68" fmla="*/ 1 w 203"/>
                      <a:gd name="T69" fmla="*/ 0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3"/>
                      <a:gd name="T106" fmla="*/ 0 h 60"/>
                      <a:gd name="T107" fmla="*/ 203 w 203"/>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3" h="60">
                        <a:moveTo>
                          <a:pt x="1" y="0"/>
                        </a:moveTo>
                        <a:lnTo>
                          <a:pt x="6" y="4"/>
                        </a:lnTo>
                        <a:lnTo>
                          <a:pt x="13" y="15"/>
                        </a:lnTo>
                        <a:lnTo>
                          <a:pt x="17" y="31"/>
                        </a:lnTo>
                        <a:lnTo>
                          <a:pt x="9" y="48"/>
                        </a:lnTo>
                        <a:lnTo>
                          <a:pt x="0" y="59"/>
                        </a:lnTo>
                        <a:lnTo>
                          <a:pt x="1" y="60"/>
                        </a:lnTo>
                        <a:lnTo>
                          <a:pt x="6" y="56"/>
                        </a:lnTo>
                        <a:lnTo>
                          <a:pt x="9" y="54"/>
                        </a:lnTo>
                        <a:lnTo>
                          <a:pt x="107" y="54"/>
                        </a:lnTo>
                        <a:lnTo>
                          <a:pt x="105" y="52"/>
                        </a:lnTo>
                        <a:lnTo>
                          <a:pt x="100" y="48"/>
                        </a:lnTo>
                        <a:lnTo>
                          <a:pt x="96" y="41"/>
                        </a:lnTo>
                        <a:lnTo>
                          <a:pt x="92" y="33"/>
                        </a:lnTo>
                        <a:lnTo>
                          <a:pt x="91" y="26"/>
                        </a:lnTo>
                        <a:lnTo>
                          <a:pt x="94" y="19"/>
                        </a:lnTo>
                        <a:lnTo>
                          <a:pt x="105" y="16"/>
                        </a:lnTo>
                        <a:lnTo>
                          <a:pt x="124" y="14"/>
                        </a:lnTo>
                        <a:lnTo>
                          <a:pt x="146" y="14"/>
                        </a:lnTo>
                        <a:lnTo>
                          <a:pt x="164" y="16"/>
                        </a:lnTo>
                        <a:lnTo>
                          <a:pt x="176" y="18"/>
                        </a:lnTo>
                        <a:lnTo>
                          <a:pt x="187" y="21"/>
                        </a:lnTo>
                        <a:lnTo>
                          <a:pt x="192" y="24"/>
                        </a:lnTo>
                        <a:lnTo>
                          <a:pt x="197" y="26"/>
                        </a:lnTo>
                        <a:lnTo>
                          <a:pt x="198" y="30"/>
                        </a:lnTo>
                        <a:lnTo>
                          <a:pt x="198" y="33"/>
                        </a:lnTo>
                        <a:lnTo>
                          <a:pt x="199" y="32"/>
                        </a:lnTo>
                        <a:lnTo>
                          <a:pt x="200" y="31"/>
                        </a:lnTo>
                        <a:lnTo>
                          <a:pt x="202" y="27"/>
                        </a:lnTo>
                        <a:lnTo>
                          <a:pt x="203" y="23"/>
                        </a:lnTo>
                        <a:lnTo>
                          <a:pt x="200" y="19"/>
                        </a:lnTo>
                        <a:lnTo>
                          <a:pt x="195" y="15"/>
                        </a:lnTo>
                        <a:lnTo>
                          <a:pt x="185" y="10"/>
                        </a:lnTo>
                        <a:lnTo>
                          <a:pt x="172" y="6"/>
                        </a:lnTo>
                        <a:lnTo>
                          <a:pt x="1" y="0"/>
                        </a:lnTo>
                        <a:close/>
                      </a:path>
                    </a:pathLst>
                  </a:custGeom>
                  <a:solidFill>
                    <a:srgbClr val="E2BF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31" name="Freeform 219"/>
                  <p:cNvSpPr>
                    <a:spLocks/>
                  </p:cNvSpPr>
                  <p:nvPr/>
                </p:nvSpPr>
                <p:spPr bwMode="auto">
                  <a:xfrm>
                    <a:off x="2253" y="2635"/>
                    <a:ext cx="140" cy="24"/>
                  </a:xfrm>
                  <a:custGeom>
                    <a:avLst/>
                    <a:gdLst>
                      <a:gd name="T0" fmla="*/ 1 w 280"/>
                      <a:gd name="T1" fmla="*/ 0 h 50"/>
                      <a:gd name="T2" fmla="*/ 1 w 280"/>
                      <a:gd name="T3" fmla="*/ 0 h 50"/>
                      <a:gd name="T4" fmla="*/ 1 w 280"/>
                      <a:gd name="T5" fmla="*/ 0 h 50"/>
                      <a:gd name="T6" fmla="*/ 1 w 280"/>
                      <a:gd name="T7" fmla="*/ 0 h 50"/>
                      <a:gd name="T8" fmla="*/ 1 w 280"/>
                      <a:gd name="T9" fmla="*/ 0 h 50"/>
                      <a:gd name="T10" fmla="*/ 1 w 280"/>
                      <a:gd name="T11" fmla="*/ 0 h 50"/>
                      <a:gd name="T12" fmla="*/ 1 w 280"/>
                      <a:gd name="T13" fmla="*/ 0 h 50"/>
                      <a:gd name="T14" fmla="*/ 1 w 280"/>
                      <a:gd name="T15" fmla="*/ 0 h 50"/>
                      <a:gd name="T16" fmla="*/ 1 w 280"/>
                      <a:gd name="T17" fmla="*/ 0 h 50"/>
                      <a:gd name="T18" fmla="*/ 1 w 280"/>
                      <a:gd name="T19" fmla="*/ 0 h 50"/>
                      <a:gd name="T20" fmla="*/ 1 w 280"/>
                      <a:gd name="T21" fmla="*/ 0 h 50"/>
                      <a:gd name="T22" fmla="*/ 1 w 280"/>
                      <a:gd name="T23" fmla="*/ 0 h 50"/>
                      <a:gd name="T24" fmla="*/ 1 w 280"/>
                      <a:gd name="T25" fmla="*/ 0 h 50"/>
                      <a:gd name="T26" fmla="*/ 1 w 280"/>
                      <a:gd name="T27" fmla="*/ 0 h 50"/>
                      <a:gd name="T28" fmla="*/ 1 w 280"/>
                      <a:gd name="T29" fmla="*/ 0 h 50"/>
                      <a:gd name="T30" fmla="*/ 1 w 280"/>
                      <a:gd name="T31" fmla="*/ 0 h 50"/>
                      <a:gd name="T32" fmla="*/ 1 w 280"/>
                      <a:gd name="T33" fmla="*/ 0 h 50"/>
                      <a:gd name="T34" fmla="*/ 1 w 280"/>
                      <a:gd name="T35" fmla="*/ 0 h 50"/>
                      <a:gd name="T36" fmla="*/ 1 w 280"/>
                      <a:gd name="T37" fmla="*/ 0 h 50"/>
                      <a:gd name="T38" fmla="*/ 0 w 280"/>
                      <a:gd name="T39" fmla="*/ 0 h 50"/>
                      <a:gd name="T40" fmla="*/ 1 w 280"/>
                      <a:gd name="T41" fmla="*/ 0 h 50"/>
                      <a:gd name="T42" fmla="*/ 1 w 280"/>
                      <a:gd name="T43" fmla="*/ 0 h 50"/>
                      <a:gd name="T44" fmla="*/ 1 w 280"/>
                      <a:gd name="T45" fmla="*/ 0 h 50"/>
                      <a:gd name="T46" fmla="*/ 1 w 280"/>
                      <a:gd name="T47" fmla="*/ 0 h 50"/>
                      <a:gd name="T48" fmla="*/ 1 w 280"/>
                      <a:gd name="T49" fmla="*/ 0 h 50"/>
                      <a:gd name="T50" fmla="*/ 1 w 280"/>
                      <a:gd name="T51" fmla="*/ 0 h 50"/>
                      <a:gd name="T52" fmla="*/ 1 w 280"/>
                      <a:gd name="T53" fmla="*/ 0 h 50"/>
                      <a:gd name="T54" fmla="*/ 1 w 280"/>
                      <a:gd name="T55" fmla="*/ 0 h 50"/>
                      <a:gd name="T56" fmla="*/ 1 w 280"/>
                      <a:gd name="T57" fmla="*/ 0 h 50"/>
                      <a:gd name="T58" fmla="*/ 1 w 280"/>
                      <a:gd name="T59" fmla="*/ 0 h 50"/>
                      <a:gd name="T60" fmla="*/ 1 w 280"/>
                      <a:gd name="T61" fmla="*/ 0 h 50"/>
                      <a:gd name="T62" fmla="*/ 1 w 280"/>
                      <a:gd name="T63" fmla="*/ 0 h 50"/>
                      <a:gd name="T64" fmla="*/ 1 w 280"/>
                      <a:gd name="T65" fmla="*/ 0 h 50"/>
                      <a:gd name="T66" fmla="*/ 1 w 280"/>
                      <a:gd name="T67" fmla="*/ 0 h 50"/>
                      <a:gd name="T68" fmla="*/ 1 w 280"/>
                      <a:gd name="T69" fmla="*/ 0 h 50"/>
                      <a:gd name="T70" fmla="*/ 1 w 280"/>
                      <a:gd name="T71" fmla="*/ 0 h 50"/>
                      <a:gd name="T72" fmla="*/ 1 w 280"/>
                      <a:gd name="T73" fmla="*/ 0 h 50"/>
                      <a:gd name="T74" fmla="*/ 1 w 280"/>
                      <a:gd name="T75" fmla="*/ 0 h 50"/>
                      <a:gd name="T76" fmla="*/ 1 w 280"/>
                      <a:gd name="T77" fmla="*/ 0 h 50"/>
                      <a:gd name="T78" fmla="*/ 1 w 280"/>
                      <a:gd name="T79" fmla="*/ 0 h 50"/>
                      <a:gd name="T80" fmla="*/ 1 w 280"/>
                      <a:gd name="T81" fmla="*/ 0 h 50"/>
                      <a:gd name="T82" fmla="*/ 1 w 280"/>
                      <a:gd name="T83" fmla="*/ 0 h 50"/>
                      <a:gd name="T84" fmla="*/ 1 w 280"/>
                      <a:gd name="T85" fmla="*/ 0 h 50"/>
                      <a:gd name="T86" fmla="*/ 1 w 280"/>
                      <a:gd name="T87" fmla="*/ 0 h 50"/>
                      <a:gd name="T88" fmla="*/ 1 w 280"/>
                      <a:gd name="T89" fmla="*/ 0 h 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0"/>
                      <a:gd name="T136" fmla="*/ 0 h 50"/>
                      <a:gd name="T137" fmla="*/ 280 w 280"/>
                      <a:gd name="T138" fmla="*/ 50 h 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0" h="50">
                        <a:moveTo>
                          <a:pt x="280" y="13"/>
                        </a:moveTo>
                        <a:lnTo>
                          <a:pt x="278" y="13"/>
                        </a:lnTo>
                        <a:lnTo>
                          <a:pt x="270" y="12"/>
                        </a:lnTo>
                        <a:lnTo>
                          <a:pt x="258" y="11"/>
                        </a:lnTo>
                        <a:lnTo>
                          <a:pt x="243" y="9"/>
                        </a:lnTo>
                        <a:lnTo>
                          <a:pt x="225" y="8"/>
                        </a:lnTo>
                        <a:lnTo>
                          <a:pt x="204" y="6"/>
                        </a:lnTo>
                        <a:lnTo>
                          <a:pt x="182" y="5"/>
                        </a:lnTo>
                        <a:lnTo>
                          <a:pt x="159" y="4"/>
                        </a:lnTo>
                        <a:lnTo>
                          <a:pt x="135" y="3"/>
                        </a:lnTo>
                        <a:lnTo>
                          <a:pt x="112" y="1"/>
                        </a:lnTo>
                        <a:lnTo>
                          <a:pt x="89" y="1"/>
                        </a:lnTo>
                        <a:lnTo>
                          <a:pt x="68" y="0"/>
                        </a:lnTo>
                        <a:lnTo>
                          <a:pt x="50" y="1"/>
                        </a:lnTo>
                        <a:lnTo>
                          <a:pt x="34" y="3"/>
                        </a:lnTo>
                        <a:lnTo>
                          <a:pt x="21" y="5"/>
                        </a:lnTo>
                        <a:lnTo>
                          <a:pt x="12" y="7"/>
                        </a:lnTo>
                        <a:lnTo>
                          <a:pt x="9" y="8"/>
                        </a:lnTo>
                        <a:lnTo>
                          <a:pt x="4" y="12"/>
                        </a:lnTo>
                        <a:lnTo>
                          <a:pt x="0" y="22"/>
                        </a:lnTo>
                        <a:lnTo>
                          <a:pt x="3" y="39"/>
                        </a:lnTo>
                        <a:lnTo>
                          <a:pt x="4" y="42"/>
                        </a:lnTo>
                        <a:lnTo>
                          <a:pt x="8" y="45"/>
                        </a:lnTo>
                        <a:lnTo>
                          <a:pt x="16" y="49"/>
                        </a:lnTo>
                        <a:lnTo>
                          <a:pt x="29" y="50"/>
                        </a:lnTo>
                        <a:lnTo>
                          <a:pt x="27" y="45"/>
                        </a:lnTo>
                        <a:lnTo>
                          <a:pt x="23" y="32"/>
                        </a:lnTo>
                        <a:lnTo>
                          <a:pt x="24" y="20"/>
                        </a:lnTo>
                        <a:lnTo>
                          <a:pt x="38" y="11"/>
                        </a:lnTo>
                        <a:lnTo>
                          <a:pt x="45" y="9"/>
                        </a:lnTo>
                        <a:lnTo>
                          <a:pt x="56" y="9"/>
                        </a:lnTo>
                        <a:lnTo>
                          <a:pt x="69" y="8"/>
                        </a:lnTo>
                        <a:lnTo>
                          <a:pt x="85" y="8"/>
                        </a:lnTo>
                        <a:lnTo>
                          <a:pt x="103" y="9"/>
                        </a:lnTo>
                        <a:lnTo>
                          <a:pt x="121" y="9"/>
                        </a:lnTo>
                        <a:lnTo>
                          <a:pt x="141" y="9"/>
                        </a:lnTo>
                        <a:lnTo>
                          <a:pt x="161" y="11"/>
                        </a:lnTo>
                        <a:lnTo>
                          <a:pt x="181" y="11"/>
                        </a:lnTo>
                        <a:lnTo>
                          <a:pt x="201" y="12"/>
                        </a:lnTo>
                        <a:lnTo>
                          <a:pt x="219" y="12"/>
                        </a:lnTo>
                        <a:lnTo>
                          <a:pt x="236" y="13"/>
                        </a:lnTo>
                        <a:lnTo>
                          <a:pt x="251" y="13"/>
                        </a:lnTo>
                        <a:lnTo>
                          <a:pt x="264" y="13"/>
                        </a:lnTo>
                        <a:lnTo>
                          <a:pt x="274" y="13"/>
                        </a:lnTo>
                        <a:lnTo>
                          <a:pt x="280" y="13"/>
                        </a:lnTo>
                        <a:close/>
                      </a:path>
                    </a:pathLst>
                  </a:custGeom>
                  <a:solidFill>
                    <a:srgbClr val="F4E2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32" name="Freeform 220"/>
                  <p:cNvSpPr>
                    <a:spLocks/>
                  </p:cNvSpPr>
                  <p:nvPr/>
                </p:nvSpPr>
                <p:spPr bwMode="auto">
                  <a:xfrm>
                    <a:off x="2395" y="2645"/>
                    <a:ext cx="10" cy="13"/>
                  </a:xfrm>
                  <a:custGeom>
                    <a:avLst/>
                    <a:gdLst>
                      <a:gd name="T0" fmla="*/ 0 w 20"/>
                      <a:gd name="T1" fmla="*/ 0 h 26"/>
                      <a:gd name="T2" fmla="*/ 1 w 20"/>
                      <a:gd name="T3" fmla="*/ 1 h 26"/>
                      <a:gd name="T4" fmla="*/ 1 w 20"/>
                      <a:gd name="T5" fmla="*/ 1 h 26"/>
                      <a:gd name="T6" fmla="*/ 1 w 20"/>
                      <a:gd name="T7" fmla="*/ 1 h 26"/>
                      <a:gd name="T8" fmla="*/ 1 w 20"/>
                      <a:gd name="T9" fmla="*/ 1 h 26"/>
                      <a:gd name="T10" fmla="*/ 1 w 20"/>
                      <a:gd name="T11" fmla="*/ 1 h 26"/>
                      <a:gd name="T12" fmla="*/ 1 w 20"/>
                      <a:gd name="T13" fmla="*/ 1 h 26"/>
                      <a:gd name="T14" fmla="*/ 1 w 20"/>
                      <a:gd name="T15" fmla="*/ 1 h 26"/>
                      <a:gd name="T16" fmla="*/ 1 w 20"/>
                      <a:gd name="T17" fmla="*/ 1 h 26"/>
                      <a:gd name="T18" fmla="*/ 1 w 20"/>
                      <a:gd name="T19" fmla="*/ 1 h 26"/>
                      <a:gd name="T20" fmla="*/ 1 w 20"/>
                      <a:gd name="T21" fmla="*/ 1 h 26"/>
                      <a:gd name="T22" fmla="*/ 1 w 20"/>
                      <a:gd name="T23" fmla="*/ 1 h 26"/>
                      <a:gd name="T24" fmla="*/ 0 w 20"/>
                      <a:gd name="T25" fmla="*/ 0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26"/>
                      <a:gd name="T41" fmla="*/ 20 w 20"/>
                      <a:gd name="T42" fmla="*/ 26 h 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26">
                        <a:moveTo>
                          <a:pt x="0" y="0"/>
                        </a:moveTo>
                        <a:lnTo>
                          <a:pt x="3" y="2"/>
                        </a:lnTo>
                        <a:lnTo>
                          <a:pt x="8" y="9"/>
                        </a:lnTo>
                        <a:lnTo>
                          <a:pt x="9" y="18"/>
                        </a:lnTo>
                        <a:lnTo>
                          <a:pt x="2" y="26"/>
                        </a:lnTo>
                        <a:lnTo>
                          <a:pt x="4" y="25"/>
                        </a:lnTo>
                        <a:lnTo>
                          <a:pt x="8" y="24"/>
                        </a:lnTo>
                        <a:lnTo>
                          <a:pt x="13" y="22"/>
                        </a:lnTo>
                        <a:lnTo>
                          <a:pt x="18" y="18"/>
                        </a:lnTo>
                        <a:lnTo>
                          <a:pt x="20" y="14"/>
                        </a:lnTo>
                        <a:lnTo>
                          <a:pt x="19" y="9"/>
                        </a:lnTo>
                        <a:lnTo>
                          <a:pt x="13" y="5"/>
                        </a:lnTo>
                        <a:lnTo>
                          <a:pt x="0" y="0"/>
                        </a:lnTo>
                        <a:close/>
                      </a:path>
                    </a:pathLst>
                  </a:custGeom>
                  <a:solidFill>
                    <a:srgbClr val="F4E2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33" name="Freeform 221"/>
                  <p:cNvSpPr>
                    <a:spLocks/>
                  </p:cNvSpPr>
                  <p:nvPr/>
                </p:nvSpPr>
                <p:spPr bwMode="auto">
                  <a:xfrm>
                    <a:off x="2303" y="2638"/>
                    <a:ext cx="11" cy="20"/>
                  </a:xfrm>
                  <a:custGeom>
                    <a:avLst/>
                    <a:gdLst>
                      <a:gd name="T0" fmla="*/ 0 w 22"/>
                      <a:gd name="T1" fmla="*/ 0 h 39"/>
                      <a:gd name="T2" fmla="*/ 1 w 22"/>
                      <a:gd name="T3" fmla="*/ 1 h 39"/>
                      <a:gd name="T4" fmla="*/ 1 w 22"/>
                      <a:gd name="T5" fmla="*/ 1 h 39"/>
                      <a:gd name="T6" fmla="*/ 1 w 22"/>
                      <a:gd name="T7" fmla="*/ 1 h 39"/>
                      <a:gd name="T8" fmla="*/ 1 w 22"/>
                      <a:gd name="T9" fmla="*/ 1 h 39"/>
                      <a:gd name="T10" fmla="*/ 1 w 22"/>
                      <a:gd name="T11" fmla="*/ 1 h 39"/>
                      <a:gd name="T12" fmla="*/ 1 w 22"/>
                      <a:gd name="T13" fmla="*/ 1 h 39"/>
                      <a:gd name="T14" fmla="*/ 1 w 22"/>
                      <a:gd name="T15" fmla="*/ 1 h 39"/>
                      <a:gd name="T16" fmla="*/ 1 w 22"/>
                      <a:gd name="T17" fmla="*/ 1 h 39"/>
                      <a:gd name="T18" fmla="*/ 1 w 22"/>
                      <a:gd name="T19" fmla="*/ 1 h 39"/>
                      <a:gd name="T20" fmla="*/ 1 w 22"/>
                      <a:gd name="T21" fmla="*/ 1 h 39"/>
                      <a:gd name="T22" fmla="*/ 1 w 22"/>
                      <a:gd name="T23" fmla="*/ 1 h 39"/>
                      <a:gd name="T24" fmla="*/ 0 w 22"/>
                      <a:gd name="T25" fmla="*/ 0 h 3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39"/>
                      <a:gd name="T41" fmla="*/ 22 w 22"/>
                      <a:gd name="T42" fmla="*/ 39 h 3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39">
                        <a:moveTo>
                          <a:pt x="0" y="0"/>
                        </a:moveTo>
                        <a:lnTo>
                          <a:pt x="3" y="2"/>
                        </a:lnTo>
                        <a:lnTo>
                          <a:pt x="9" y="10"/>
                        </a:lnTo>
                        <a:lnTo>
                          <a:pt x="13" y="22"/>
                        </a:lnTo>
                        <a:lnTo>
                          <a:pt x="11" y="39"/>
                        </a:lnTo>
                        <a:lnTo>
                          <a:pt x="12" y="38"/>
                        </a:lnTo>
                        <a:lnTo>
                          <a:pt x="15" y="36"/>
                        </a:lnTo>
                        <a:lnTo>
                          <a:pt x="19" y="32"/>
                        </a:lnTo>
                        <a:lnTo>
                          <a:pt x="21" y="27"/>
                        </a:lnTo>
                        <a:lnTo>
                          <a:pt x="22" y="21"/>
                        </a:lnTo>
                        <a:lnTo>
                          <a:pt x="20" y="14"/>
                        </a:lnTo>
                        <a:lnTo>
                          <a:pt x="13" y="7"/>
                        </a:lnTo>
                        <a:lnTo>
                          <a:pt x="0" y="0"/>
                        </a:lnTo>
                        <a:close/>
                      </a:path>
                    </a:pathLst>
                  </a:custGeom>
                  <a:solidFill>
                    <a:srgbClr val="F4E2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34" name="Freeform 222"/>
                  <p:cNvSpPr>
                    <a:spLocks/>
                  </p:cNvSpPr>
                  <p:nvPr/>
                </p:nvSpPr>
                <p:spPr bwMode="auto">
                  <a:xfrm>
                    <a:off x="2344" y="2642"/>
                    <a:ext cx="25" cy="21"/>
                  </a:xfrm>
                  <a:custGeom>
                    <a:avLst/>
                    <a:gdLst>
                      <a:gd name="T0" fmla="*/ 0 w 51"/>
                      <a:gd name="T1" fmla="*/ 1 h 42"/>
                      <a:gd name="T2" fmla="*/ 0 w 51"/>
                      <a:gd name="T3" fmla="*/ 1 h 42"/>
                      <a:gd name="T4" fmla="*/ 0 w 51"/>
                      <a:gd name="T5" fmla="*/ 1 h 42"/>
                      <a:gd name="T6" fmla="*/ 0 w 51"/>
                      <a:gd name="T7" fmla="*/ 1 h 42"/>
                      <a:gd name="T8" fmla="*/ 0 w 51"/>
                      <a:gd name="T9" fmla="*/ 0 h 42"/>
                      <a:gd name="T10" fmla="*/ 0 w 51"/>
                      <a:gd name="T11" fmla="*/ 0 h 42"/>
                      <a:gd name="T12" fmla="*/ 0 w 51"/>
                      <a:gd name="T13" fmla="*/ 1 h 42"/>
                      <a:gd name="T14" fmla="*/ 0 w 51"/>
                      <a:gd name="T15" fmla="*/ 1 h 42"/>
                      <a:gd name="T16" fmla="*/ 0 w 51"/>
                      <a:gd name="T17" fmla="*/ 1 h 42"/>
                      <a:gd name="T18" fmla="*/ 0 w 51"/>
                      <a:gd name="T19" fmla="*/ 1 h 42"/>
                      <a:gd name="T20" fmla="*/ 0 w 51"/>
                      <a:gd name="T21" fmla="*/ 1 h 42"/>
                      <a:gd name="T22" fmla="*/ 0 w 51"/>
                      <a:gd name="T23" fmla="*/ 1 h 42"/>
                      <a:gd name="T24" fmla="*/ 0 w 51"/>
                      <a:gd name="T25" fmla="*/ 1 h 42"/>
                      <a:gd name="T26" fmla="*/ 0 w 51"/>
                      <a:gd name="T27" fmla="*/ 1 h 42"/>
                      <a:gd name="T28" fmla="*/ 0 w 51"/>
                      <a:gd name="T29" fmla="*/ 1 h 42"/>
                      <a:gd name="T30" fmla="*/ 0 w 51"/>
                      <a:gd name="T31" fmla="*/ 1 h 42"/>
                      <a:gd name="T32" fmla="*/ 0 w 51"/>
                      <a:gd name="T33" fmla="*/ 1 h 42"/>
                      <a:gd name="T34" fmla="*/ 0 w 51"/>
                      <a:gd name="T35" fmla="*/ 1 h 42"/>
                      <a:gd name="T36" fmla="*/ 0 w 51"/>
                      <a:gd name="T37" fmla="*/ 1 h 42"/>
                      <a:gd name="T38" fmla="*/ 0 w 51"/>
                      <a:gd name="T39" fmla="*/ 1 h 42"/>
                      <a:gd name="T40" fmla="*/ 0 w 51"/>
                      <a:gd name="T41" fmla="*/ 1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1"/>
                      <a:gd name="T64" fmla="*/ 0 h 42"/>
                      <a:gd name="T65" fmla="*/ 51 w 51"/>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1" h="42">
                        <a:moveTo>
                          <a:pt x="51" y="6"/>
                        </a:moveTo>
                        <a:lnTo>
                          <a:pt x="48" y="5"/>
                        </a:lnTo>
                        <a:lnTo>
                          <a:pt x="43" y="4"/>
                        </a:lnTo>
                        <a:lnTo>
                          <a:pt x="35" y="2"/>
                        </a:lnTo>
                        <a:lnTo>
                          <a:pt x="25" y="0"/>
                        </a:lnTo>
                        <a:lnTo>
                          <a:pt x="16" y="0"/>
                        </a:lnTo>
                        <a:lnTo>
                          <a:pt x="8" y="2"/>
                        </a:lnTo>
                        <a:lnTo>
                          <a:pt x="2" y="6"/>
                        </a:lnTo>
                        <a:lnTo>
                          <a:pt x="0" y="13"/>
                        </a:lnTo>
                        <a:lnTo>
                          <a:pt x="5" y="26"/>
                        </a:lnTo>
                        <a:lnTo>
                          <a:pt x="14" y="34"/>
                        </a:lnTo>
                        <a:lnTo>
                          <a:pt x="23" y="39"/>
                        </a:lnTo>
                        <a:lnTo>
                          <a:pt x="28" y="42"/>
                        </a:lnTo>
                        <a:lnTo>
                          <a:pt x="27" y="41"/>
                        </a:lnTo>
                        <a:lnTo>
                          <a:pt x="22" y="36"/>
                        </a:lnTo>
                        <a:lnTo>
                          <a:pt x="19" y="30"/>
                        </a:lnTo>
                        <a:lnTo>
                          <a:pt x="15" y="23"/>
                        </a:lnTo>
                        <a:lnTo>
                          <a:pt x="15" y="17"/>
                        </a:lnTo>
                        <a:lnTo>
                          <a:pt x="20" y="12"/>
                        </a:lnTo>
                        <a:lnTo>
                          <a:pt x="31" y="7"/>
                        </a:lnTo>
                        <a:lnTo>
                          <a:pt x="51" y="6"/>
                        </a:lnTo>
                        <a:close/>
                      </a:path>
                    </a:pathLst>
                  </a:custGeom>
                  <a:solidFill>
                    <a:srgbClr val="F4E2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35" name="Freeform 223"/>
                  <p:cNvSpPr>
                    <a:spLocks/>
                  </p:cNvSpPr>
                  <p:nvPr/>
                </p:nvSpPr>
                <p:spPr bwMode="auto">
                  <a:xfrm>
                    <a:off x="2418" y="2641"/>
                    <a:ext cx="65" cy="6"/>
                  </a:xfrm>
                  <a:custGeom>
                    <a:avLst/>
                    <a:gdLst>
                      <a:gd name="T0" fmla="*/ 0 w 129"/>
                      <a:gd name="T1" fmla="*/ 0 h 13"/>
                      <a:gd name="T2" fmla="*/ 1 w 129"/>
                      <a:gd name="T3" fmla="*/ 0 h 13"/>
                      <a:gd name="T4" fmla="*/ 1 w 129"/>
                      <a:gd name="T5" fmla="*/ 0 h 13"/>
                      <a:gd name="T6" fmla="*/ 1 w 129"/>
                      <a:gd name="T7" fmla="*/ 0 h 13"/>
                      <a:gd name="T8" fmla="*/ 1 w 129"/>
                      <a:gd name="T9" fmla="*/ 0 h 13"/>
                      <a:gd name="T10" fmla="*/ 1 w 129"/>
                      <a:gd name="T11" fmla="*/ 0 h 13"/>
                      <a:gd name="T12" fmla="*/ 1 w 129"/>
                      <a:gd name="T13" fmla="*/ 0 h 13"/>
                      <a:gd name="T14" fmla="*/ 1 w 129"/>
                      <a:gd name="T15" fmla="*/ 0 h 13"/>
                      <a:gd name="T16" fmla="*/ 1 w 129"/>
                      <a:gd name="T17" fmla="*/ 0 h 13"/>
                      <a:gd name="T18" fmla="*/ 1 w 129"/>
                      <a:gd name="T19" fmla="*/ 0 h 13"/>
                      <a:gd name="T20" fmla="*/ 1 w 129"/>
                      <a:gd name="T21" fmla="*/ 0 h 13"/>
                      <a:gd name="T22" fmla="*/ 1 w 129"/>
                      <a:gd name="T23" fmla="*/ 0 h 13"/>
                      <a:gd name="T24" fmla="*/ 1 w 129"/>
                      <a:gd name="T25" fmla="*/ 0 h 13"/>
                      <a:gd name="T26" fmla="*/ 1 w 129"/>
                      <a:gd name="T27" fmla="*/ 0 h 13"/>
                      <a:gd name="T28" fmla="*/ 1 w 129"/>
                      <a:gd name="T29" fmla="*/ 0 h 13"/>
                      <a:gd name="T30" fmla="*/ 1 w 129"/>
                      <a:gd name="T31" fmla="*/ 0 h 13"/>
                      <a:gd name="T32" fmla="*/ 0 w 129"/>
                      <a:gd name="T33" fmla="*/ 0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9"/>
                      <a:gd name="T52" fmla="*/ 0 h 13"/>
                      <a:gd name="T53" fmla="*/ 129 w 129"/>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9" h="13">
                        <a:moveTo>
                          <a:pt x="0" y="4"/>
                        </a:moveTo>
                        <a:lnTo>
                          <a:pt x="4" y="4"/>
                        </a:lnTo>
                        <a:lnTo>
                          <a:pt x="17" y="4"/>
                        </a:lnTo>
                        <a:lnTo>
                          <a:pt x="34" y="4"/>
                        </a:lnTo>
                        <a:lnTo>
                          <a:pt x="56" y="6"/>
                        </a:lnTo>
                        <a:lnTo>
                          <a:pt x="78" y="7"/>
                        </a:lnTo>
                        <a:lnTo>
                          <a:pt x="99" y="8"/>
                        </a:lnTo>
                        <a:lnTo>
                          <a:pt x="116" y="10"/>
                        </a:lnTo>
                        <a:lnTo>
                          <a:pt x="129" y="13"/>
                        </a:lnTo>
                        <a:lnTo>
                          <a:pt x="128" y="11"/>
                        </a:lnTo>
                        <a:lnTo>
                          <a:pt x="122" y="9"/>
                        </a:lnTo>
                        <a:lnTo>
                          <a:pt x="113" y="6"/>
                        </a:lnTo>
                        <a:lnTo>
                          <a:pt x="100" y="3"/>
                        </a:lnTo>
                        <a:lnTo>
                          <a:pt x="82" y="1"/>
                        </a:lnTo>
                        <a:lnTo>
                          <a:pt x="60" y="0"/>
                        </a:lnTo>
                        <a:lnTo>
                          <a:pt x="32" y="1"/>
                        </a:lnTo>
                        <a:lnTo>
                          <a:pt x="0" y="4"/>
                        </a:lnTo>
                        <a:close/>
                      </a:path>
                    </a:pathLst>
                  </a:custGeom>
                  <a:solidFill>
                    <a:srgbClr val="F4E2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36" name="Freeform 224"/>
                  <p:cNvSpPr>
                    <a:spLocks/>
                  </p:cNvSpPr>
                  <p:nvPr/>
                </p:nvSpPr>
                <p:spPr bwMode="auto">
                  <a:xfrm>
                    <a:off x="2196" y="2648"/>
                    <a:ext cx="251" cy="20"/>
                  </a:xfrm>
                  <a:custGeom>
                    <a:avLst/>
                    <a:gdLst>
                      <a:gd name="T0" fmla="*/ 0 w 502"/>
                      <a:gd name="T1" fmla="*/ 0 h 39"/>
                      <a:gd name="T2" fmla="*/ 1 w 502"/>
                      <a:gd name="T3" fmla="*/ 0 h 39"/>
                      <a:gd name="T4" fmla="*/ 1 w 502"/>
                      <a:gd name="T5" fmla="*/ 1 h 39"/>
                      <a:gd name="T6" fmla="*/ 1 w 502"/>
                      <a:gd name="T7" fmla="*/ 1 h 39"/>
                      <a:gd name="T8" fmla="*/ 1 w 502"/>
                      <a:gd name="T9" fmla="*/ 1 h 39"/>
                      <a:gd name="T10" fmla="*/ 1 w 502"/>
                      <a:gd name="T11" fmla="*/ 1 h 39"/>
                      <a:gd name="T12" fmla="*/ 1 w 502"/>
                      <a:gd name="T13" fmla="*/ 1 h 39"/>
                      <a:gd name="T14" fmla="*/ 1 w 502"/>
                      <a:gd name="T15" fmla="*/ 1 h 39"/>
                      <a:gd name="T16" fmla="*/ 1 w 502"/>
                      <a:gd name="T17" fmla="*/ 1 h 39"/>
                      <a:gd name="T18" fmla="*/ 1 w 502"/>
                      <a:gd name="T19" fmla="*/ 1 h 39"/>
                      <a:gd name="T20" fmla="*/ 1 w 502"/>
                      <a:gd name="T21" fmla="*/ 1 h 39"/>
                      <a:gd name="T22" fmla="*/ 1 w 502"/>
                      <a:gd name="T23" fmla="*/ 1 h 39"/>
                      <a:gd name="T24" fmla="*/ 1 w 502"/>
                      <a:gd name="T25" fmla="*/ 1 h 39"/>
                      <a:gd name="T26" fmla="*/ 1 w 502"/>
                      <a:gd name="T27" fmla="*/ 1 h 39"/>
                      <a:gd name="T28" fmla="*/ 1 w 502"/>
                      <a:gd name="T29" fmla="*/ 1 h 39"/>
                      <a:gd name="T30" fmla="*/ 1 w 502"/>
                      <a:gd name="T31" fmla="*/ 1 h 39"/>
                      <a:gd name="T32" fmla="*/ 1 w 502"/>
                      <a:gd name="T33" fmla="*/ 1 h 39"/>
                      <a:gd name="T34" fmla="*/ 1 w 502"/>
                      <a:gd name="T35" fmla="*/ 1 h 39"/>
                      <a:gd name="T36" fmla="*/ 1 w 502"/>
                      <a:gd name="T37" fmla="*/ 1 h 39"/>
                      <a:gd name="T38" fmla="*/ 1 w 502"/>
                      <a:gd name="T39" fmla="*/ 1 h 39"/>
                      <a:gd name="T40" fmla="*/ 1 w 502"/>
                      <a:gd name="T41" fmla="*/ 1 h 39"/>
                      <a:gd name="T42" fmla="*/ 1 w 502"/>
                      <a:gd name="T43" fmla="*/ 1 h 39"/>
                      <a:gd name="T44" fmla="*/ 1 w 502"/>
                      <a:gd name="T45" fmla="*/ 1 h 39"/>
                      <a:gd name="T46" fmla="*/ 1 w 502"/>
                      <a:gd name="T47" fmla="*/ 1 h 39"/>
                      <a:gd name="T48" fmla="*/ 1 w 502"/>
                      <a:gd name="T49" fmla="*/ 1 h 39"/>
                      <a:gd name="T50" fmla="*/ 1 w 502"/>
                      <a:gd name="T51" fmla="*/ 1 h 39"/>
                      <a:gd name="T52" fmla="*/ 1 w 502"/>
                      <a:gd name="T53" fmla="*/ 1 h 39"/>
                      <a:gd name="T54" fmla="*/ 1 w 502"/>
                      <a:gd name="T55" fmla="*/ 1 h 39"/>
                      <a:gd name="T56" fmla="*/ 1 w 502"/>
                      <a:gd name="T57" fmla="*/ 1 h 39"/>
                      <a:gd name="T58" fmla="*/ 1 w 502"/>
                      <a:gd name="T59" fmla="*/ 1 h 39"/>
                      <a:gd name="T60" fmla="*/ 1 w 502"/>
                      <a:gd name="T61" fmla="*/ 1 h 39"/>
                      <a:gd name="T62" fmla="*/ 1 w 502"/>
                      <a:gd name="T63" fmla="*/ 1 h 39"/>
                      <a:gd name="T64" fmla="*/ 0 w 502"/>
                      <a:gd name="T65" fmla="*/ 0 h 3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2"/>
                      <a:gd name="T100" fmla="*/ 0 h 39"/>
                      <a:gd name="T101" fmla="*/ 502 w 502"/>
                      <a:gd name="T102" fmla="*/ 39 h 3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2" h="39">
                        <a:moveTo>
                          <a:pt x="0" y="0"/>
                        </a:moveTo>
                        <a:lnTo>
                          <a:pt x="2" y="0"/>
                        </a:lnTo>
                        <a:lnTo>
                          <a:pt x="8" y="2"/>
                        </a:lnTo>
                        <a:lnTo>
                          <a:pt x="18" y="3"/>
                        </a:lnTo>
                        <a:lnTo>
                          <a:pt x="32" y="6"/>
                        </a:lnTo>
                        <a:lnTo>
                          <a:pt x="51" y="9"/>
                        </a:lnTo>
                        <a:lnTo>
                          <a:pt x="73" y="13"/>
                        </a:lnTo>
                        <a:lnTo>
                          <a:pt x="98" y="15"/>
                        </a:lnTo>
                        <a:lnTo>
                          <a:pt x="128" y="18"/>
                        </a:lnTo>
                        <a:lnTo>
                          <a:pt x="161" y="21"/>
                        </a:lnTo>
                        <a:lnTo>
                          <a:pt x="199" y="23"/>
                        </a:lnTo>
                        <a:lnTo>
                          <a:pt x="241" y="25"/>
                        </a:lnTo>
                        <a:lnTo>
                          <a:pt x="286" y="26"/>
                        </a:lnTo>
                        <a:lnTo>
                          <a:pt x="334" y="26"/>
                        </a:lnTo>
                        <a:lnTo>
                          <a:pt x="386" y="25"/>
                        </a:lnTo>
                        <a:lnTo>
                          <a:pt x="442" y="23"/>
                        </a:lnTo>
                        <a:lnTo>
                          <a:pt x="502" y="19"/>
                        </a:lnTo>
                        <a:lnTo>
                          <a:pt x="498" y="21"/>
                        </a:lnTo>
                        <a:lnTo>
                          <a:pt x="486" y="22"/>
                        </a:lnTo>
                        <a:lnTo>
                          <a:pt x="468" y="24"/>
                        </a:lnTo>
                        <a:lnTo>
                          <a:pt x="442" y="28"/>
                        </a:lnTo>
                        <a:lnTo>
                          <a:pt x="414" y="30"/>
                        </a:lnTo>
                        <a:lnTo>
                          <a:pt x="379" y="33"/>
                        </a:lnTo>
                        <a:lnTo>
                          <a:pt x="342" y="36"/>
                        </a:lnTo>
                        <a:lnTo>
                          <a:pt x="302" y="38"/>
                        </a:lnTo>
                        <a:lnTo>
                          <a:pt x="260" y="39"/>
                        </a:lnTo>
                        <a:lnTo>
                          <a:pt x="219" y="39"/>
                        </a:lnTo>
                        <a:lnTo>
                          <a:pt x="176" y="38"/>
                        </a:lnTo>
                        <a:lnTo>
                          <a:pt x="136" y="34"/>
                        </a:lnTo>
                        <a:lnTo>
                          <a:pt x="97" y="30"/>
                        </a:lnTo>
                        <a:lnTo>
                          <a:pt x="61" y="23"/>
                        </a:lnTo>
                        <a:lnTo>
                          <a:pt x="28" y="13"/>
                        </a:lnTo>
                        <a:lnTo>
                          <a:pt x="0" y="0"/>
                        </a:lnTo>
                        <a:close/>
                      </a:path>
                    </a:pathLst>
                  </a:custGeom>
                  <a:solidFill>
                    <a:srgbClr val="F4E2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37" name="Freeform 225"/>
                  <p:cNvSpPr>
                    <a:spLocks/>
                  </p:cNvSpPr>
                  <p:nvPr/>
                </p:nvSpPr>
                <p:spPr bwMode="auto">
                  <a:xfrm>
                    <a:off x="2395" y="2648"/>
                    <a:ext cx="17" cy="12"/>
                  </a:xfrm>
                  <a:custGeom>
                    <a:avLst/>
                    <a:gdLst>
                      <a:gd name="T0" fmla="*/ 1 w 33"/>
                      <a:gd name="T1" fmla="*/ 0 h 24"/>
                      <a:gd name="T2" fmla="*/ 1 w 33"/>
                      <a:gd name="T3" fmla="*/ 1 h 24"/>
                      <a:gd name="T4" fmla="*/ 1 w 33"/>
                      <a:gd name="T5" fmla="*/ 1 h 24"/>
                      <a:gd name="T6" fmla="*/ 1 w 33"/>
                      <a:gd name="T7" fmla="*/ 1 h 24"/>
                      <a:gd name="T8" fmla="*/ 0 w 33"/>
                      <a:gd name="T9" fmla="*/ 1 h 24"/>
                      <a:gd name="T10" fmla="*/ 1 w 33"/>
                      <a:gd name="T11" fmla="*/ 1 h 24"/>
                      <a:gd name="T12" fmla="*/ 1 w 33"/>
                      <a:gd name="T13" fmla="*/ 1 h 24"/>
                      <a:gd name="T14" fmla="*/ 1 w 33"/>
                      <a:gd name="T15" fmla="*/ 1 h 24"/>
                      <a:gd name="T16" fmla="*/ 1 w 33"/>
                      <a:gd name="T17" fmla="*/ 1 h 24"/>
                      <a:gd name="T18" fmla="*/ 1 w 33"/>
                      <a:gd name="T19" fmla="*/ 1 h 24"/>
                      <a:gd name="T20" fmla="*/ 1 w 33"/>
                      <a:gd name="T21" fmla="*/ 1 h 24"/>
                      <a:gd name="T22" fmla="*/ 1 w 33"/>
                      <a:gd name="T23" fmla="*/ 1 h 24"/>
                      <a:gd name="T24" fmla="*/ 1 w 33"/>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24"/>
                      <a:gd name="T41" fmla="*/ 33 w 33"/>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24">
                        <a:moveTo>
                          <a:pt x="26" y="0"/>
                        </a:moveTo>
                        <a:lnTo>
                          <a:pt x="25" y="3"/>
                        </a:lnTo>
                        <a:lnTo>
                          <a:pt x="21" y="10"/>
                        </a:lnTo>
                        <a:lnTo>
                          <a:pt x="13" y="18"/>
                        </a:lnTo>
                        <a:lnTo>
                          <a:pt x="0" y="23"/>
                        </a:lnTo>
                        <a:lnTo>
                          <a:pt x="2" y="23"/>
                        </a:lnTo>
                        <a:lnTo>
                          <a:pt x="8" y="24"/>
                        </a:lnTo>
                        <a:lnTo>
                          <a:pt x="15" y="24"/>
                        </a:lnTo>
                        <a:lnTo>
                          <a:pt x="23" y="23"/>
                        </a:lnTo>
                        <a:lnTo>
                          <a:pt x="28" y="22"/>
                        </a:lnTo>
                        <a:lnTo>
                          <a:pt x="33" y="17"/>
                        </a:lnTo>
                        <a:lnTo>
                          <a:pt x="32" y="10"/>
                        </a:lnTo>
                        <a:lnTo>
                          <a:pt x="26" y="0"/>
                        </a:lnTo>
                        <a:close/>
                      </a:path>
                    </a:pathLst>
                  </a:custGeom>
                  <a:solidFill>
                    <a:srgbClr val="C4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38" name="Freeform 226"/>
                  <p:cNvSpPr>
                    <a:spLocks/>
                  </p:cNvSpPr>
                  <p:nvPr/>
                </p:nvSpPr>
                <p:spPr bwMode="auto">
                  <a:xfrm>
                    <a:off x="2350" y="2646"/>
                    <a:ext cx="46" cy="8"/>
                  </a:xfrm>
                  <a:custGeom>
                    <a:avLst/>
                    <a:gdLst>
                      <a:gd name="T0" fmla="*/ 1 w 92"/>
                      <a:gd name="T1" fmla="*/ 0 h 15"/>
                      <a:gd name="T2" fmla="*/ 1 w 92"/>
                      <a:gd name="T3" fmla="*/ 0 h 15"/>
                      <a:gd name="T4" fmla="*/ 1 w 92"/>
                      <a:gd name="T5" fmla="*/ 0 h 15"/>
                      <a:gd name="T6" fmla="*/ 1 w 92"/>
                      <a:gd name="T7" fmla="*/ 0 h 15"/>
                      <a:gd name="T8" fmla="*/ 1 w 92"/>
                      <a:gd name="T9" fmla="*/ 0 h 15"/>
                      <a:gd name="T10" fmla="*/ 1 w 92"/>
                      <a:gd name="T11" fmla="*/ 1 h 15"/>
                      <a:gd name="T12" fmla="*/ 1 w 92"/>
                      <a:gd name="T13" fmla="*/ 1 h 15"/>
                      <a:gd name="T14" fmla="*/ 1 w 92"/>
                      <a:gd name="T15" fmla="*/ 1 h 15"/>
                      <a:gd name="T16" fmla="*/ 0 w 92"/>
                      <a:gd name="T17" fmla="*/ 1 h 15"/>
                      <a:gd name="T18" fmla="*/ 1 w 92"/>
                      <a:gd name="T19" fmla="*/ 1 h 15"/>
                      <a:gd name="T20" fmla="*/ 1 w 92"/>
                      <a:gd name="T21" fmla="*/ 1 h 15"/>
                      <a:gd name="T22" fmla="*/ 1 w 92"/>
                      <a:gd name="T23" fmla="*/ 1 h 15"/>
                      <a:gd name="T24" fmla="*/ 1 w 92"/>
                      <a:gd name="T25" fmla="*/ 1 h 15"/>
                      <a:gd name="T26" fmla="*/ 1 w 92"/>
                      <a:gd name="T27" fmla="*/ 1 h 15"/>
                      <a:gd name="T28" fmla="*/ 1 w 92"/>
                      <a:gd name="T29" fmla="*/ 1 h 15"/>
                      <a:gd name="T30" fmla="*/ 1 w 92"/>
                      <a:gd name="T31" fmla="*/ 1 h 15"/>
                      <a:gd name="T32" fmla="*/ 1 w 92"/>
                      <a:gd name="T33" fmla="*/ 1 h 15"/>
                      <a:gd name="T34" fmla="*/ 1 w 92"/>
                      <a:gd name="T35" fmla="*/ 1 h 15"/>
                      <a:gd name="T36" fmla="*/ 1 w 92"/>
                      <a:gd name="T37" fmla="*/ 1 h 15"/>
                      <a:gd name="T38" fmla="*/ 1 w 92"/>
                      <a:gd name="T39" fmla="*/ 1 h 15"/>
                      <a:gd name="T40" fmla="*/ 1 w 92"/>
                      <a:gd name="T41" fmla="*/ 1 h 15"/>
                      <a:gd name="T42" fmla="*/ 1 w 92"/>
                      <a:gd name="T43" fmla="*/ 0 h 15"/>
                      <a:gd name="T44" fmla="*/ 1 w 92"/>
                      <a:gd name="T45" fmla="*/ 0 h 15"/>
                      <a:gd name="T46" fmla="*/ 1 w 92"/>
                      <a:gd name="T47" fmla="*/ 0 h 15"/>
                      <a:gd name="T48" fmla="*/ 1 w 92"/>
                      <a:gd name="T49" fmla="*/ 0 h 1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2"/>
                      <a:gd name="T76" fmla="*/ 0 h 15"/>
                      <a:gd name="T77" fmla="*/ 92 w 92"/>
                      <a:gd name="T78" fmla="*/ 15 h 1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2" h="15">
                        <a:moveTo>
                          <a:pt x="38" y="0"/>
                        </a:moveTo>
                        <a:lnTo>
                          <a:pt x="37" y="0"/>
                        </a:lnTo>
                        <a:lnTo>
                          <a:pt x="32" y="0"/>
                        </a:lnTo>
                        <a:lnTo>
                          <a:pt x="26" y="0"/>
                        </a:lnTo>
                        <a:lnTo>
                          <a:pt x="19" y="0"/>
                        </a:lnTo>
                        <a:lnTo>
                          <a:pt x="11" y="1"/>
                        </a:lnTo>
                        <a:lnTo>
                          <a:pt x="6" y="5"/>
                        </a:lnTo>
                        <a:lnTo>
                          <a:pt x="1" y="9"/>
                        </a:lnTo>
                        <a:lnTo>
                          <a:pt x="0" y="15"/>
                        </a:lnTo>
                        <a:lnTo>
                          <a:pt x="1" y="15"/>
                        </a:lnTo>
                        <a:lnTo>
                          <a:pt x="7" y="13"/>
                        </a:lnTo>
                        <a:lnTo>
                          <a:pt x="14" y="12"/>
                        </a:lnTo>
                        <a:lnTo>
                          <a:pt x="25" y="9"/>
                        </a:lnTo>
                        <a:lnTo>
                          <a:pt x="38" y="7"/>
                        </a:lnTo>
                        <a:lnTo>
                          <a:pt x="54" y="6"/>
                        </a:lnTo>
                        <a:lnTo>
                          <a:pt x="71" y="5"/>
                        </a:lnTo>
                        <a:lnTo>
                          <a:pt x="92" y="5"/>
                        </a:lnTo>
                        <a:lnTo>
                          <a:pt x="91" y="5"/>
                        </a:lnTo>
                        <a:lnTo>
                          <a:pt x="87" y="4"/>
                        </a:lnTo>
                        <a:lnTo>
                          <a:pt x="83" y="3"/>
                        </a:lnTo>
                        <a:lnTo>
                          <a:pt x="77" y="1"/>
                        </a:lnTo>
                        <a:lnTo>
                          <a:pt x="69" y="0"/>
                        </a:lnTo>
                        <a:lnTo>
                          <a:pt x="60" y="0"/>
                        </a:lnTo>
                        <a:lnTo>
                          <a:pt x="49" y="0"/>
                        </a:lnTo>
                        <a:lnTo>
                          <a:pt x="38" y="0"/>
                        </a:lnTo>
                        <a:close/>
                      </a:path>
                    </a:pathLst>
                  </a:custGeom>
                  <a:solidFill>
                    <a:srgbClr val="C4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39" name="Freeform 227"/>
                  <p:cNvSpPr>
                    <a:spLocks/>
                  </p:cNvSpPr>
                  <p:nvPr/>
                </p:nvSpPr>
                <p:spPr bwMode="auto">
                  <a:xfrm>
                    <a:off x="2282" y="2639"/>
                    <a:ext cx="25" cy="9"/>
                  </a:xfrm>
                  <a:custGeom>
                    <a:avLst/>
                    <a:gdLst>
                      <a:gd name="T0" fmla="*/ 0 w 51"/>
                      <a:gd name="T1" fmla="*/ 0 h 19"/>
                      <a:gd name="T2" fmla="*/ 0 w 51"/>
                      <a:gd name="T3" fmla="*/ 0 h 19"/>
                      <a:gd name="T4" fmla="*/ 0 w 51"/>
                      <a:gd name="T5" fmla="*/ 0 h 19"/>
                      <a:gd name="T6" fmla="*/ 0 w 51"/>
                      <a:gd name="T7" fmla="*/ 0 h 19"/>
                      <a:gd name="T8" fmla="*/ 0 w 51"/>
                      <a:gd name="T9" fmla="*/ 0 h 19"/>
                      <a:gd name="T10" fmla="*/ 0 w 51"/>
                      <a:gd name="T11" fmla="*/ 0 h 19"/>
                      <a:gd name="T12" fmla="*/ 0 w 51"/>
                      <a:gd name="T13" fmla="*/ 0 h 19"/>
                      <a:gd name="T14" fmla="*/ 0 w 51"/>
                      <a:gd name="T15" fmla="*/ 0 h 19"/>
                      <a:gd name="T16" fmla="*/ 0 w 51"/>
                      <a:gd name="T17" fmla="*/ 0 h 19"/>
                      <a:gd name="T18" fmla="*/ 0 w 51"/>
                      <a:gd name="T19" fmla="*/ 0 h 19"/>
                      <a:gd name="T20" fmla="*/ 0 w 51"/>
                      <a:gd name="T21" fmla="*/ 0 h 19"/>
                      <a:gd name="T22" fmla="*/ 0 w 51"/>
                      <a:gd name="T23" fmla="*/ 0 h 19"/>
                      <a:gd name="T24" fmla="*/ 0 w 51"/>
                      <a:gd name="T25" fmla="*/ 0 h 19"/>
                      <a:gd name="T26" fmla="*/ 0 w 51"/>
                      <a:gd name="T27" fmla="*/ 0 h 19"/>
                      <a:gd name="T28" fmla="*/ 0 w 51"/>
                      <a:gd name="T29" fmla="*/ 0 h 19"/>
                      <a:gd name="T30" fmla="*/ 0 w 51"/>
                      <a:gd name="T31" fmla="*/ 0 h 19"/>
                      <a:gd name="T32" fmla="*/ 0 w 51"/>
                      <a:gd name="T33" fmla="*/ 0 h 19"/>
                      <a:gd name="T34" fmla="*/ 0 w 51"/>
                      <a:gd name="T35" fmla="*/ 0 h 19"/>
                      <a:gd name="T36" fmla="*/ 0 w 51"/>
                      <a:gd name="T37" fmla="*/ 0 h 19"/>
                      <a:gd name="T38" fmla="*/ 0 w 51"/>
                      <a:gd name="T39" fmla="*/ 0 h 19"/>
                      <a:gd name="T40" fmla="*/ 0 w 51"/>
                      <a:gd name="T41" fmla="*/ 0 h 19"/>
                      <a:gd name="T42" fmla="*/ 0 w 51"/>
                      <a:gd name="T43" fmla="*/ 0 h 1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1"/>
                      <a:gd name="T67" fmla="*/ 0 h 19"/>
                      <a:gd name="T68" fmla="*/ 51 w 51"/>
                      <a:gd name="T69" fmla="*/ 19 h 1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1" h="19">
                        <a:moveTo>
                          <a:pt x="51" y="18"/>
                        </a:moveTo>
                        <a:lnTo>
                          <a:pt x="49" y="17"/>
                        </a:lnTo>
                        <a:lnTo>
                          <a:pt x="45" y="15"/>
                        </a:lnTo>
                        <a:lnTo>
                          <a:pt x="39" y="13"/>
                        </a:lnTo>
                        <a:lnTo>
                          <a:pt x="32" y="11"/>
                        </a:lnTo>
                        <a:lnTo>
                          <a:pt x="24" y="10"/>
                        </a:lnTo>
                        <a:lnTo>
                          <a:pt x="16" y="10"/>
                        </a:lnTo>
                        <a:lnTo>
                          <a:pt x="8" y="13"/>
                        </a:lnTo>
                        <a:lnTo>
                          <a:pt x="1" y="19"/>
                        </a:lnTo>
                        <a:lnTo>
                          <a:pt x="0" y="17"/>
                        </a:lnTo>
                        <a:lnTo>
                          <a:pt x="0" y="12"/>
                        </a:lnTo>
                        <a:lnTo>
                          <a:pt x="1" y="6"/>
                        </a:lnTo>
                        <a:lnTo>
                          <a:pt x="9" y="2"/>
                        </a:lnTo>
                        <a:lnTo>
                          <a:pt x="15" y="0"/>
                        </a:lnTo>
                        <a:lnTo>
                          <a:pt x="22" y="0"/>
                        </a:lnTo>
                        <a:lnTo>
                          <a:pt x="27" y="0"/>
                        </a:lnTo>
                        <a:lnTo>
                          <a:pt x="33" y="2"/>
                        </a:lnTo>
                        <a:lnTo>
                          <a:pt x="39" y="3"/>
                        </a:lnTo>
                        <a:lnTo>
                          <a:pt x="42" y="3"/>
                        </a:lnTo>
                        <a:lnTo>
                          <a:pt x="45" y="4"/>
                        </a:lnTo>
                        <a:lnTo>
                          <a:pt x="46" y="4"/>
                        </a:lnTo>
                        <a:lnTo>
                          <a:pt x="51" y="18"/>
                        </a:lnTo>
                        <a:close/>
                      </a:path>
                    </a:pathLst>
                  </a:custGeom>
                  <a:solidFill>
                    <a:srgbClr val="C4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40" name="Freeform 228"/>
                  <p:cNvSpPr>
                    <a:spLocks/>
                  </p:cNvSpPr>
                  <p:nvPr/>
                </p:nvSpPr>
                <p:spPr bwMode="auto">
                  <a:xfrm>
                    <a:off x="2164" y="2635"/>
                    <a:ext cx="21" cy="23"/>
                  </a:xfrm>
                  <a:custGeom>
                    <a:avLst/>
                    <a:gdLst>
                      <a:gd name="T0" fmla="*/ 1 w 42"/>
                      <a:gd name="T1" fmla="*/ 0 h 46"/>
                      <a:gd name="T2" fmla="*/ 1 w 42"/>
                      <a:gd name="T3" fmla="*/ 1 h 46"/>
                      <a:gd name="T4" fmla="*/ 1 w 42"/>
                      <a:gd name="T5" fmla="*/ 1 h 46"/>
                      <a:gd name="T6" fmla="*/ 1 w 42"/>
                      <a:gd name="T7" fmla="*/ 1 h 46"/>
                      <a:gd name="T8" fmla="*/ 0 w 42"/>
                      <a:gd name="T9" fmla="*/ 1 h 46"/>
                      <a:gd name="T10" fmla="*/ 1 w 42"/>
                      <a:gd name="T11" fmla="*/ 1 h 46"/>
                      <a:gd name="T12" fmla="*/ 1 w 42"/>
                      <a:gd name="T13" fmla="*/ 1 h 46"/>
                      <a:gd name="T14" fmla="*/ 1 w 42"/>
                      <a:gd name="T15" fmla="*/ 1 h 46"/>
                      <a:gd name="T16" fmla="*/ 1 w 42"/>
                      <a:gd name="T17" fmla="*/ 1 h 46"/>
                      <a:gd name="T18" fmla="*/ 1 w 42"/>
                      <a:gd name="T19" fmla="*/ 1 h 46"/>
                      <a:gd name="T20" fmla="*/ 1 w 42"/>
                      <a:gd name="T21" fmla="*/ 1 h 46"/>
                      <a:gd name="T22" fmla="*/ 1 w 42"/>
                      <a:gd name="T23" fmla="*/ 1 h 46"/>
                      <a:gd name="T24" fmla="*/ 1 w 42"/>
                      <a:gd name="T25" fmla="*/ 1 h 46"/>
                      <a:gd name="T26" fmla="*/ 1 w 42"/>
                      <a:gd name="T27" fmla="*/ 1 h 46"/>
                      <a:gd name="T28" fmla="*/ 1 w 42"/>
                      <a:gd name="T29" fmla="*/ 1 h 46"/>
                      <a:gd name="T30" fmla="*/ 1 w 42"/>
                      <a:gd name="T31" fmla="*/ 1 h 46"/>
                      <a:gd name="T32" fmla="*/ 1 w 42"/>
                      <a:gd name="T33" fmla="*/ 0 h 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2"/>
                      <a:gd name="T52" fmla="*/ 0 h 46"/>
                      <a:gd name="T53" fmla="*/ 42 w 42"/>
                      <a:gd name="T54" fmla="*/ 46 h 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2" h="46">
                        <a:moveTo>
                          <a:pt x="10" y="0"/>
                        </a:moveTo>
                        <a:lnTo>
                          <a:pt x="9" y="1"/>
                        </a:lnTo>
                        <a:lnTo>
                          <a:pt x="5" y="5"/>
                        </a:lnTo>
                        <a:lnTo>
                          <a:pt x="2" y="9"/>
                        </a:lnTo>
                        <a:lnTo>
                          <a:pt x="0" y="15"/>
                        </a:lnTo>
                        <a:lnTo>
                          <a:pt x="1" y="22"/>
                        </a:lnTo>
                        <a:lnTo>
                          <a:pt x="7" y="30"/>
                        </a:lnTo>
                        <a:lnTo>
                          <a:pt x="20" y="38"/>
                        </a:lnTo>
                        <a:lnTo>
                          <a:pt x="42" y="46"/>
                        </a:lnTo>
                        <a:lnTo>
                          <a:pt x="41" y="45"/>
                        </a:lnTo>
                        <a:lnTo>
                          <a:pt x="37" y="42"/>
                        </a:lnTo>
                        <a:lnTo>
                          <a:pt x="31" y="37"/>
                        </a:lnTo>
                        <a:lnTo>
                          <a:pt x="25" y="30"/>
                        </a:lnTo>
                        <a:lnTo>
                          <a:pt x="18" y="23"/>
                        </a:lnTo>
                        <a:lnTo>
                          <a:pt x="13" y="15"/>
                        </a:lnTo>
                        <a:lnTo>
                          <a:pt x="10" y="7"/>
                        </a:lnTo>
                        <a:lnTo>
                          <a:pt x="10" y="0"/>
                        </a:lnTo>
                        <a:close/>
                      </a:path>
                    </a:pathLst>
                  </a:custGeom>
                  <a:solidFill>
                    <a:srgbClr val="F4E2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grpSp>
              <p:nvGrpSpPr>
                <p:cNvPr id="24589" name="Group 229"/>
                <p:cNvGrpSpPr>
                  <a:grpSpLocks/>
                </p:cNvGrpSpPr>
                <p:nvPr/>
              </p:nvGrpSpPr>
              <p:grpSpPr bwMode="auto">
                <a:xfrm>
                  <a:off x="1440" y="2553"/>
                  <a:ext cx="420" cy="567"/>
                  <a:chOff x="1500" y="2601"/>
                  <a:chExt cx="420" cy="567"/>
                </a:xfrm>
              </p:grpSpPr>
              <p:sp>
                <p:nvSpPr>
                  <p:cNvPr id="24602" name="Freeform 230"/>
                  <p:cNvSpPr>
                    <a:spLocks/>
                  </p:cNvSpPr>
                  <p:nvPr/>
                </p:nvSpPr>
                <p:spPr bwMode="auto">
                  <a:xfrm>
                    <a:off x="1500" y="2841"/>
                    <a:ext cx="220" cy="327"/>
                  </a:xfrm>
                  <a:custGeom>
                    <a:avLst/>
                    <a:gdLst>
                      <a:gd name="T0" fmla="*/ 1 w 396"/>
                      <a:gd name="T1" fmla="*/ 0 h 685"/>
                      <a:gd name="T2" fmla="*/ 1 w 396"/>
                      <a:gd name="T3" fmla="*/ 0 h 685"/>
                      <a:gd name="T4" fmla="*/ 1 w 396"/>
                      <a:gd name="T5" fmla="*/ 0 h 685"/>
                      <a:gd name="T6" fmla="*/ 1 w 396"/>
                      <a:gd name="T7" fmla="*/ 0 h 685"/>
                      <a:gd name="T8" fmla="*/ 1 w 396"/>
                      <a:gd name="T9" fmla="*/ 0 h 685"/>
                      <a:gd name="T10" fmla="*/ 1 w 396"/>
                      <a:gd name="T11" fmla="*/ 0 h 685"/>
                      <a:gd name="T12" fmla="*/ 1 w 396"/>
                      <a:gd name="T13" fmla="*/ 0 h 685"/>
                      <a:gd name="T14" fmla="*/ 1 w 396"/>
                      <a:gd name="T15" fmla="*/ 0 h 685"/>
                      <a:gd name="T16" fmla="*/ 1 w 396"/>
                      <a:gd name="T17" fmla="*/ 0 h 685"/>
                      <a:gd name="T18" fmla="*/ 1 w 396"/>
                      <a:gd name="T19" fmla="*/ 0 h 685"/>
                      <a:gd name="T20" fmla="*/ 1 w 396"/>
                      <a:gd name="T21" fmla="*/ 0 h 685"/>
                      <a:gd name="T22" fmla="*/ 1 w 396"/>
                      <a:gd name="T23" fmla="*/ 0 h 685"/>
                      <a:gd name="T24" fmla="*/ 1 w 396"/>
                      <a:gd name="T25" fmla="*/ 0 h 685"/>
                      <a:gd name="T26" fmla="*/ 1 w 396"/>
                      <a:gd name="T27" fmla="*/ 0 h 685"/>
                      <a:gd name="T28" fmla="*/ 1 w 396"/>
                      <a:gd name="T29" fmla="*/ 0 h 685"/>
                      <a:gd name="T30" fmla="*/ 1 w 396"/>
                      <a:gd name="T31" fmla="*/ 0 h 68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96"/>
                      <a:gd name="T49" fmla="*/ 0 h 685"/>
                      <a:gd name="T50" fmla="*/ 396 w 396"/>
                      <a:gd name="T51" fmla="*/ 685 h 68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96" h="685">
                        <a:moveTo>
                          <a:pt x="152" y="12"/>
                        </a:moveTo>
                        <a:cubicBezTo>
                          <a:pt x="98" y="121"/>
                          <a:pt x="124" y="78"/>
                          <a:pt x="80" y="144"/>
                        </a:cubicBezTo>
                        <a:cubicBezTo>
                          <a:pt x="71" y="220"/>
                          <a:pt x="71" y="297"/>
                          <a:pt x="56" y="372"/>
                        </a:cubicBezTo>
                        <a:cubicBezTo>
                          <a:pt x="49" y="406"/>
                          <a:pt x="28" y="435"/>
                          <a:pt x="20" y="468"/>
                        </a:cubicBezTo>
                        <a:cubicBezTo>
                          <a:pt x="16" y="536"/>
                          <a:pt x="0" y="604"/>
                          <a:pt x="8" y="672"/>
                        </a:cubicBezTo>
                        <a:cubicBezTo>
                          <a:pt x="10" y="685"/>
                          <a:pt x="35" y="669"/>
                          <a:pt x="44" y="660"/>
                        </a:cubicBezTo>
                        <a:cubicBezTo>
                          <a:pt x="53" y="651"/>
                          <a:pt x="50" y="635"/>
                          <a:pt x="56" y="624"/>
                        </a:cubicBezTo>
                        <a:cubicBezTo>
                          <a:pt x="77" y="583"/>
                          <a:pt x="114" y="554"/>
                          <a:pt x="140" y="516"/>
                        </a:cubicBezTo>
                        <a:cubicBezTo>
                          <a:pt x="144" y="496"/>
                          <a:pt x="147" y="476"/>
                          <a:pt x="152" y="456"/>
                        </a:cubicBezTo>
                        <a:cubicBezTo>
                          <a:pt x="159" y="432"/>
                          <a:pt x="176" y="384"/>
                          <a:pt x="176" y="384"/>
                        </a:cubicBezTo>
                        <a:cubicBezTo>
                          <a:pt x="163" y="290"/>
                          <a:pt x="141" y="192"/>
                          <a:pt x="248" y="156"/>
                        </a:cubicBezTo>
                        <a:cubicBezTo>
                          <a:pt x="325" y="166"/>
                          <a:pt x="367" y="196"/>
                          <a:pt x="392" y="120"/>
                        </a:cubicBezTo>
                        <a:cubicBezTo>
                          <a:pt x="388" y="100"/>
                          <a:pt x="396" y="72"/>
                          <a:pt x="380" y="60"/>
                        </a:cubicBezTo>
                        <a:cubicBezTo>
                          <a:pt x="357" y="43"/>
                          <a:pt x="324" y="54"/>
                          <a:pt x="296" y="48"/>
                        </a:cubicBezTo>
                        <a:cubicBezTo>
                          <a:pt x="256" y="40"/>
                          <a:pt x="227" y="13"/>
                          <a:pt x="188" y="0"/>
                        </a:cubicBezTo>
                        <a:cubicBezTo>
                          <a:pt x="176" y="4"/>
                          <a:pt x="152" y="12"/>
                          <a:pt x="152" y="12"/>
                        </a:cubicBezTo>
                        <a:close/>
                      </a:path>
                    </a:pathLst>
                  </a:custGeom>
                  <a:solidFill>
                    <a:srgbClr val="009900"/>
                  </a:solidFill>
                  <a:ln w="9525">
                    <a:solidFill>
                      <a:schemeClr val="tx1"/>
                    </a:solidFill>
                    <a:round/>
                    <a:headEnd/>
                    <a:tailEnd/>
                  </a:ln>
                </p:spPr>
                <p:txBody>
                  <a:bodyPr/>
                  <a:lstStyle/>
                  <a:p>
                    <a:endParaRPr lang="it-IT"/>
                  </a:p>
                </p:txBody>
              </p:sp>
              <p:grpSp>
                <p:nvGrpSpPr>
                  <p:cNvPr id="24603" name="Group 231"/>
                  <p:cNvGrpSpPr>
                    <a:grpSpLocks/>
                  </p:cNvGrpSpPr>
                  <p:nvPr/>
                </p:nvGrpSpPr>
                <p:grpSpPr bwMode="auto">
                  <a:xfrm rot="-8221997">
                    <a:off x="1596" y="2601"/>
                    <a:ext cx="324" cy="361"/>
                    <a:chOff x="1392" y="3024"/>
                    <a:chExt cx="419" cy="490"/>
                  </a:xfrm>
                </p:grpSpPr>
                <p:sp>
                  <p:nvSpPr>
                    <p:cNvPr id="24604" name="Freeform 232"/>
                    <p:cNvSpPr>
                      <a:spLocks/>
                    </p:cNvSpPr>
                    <p:nvPr/>
                  </p:nvSpPr>
                  <p:spPr bwMode="auto">
                    <a:xfrm>
                      <a:off x="1392" y="3024"/>
                      <a:ext cx="419" cy="490"/>
                    </a:xfrm>
                    <a:custGeom>
                      <a:avLst/>
                      <a:gdLst>
                        <a:gd name="T0" fmla="*/ 0 w 1198"/>
                        <a:gd name="T1" fmla="*/ 0 h 1359"/>
                        <a:gd name="T2" fmla="*/ 0 w 1198"/>
                        <a:gd name="T3" fmla="*/ 0 h 1359"/>
                        <a:gd name="T4" fmla="*/ 0 w 1198"/>
                        <a:gd name="T5" fmla="*/ 0 h 1359"/>
                        <a:gd name="T6" fmla="*/ 0 w 1198"/>
                        <a:gd name="T7" fmla="*/ 0 h 1359"/>
                        <a:gd name="T8" fmla="*/ 0 w 1198"/>
                        <a:gd name="T9" fmla="*/ 0 h 1359"/>
                        <a:gd name="T10" fmla="*/ 0 w 1198"/>
                        <a:gd name="T11" fmla="*/ 0 h 1359"/>
                        <a:gd name="T12" fmla="*/ 0 w 1198"/>
                        <a:gd name="T13" fmla="*/ 0 h 1359"/>
                        <a:gd name="T14" fmla="*/ 0 w 1198"/>
                        <a:gd name="T15" fmla="*/ 0 h 1359"/>
                        <a:gd name="T16" fmla="*/ 0 w 1198"/>
                        <a:gd name="T17" fmla="*/ 0 h 1359"/>
                        <a:gd name="T18" fmla="*/ 0 w 1198"/>
                        <a:gd name="T19" fmla="*/ 0 h 1359"/>
                        <a:gd name="T20" fmla="*/ 0 w 1198"/>
                        <a:gd name="T21" fmla="*/ 0 h 1359"/>
                        <a:gd name="T22" fmla="*/ 0 w 1198"/>
                        <a:gd name="T23" fmla="*/ 0 h 1359"/>
                        <a:gd name="T24" fmla="*/ 0 w 1198"/>
                        <a:gd name="T25" fmla="*/ 0 h 1359"/>
                        <a:gd name="T26" fmla="*/ 0 w 1198"/>
                        <a:gd name="T27" fmla="*/ 0 h 1359"/>
                        <a:gd name="T28" fmla="*/ 0 w 1198"/>
                        <a:gd name="T29" fmla="*/ 0 h 1359"/>
                        <a:gd name="T30" fmla="*/ 0 w 1198"/>
                        <a:gd name="T31" fmla="*/ 0 h 1359"/>
                        <a:gd name="T32" fmla="*/ 0 w 1198"/>
                        <a:gd name="T33" fmla="*/ 0 h 1359"/>
                        <a:gd name="T34" fmla="*/ 0 w 1198"/>
                        <a:gd name="T35" fmla="*/ 0 h 1359"/>
                        <a:gd name="T36" fmla="*/ 0 w 1198"/>
                        <a:gd name="T37" fmla="*/ 0 h 1359"/>
                        <a:gd name="T38" fmla="*/ 0 w 1198"/>
                        <a:gd name="T39" fmla="*/ 0 h 1359"/>
                        <a:gd name="T40" fmla="*/ 0 w 1198"/>
                        <a:gd name="T41" fmla="*/ 0 h 1359"/>
                        <a:gd name="T42" fmla="*/ 0 w 1198"/>
                        <a:gd name="T43" fmla="*/ 0 h 1359"/>
                        <a:gd name="T44" fmla="*/ 0 w 1198"/>
                        <a:gd name="T45" fmla="*/ 0 h 1359"/>
                        <a:gd name="T46" fmla="*/ 0 w 1198"/>
                        <a:gd name="T47" fmla="*/ 0 h 1359"/>
                        <a:gd name="T48" fmla="*/ 0 w 1198"/>
                        <a:gd name="T49" fmla="*/ 0 h 1359"/>
                        <a:gd name="T50" fmla="*/ 0 w 1198"/>
                        <a:gd name="T51" fmla="*/ 0 h 1359"/>
                        <a:gd name="T52" fmla="*/ 0 w 1198"/>
                        <a:gd name="T53" fmla="*/ 0 h 1359"/>
                        <a:gd name="T54" fmla="*/ 0 w 1198"/>
                        <a:gd name="T55" fmla="*/ 0 h 1359"/>
                        <a:gd name="T56" fmla="*/ 0 w 1198"/>
                        <a:gd name="T57" fmla="*/ 0 h 1359"/>
                        <a:gd name="T58" fmla="*/ 0 w 1198"/>
                        <a:gd name="T59" fmla="*/ 0 h 1359"/>
                        <a:gd name="T60" fmla="*/ 0 w 1198"/>
                        <a:gd name="T61" fmla="*/ 0 h 1359"/>
                        <a:gd name="T62" fmla="*/ 0 w 1198"/>
                        <a:gd name="T63" fmla="*/ 0 h 1359"/>
                        <a:gd name="T64" fmla="*/ 0 w 1198"/>
                        <a:gd name="T65" fmla="*/ 0 h 1359"/>
                        <a:gd name="T66" fmla="*/ 0 w 1198"/>
                        <a:gd name="T67" fmla="*/ 0 h 1359"/>
                        <a:gd name="T68" fmla="*/ 0 w 1198"/>
                        <a:gd name="T69" fmla="*/ 0 h 1359"/>
                        <a:gd name="T70" fmla="*/ 0 w 1198"/>
                        <a:gd name="T71" fmla="*/ 0 h 1359"/>
                        <a:gd name="T72" fmla="*/ 0 w 1198"/>
                        <a:gd name="T73" fmla="*/ 0 h 135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98"/>
                        <a:gd name="T112" fmla="*/ 0 h 1359"/>
                        <a:gd name="T113" fmla="*/ 1198 w 1198"/>
                        <a:gd name="T114" fmla="*/ 1359 h 135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98" h="1359">
                          <a:moveTo>
                            <a:pt x="3" y="1117"/>
                          </a:moveTo>
                          <a:lnTo>
                            <a:pt x="251" y="96"/>
                          </a:lnTo>
                          <a:lnTo>
                            <a:pt x="204" y="79"/>
                          </a:lnTo>
                          <a:lnTo>
                            <a:pt x="182" y="65"/>
                          </a:lnTo>
                          <a:lnTo>
                            <a:pt x="181" y="50"/>
                          </a:lnTo>
                          <a:lnTo>
                            <a:pt x="194" y="39"/>
                          </a:lnTo>
                          <a:lnTo>
                            <a:pt x="214" y="29"/>
                          </a:lnTo>
                          <a:lnTo>
                            <a:pt x="236" y="21"/>
                          </a:lnTo>
                          <a:lnTo>
                            <a:pt x="253" y="17"/>
                          </a:lnTo>
                          <a:lnTo>
                            <a:pt x="260" y="16"/>
                          </a:lnTo>
                          <a:lnTo>
                            <a:pt x="334" y="8"/>
                          </a:lnTo>
                          <a:lnTo>
                            <a:pt x="406" y="4"/>
                          </a:lnTo>
                          <a:lnTo>
                            <a:pt x="477" y="1"/>
                          </a:lnTo>
                          <a:lnTo>
                            <a:pt x="546" y="0"/>
                          </a:lnTo>
                          <a:lnTo>
                            <a:pt x="612" y="0"/>
                          </a:lnTo>
                          <a:lnTo>
                            <a:pt x="676" y="1"/>
                          </a:lnTo>
                          <a:lnTo>
                            <a:pt x="736" y="3"/>
                          </a:lnTo>
                          <a:lnTo>
                            <a:pt x="791" y="4"/>
                          </a:lnTo>
                          <a:lnTo>
                            <a:pt x="843" y="8"/>
                          </a:lnTo>
                          <a:lnTo>
                            <a:pt x="889" y="11"/>
                          </a:lnTo>
                          <a:lnTo>
                            <a:pt x="930" y="14"/>
                          </a:lnTo>
                          <a:lnTo>
                            <a:pt x="963" y="17"/>
                          </a:lnTo>
                          <a:lnTo>
                            <a:pt x="990" y="20"/>
                          </a:lnTo>
                          <a:lnTo>
                            <a:pt x="1010" y="23"/>
                          </a:lnTo>
                          <a:lnTo>
                            <a:pt x="1023" y="24"/>
                          </a:lnTo>
                          <a:lnTo>
                            <a:pt x="1028" y="24"/>
                          </a:lnTo>
                          <a:lnTo>
                            <a:pt x="1031" y="24"/>
                          </a:lnTo>
                          <a:lnTo>
                            <a:pt x="1041" y="26"/>
                          </a:lnTo>
                          <a:lnTo>
                            <a:pt x="1055" y="27"/>
                          </a:lnTo>
                          <a:lnTo>
                            <a:pt x="1071" y="30"/>
                          </a:lnTo>
                          <a:lnTo>
                            <a:pt x="1090" y="33"/>
                          </a:lnTo>
                          <a:lnTo>
                            <a:pt x="1110" y="37"/>
                          </a:lnTo>
                          <a:lnTo>
                            <a:pt x="1127" y="42"/>
                          </a:lnTo>
                          <a:lnTo>
                            <a:pt x="1142" y="47"/>
                          </a:lnTo>
                          <a:lnTo>
                            <a:pt x="1153" y="53"/>
                          </a:lnTo>
                          <a:lnTo>
                            <a:pt x="1159" y="59"/>
                          </a:lnTo>
                          <a:lnTo>
                            <a:pt x="1158" y="66"/>
                          </a:lnTo>
                          <a:lnTo>
                            <a:pt x="1148" y="75"/>
                          </a:lnTo>
                          <a:lnTo>
                            <a:pt x="1129" y="82"/>
                          </a:lnTo>
                          <a:lnTo>
                            <a:pt x="1097" y="92"/>
                          </a:lnTo>
                          <a:lnTo>
                            <a:pt x="1054" y="101"/>
                          </a:lnTo>
                          <a:lnTo>
                            <a:pt x="996" y="111"/>
                          </a:lnTo>
                          <a:lnTo>
                            <a:pt x="1185" y="1016"/>
                          </a:lnTo>
                          <a:lnTo>
                            <a:pt x="1186" y="1020"/>
                          </a:lnTo>
                          <a:lnTo>
                            <a:pt x="1191" y="1030"/>
                          </a:lnTo>
                          <a:lnTo>
                            <a:pt x="1195" y="1046"/>
                          </a:lnTo>
                          <a:lnTo>
                            <a:pt x="1198" y="1066"/>
                          </a:lnTo>
                          <a:lnTo>
                            <a:pt x="1198" y="1091"/>
                          </a:lnTo>
                          <a:lnTo>
                            <a:pt x="1194" y="1119"/>
                          </a:lnTo>
                          <a:lnTo>
                            <a:pt x="1182" y="1148"/>
                          </a:lnTo>
                          <a:lnTo>
                            <a:pt x="1163" y="1180"/>
                          </a:lnTo>
                          <a:lnTo>
                            <a:pt x="1135" y="1210"/>
                          </a:lnTo>
                          <a:lnTo>
                            <a:pt x="1094" y="1242"/>
                          </a:lnTo>
                          <a:lnTo>
                            <a:pt x="1041" y="1271"/>
                          </a:lnTo>
                          <a:lnTo>
                            <a:pt x="971" y="1297"/>
                          </a:lnTo>
                          <a:lnTo>
                            <a:pt x="886" y="1320"/>
                          </a:lnTo>
                          <a:lnTo>
                            <a:pt x="782" y="1339"/>
                          </a:lnTo>
                          <a:lnTo>
                            <a:pt x="658" y="1352"/>
                          </a:lnTo>
                          <a:lnTo>
                            <a:pt x="513" y="1359"/>
                          </a:lnTo>
                          <a:lnTo>
                            <a:pt x="507" y="1359"/>
                          </a:lnTo>
                          <a:lnTo>
                            <a:pt x="488" y="1358"/>
                          </a:lnTo>
                          <a:lnTo>
                            <a:pt x="461" y="1356"/>
                          </a:lnTo>
                          <a:lnTo>
                            <a:pt x="426" y="1353"/>
                          </a:lnTo>
                          <a:lnTo>
                            <a:pt x="384" y="1349"/>
                          </a:lnTo>
                          <a:lnTo>
                            <a:pt x="338" y="1343"/>
                          </a:lnTo>
                          <a:lnTo>
                            <a:pt x="289" y="1334"/>
                          </a:lnTo>
                          <a:lnTo>
                            <a:pt x="238" y="1323"/>
                          </a:lnTo>
                          <a:lnTo>
                            <a:pt x="189" y="1310"/>
                          </a:lnTo>
                          <a:lnTo>
                            <a:pt x="142" y="1294"/>
                          </a:lnTo>
                          <a:lnTo>
                            <a:pt x="98" y="1274"/>
                          </a:lnTo>
                          <a:lnTo>
                            <a:pt x="61" y="1251"/>
                          </a:lnTo>
                          <a:lnTo>
                            <a:pt x="32" y="1223"/>
                          </a:lnTo>
                          <a:lnTo>
                            <a:pt x="10" y="1193"/>
                          </a:lnTo>
                          <a:lnTo>
                            <a:pt x="0" y="1157"/>
                          </a:lnTo>
                          <a:lnTo>
                            <a:pt x="3" y="11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05" name="Freeform 233"/>
                    <p:cNvSpPr>
                      <a:spLocks/>
                    </p:cNvSpPr>
                    <p:nvPr/>
                  </p:nvSpPr>
                  <p:spPr bwMode="auto">
                    <a:xfrm>
                      <a:off x="1439" y="3259"/>
                      <a:ext cx="324" cy="210"/>
                    </a:xfrm>
                    <a:custGeom>
                      <a:avLst/>
                      <a:gdLst>
                        <a:gd name="T0" fmla="*/ 0 w 925"/>
                        <a:gd name="T1" fmla="*/ 0 h 582"/>
                        <a:gd name="T2" fmla="*/ 0 w 925"/>
                        <a:gd name="T3" fmla="*/ 0 h 582"/>
                        <a:gd name="T4" fmla="*/ 0 w 925"/>
                        <a:gd name="T5" fmla="*/ 0 h 582"/>
                        <a:gd name="T6" fmla="*/ 0 w 925"/>
                        <a:gd name="T7" fmla="*/ 0 h 582"/>
                        <a:gd name="T8" fmla="*/ 0 w 925"/>
                        <a:gd name="T9" fmla="*/ 0 h 582"/>
                        <a:gd name="T10" fmla="*/ 0 w 925"/>
                        <a:gd name="T11" fmla="*/ 0 h 582"/>
                        <a:gd name="T12" fmla="*/ 0 w 925"/>
                        <a:gd name="T13" fmla="*/ 0 h 582"/>
                        <a:gd name="T14" fmla="*/ 0 w 925"/>
                        <a:gd name="T15" fmla="*/ 0 h 582"/>
                        <a:gd name="T16" fmla="*/ 0 w 925"/>
                        <a:gd name="T17" fmla="*/ 0 h 582"/>
                        <a:gd name="T18" fmla="*/ 0 w 925"/>
                        <a:gd name="T19" fmla="*/ 0 h 582"/>
                        <a:gd name="T20" fmla="*/ 0 w 925"/>
                        <a:gd name="T21" fmla="*/ 0 h 582"/>
                        <a:gd name="T22" fmla="*/ 0 w 925"/>
                        <a:gd name="T23" fmla="*/ 0 h 582"/>
                        <a:gd name="T24" fmla="*/ 0 w 925"/>
                        <a:gd name="T25" fmla="*/ 0 h 582"/>
                        <a:gd name="T26" fmla="*/ 0 w 925"/>
                        <a:gd name="T27" fmla="*/ 0 h 582"/>
                        <a:gd name="T28" fmla="*/ 0 w 925"/>
                        <a:gd name="T29" fmla="*/ 0 h 582"/>
                        <a:gd name="T30" fmla="*/ 0 w 925"/>
                        <a:gd name="T31" fmla="*/ 0 h 582"/>
                        <a:gd name="T32" fmla="*/ 0 w 925"/>
                        <a:gd name="T33" fmla="*/ 0 h 582"/>
                        <a:gd name="T34" fmla="*/ 0 w 925"/>
                        <a:gd name="T35" fmla="*/ 0 h 582"/>
                        <a:gd name="T36" fmla="*/ 0 w 925"/>
                        <a:gd name="T37" fmla="*/ 0 h 582"/>
                        <a:gd name="T38" fmla="*/ 0 w 925"/>
                        <a:gd name="T39" fmla="*/ 0 h 582"/>
                        <a:gd name="T40" fmla="*/ 0 w 925"/>
                        <a:gd name="T41" fmla="*/ 0 h 582"/>
                        <a:gd name="T42" fmla="*/ 0 w 925"/>
                        <a:gd name="T43" fmla="*/ 0 h 582"/>
                        <a:gd name="T44" fmla="*/ 0 w 925"/>
                        <a:gd name="T45" fmla="*/ 0 h 582"/>
                        <a:gd name="T46" fmla="*/ 0 w 925"/>
                        <a:gd name="T47" fmla="*/ 0 h 582"/>
                        <a:gd name="T48" fmla="*/ 0 w 925"/>
                        <a:gd name="T49" fmla="*/ 0 h 582"/>
                        <a:gd name="T50" fmla="*/ 0 w 925"/>
                        <a:gd name="T51" fmla="*/ 0 h 582"/>
                        <a:gd name="T52" fmla="*/ 0 w 925"/>
                        <a:gd name="T53" fmla="*/ 0 h 582"/>
                        <a:gd name="T54" fmla="*/ 0 w 925"/>
                        <a:gd name="T55" fmla="*/ 0 h 582"/>
                        <a:gd name="T56" fmla="*/ 0 w 925"/>
                        <a:gd name="T57" fmla="*/ 0 h 582"/>
                        <a:gd name="T58" fmla="*/ 0 w 925"/>
                        <a:gd name="T59" fmla="*/ 0 h 582"/>
                        <a:gd name="T60" fmla="*/ 0 w 925"/>
                        <a:gd name="T61" fmla="*/ 0 h 582"/>
                        <a:gd name="T62" fmla="*/ 0 w 925"/>
                        <a:gd name="T63" fmla="*/ 0 h 582"/>
                        <a:gd name="T64" fmla="*/ 0 w 925"/>
                        <a:gd name="T65" fmla="*/ 0 h 582"/>
                        <a:gd name="T66" fmla="*/ 0 w 925"/>
                        <a:gd name="T67" fmla="*/ 0 h 582"/>
                        <a:gd name="T68" fmla="*/ 0 w 925"/>
                        <a:gd name="T69" fmla="*/ 0 h 582"/>
                        <a:gd name="T70" fmla="*/ 0 w 925"/>
                        <a:gd name="T71" fmla="*/ 0 h 582"/>
                        <a:gd name="T72" fmla="*/ 0 w 925"/>
                        <a:gd name="T73" fmla="*/ 0 h 582"/>
                        <a:gd name="T74" fmla="*/ 0 w 925"/>
                        <a:gd name="T75" fmla="*/ 0 h 582"/>
                        <a:gd name="T76" fmla="*/ 0 w 925"/>
                        <a:gd name="T77" fmla="*/ 0 h 582"/>
                        <a:gd name="T78" fmla="*/ 0 w 925"/>
                        <a:gd name="T79" fmla="*/ 0 h 582"/>
                        <a:gd name="T80" fmla="*/ 0 w 925"/>
                        <a:gd name="T81" fmla="*/ 0 h 582"/>
                        <a:gd name="T82" fmla="*/ 0 w 925"/>
                        <a:gd name="T83" fmla="*/ 0 h 582"/>
                        <a:gd name="T84" fmla="*/ 0 w 925"/>
                        <a:gd name="T85" fmla="*/ 0 h 582"/>
                        <a:gd name="T86" fmla="*/ 0 w 925"/>
                        <a:gd name="T87" fmla="*/ 0 h 582"/>
                        <a:gd name="T88" fmla="*/ 0 w 925"/>
                        <a:gd name="T89" fmla="*/ 0 h 582"/>
                        <a:gd name="T90" fmla="*/ 0 w 925"/>
                        <a:gd name="T91" fmla="*/ 0 h 582"/>
                        <a:gd name="T92" fmla="*/ 0 w 925"/>
                        <a:gd name="T93" fmla="*/ 0 h 582"/>
                        <a:gd name="T94" fmla="*/ 0 w 925"/>
                        <a:gd name="T95" fmla="*/ 0 h 582"/>
                        <a:gd name="T96" fmla="*/ 0 w 925"/>
                        <a:gd name="T97" fmla="*/ 0 h 582"/>
                        <a:gd name="T98" fmla="*/ 0 w 925"/>
                        <a:gd name="T99" fmla="*/ 0 h 582"/>
                        <a:gd name="T100" fmla="*/ 0 w 925"/>
                        <a:gd name="T101" fmla="*/ 0 h 58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25"/>
                        <a:gd name="T154" fmla="*/ 0 h 582"/>
                        <a:gd name="T155" fmla="*/ 925 w 925"/>
                        <a:gd name="T156" fmla="*/ 582 h 58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25" h="582">
                          <a:moveTo>
                            <a:pt x="860" y="11"/>
                          </a:moveTo>
                          <a:lnTo>
                            <a:pt x="857" y="11"/>
                          </a:lnTo>
                          <a:lnTo>
                            <a:pt x="848" y="13"/>
                          </a:lnTo>
                          <a:lnTo>
                            <a:pt x="835" y="14"/>
                          </a:lnTo>
                          <a:lnTo>
                            <a:pt x="817" y="15"/>
                          </a:lnTo>
                          <a:lnTo>
                            <a:pt x="792" y="18"/>
                          </a:lnTo>
                          <a:lnTo>
                            <a:pt x="762" y="20"/>
                          </a:lnTo>
                          <a:lnTo>
                            <a:pt x="726" y="21"/>
                          </a:lnTo>
                          <a:lnTo>
                            <a:pt x="685" y="23"/>
                          </a:lnTo>
                          <a:lnTo>
                            <a:pt x="639" y="24"/>
                          </a:lnTo>
                          <a:lnTo>
                            <a:pt x="587" y="24"/>
                          </a:lnTo>
                          <a:lnTo>
                            <a:pt x="530" y="23"/>
                          </a:lnTo>
                          <a:lnTo>
                            <a:pt x="468" y="21"/>
                          </a:lnTo>
                          <a:lnTo>
                            <a:pt x="400" y="18"/>
                          </a:lnTo>
                          <a:lnTo>
                            <a:pt x="326" y="14"/>
                          </a:lnTo>
                          <a:lnTo>
                            <a:pt x="247" y="8"/>
                          </a:lnTo>
                          <a:lnTo>
                            <a:pt x="163" y="0"/>
                          </a:lnTo>
                          <a:lnTo>
                            <a:pt x="9" y="468"/>
                          </a:lnTo>
                          <a:lnTo>
                            <a:pt x="7" y="470"/>
                          </a:lnTo>
                          <a:lnTo>
                            <a:pt x="6" y="473"/>
                          </a:lnTo>
                          <a:lnTo>
                            <a:pt x="3" y="479"/>
                          </a:lnTo>
                          <a:lnTo>
                            <a:pt x="0" y="486"/>
                          </a:lnTo>
                          <a:lnTo>
                            <a:pt x="0" y="493"/>
                          </a:lnTo>
                          <a:lnTo>
                            <a:pt x="0" y="503"/>
                          </a:lnTo>
                          <a:lnTo>
                            <a:pt x="4" y="513"/>
                          </a:lnTo>
                          <a:lnTo>
                            <a:pt x="13" y="523"/>
                          </a:lnTo>
                          <a:lnTo>
                            <a:pt x="26" y="533"/>
                          </a:lnTo>
                          <a:lnTo>
                            <a:pt x="43" y="544"/>
                          </a:lnTo>
                          <a:lnTo>
                            <a:pt x="69" y="554"/>
                          </a:lnTo>
                          <a:lnTo>
                            <a:pt x="101" y="562"/>
                          </a:lnTo>
                          <a:lnTo>
                            <a:pt x="141" y="569"/>
                          </a:lnTo>
                          <a:lnTo>
                            <a:pt x="190" y="575"/>
                          </a:lnTo>
                          <a:lnTo>
                            <a:pt x="250" y="580"/>
                          </a:lnTo>
                          <a:lnTo>
                            <a:pt x="319" y="581"/>
                          </a:lnTo>
                          <a:lnTo>
                            <a:pt x="325" y="581"/>
                          </a:lnTo>
                          <a:lnTo>
                            <a:pt x="343" y="581"/>
                          </a:lnTo>
                          <a:lnTo>
                            <a:pt x="372" y="582"/>
                          </a:lnTo>
                          <a:lnTo>
                            <a:pt x="410" y="582"/>
                          </a:lnTo>
                          <a:lnTo>
                            <a:pt x="453" y="581"/>
                          </a:lnTo>
                          <a:lnTo>
                            <a:pt x="504" y="580"/>
                          </a:lnTo>
                          <a:lnTo>
                            <a:pt x="556" y="575"/>
                          </a:lnTo>
                          <a:lnTo>
                            <a:pt x="612" y="569"/>
                          </a:lnTo>
                          <a:lnTo>
                            <a:pt x="667" y="562"/>
                          </a:lnTo>
                          <a:lnTo>
                            <a:pt x="720" y="552"/>
                          </a:lnTo>
                          <a:lnTo>
                            <a:pt x="772" y="539"/>
                          </a:lnTo>
                          <a:lnTo>
                            <a:pt x="818" y="522"/>
                          </a:lnTo>
                          <a:lnTo>
                            <a:pt x="859" y="503"/>
                          </a:lnTo>
                          <a:lnTo>
                            <a:pt x="890" y="479"/>
                          </a:lnTo>
                          <a:lnTo>
                            <a:pt x="913" y="451"/>
                          </a:lnTo>
                          <a:lnTo>
                            <a:pt x="925" y="418"/>
                          </a:lnTo>
                          <a:lnTo>
                            <a:pt x="860" y="11"/>
                          </a:lnTo>
                          <a:close/>
                        </a:path>
                      </a:pathLst>
                    </a:custGeom>
                    <a:solidFill>
                      <a:srgbClr val="00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06" name="Freeform 234"/>
                    <p:cNvSpPr>
                      <a:spLocks/>
                    </p:cNvSpPr>
                    <p:nvPr/>
                  </p:nvSpPr>
                  <p:spPr bwMode="auto">
                    <a:xfrm>
                      <a:off x="1438" y="3077"/>
                      <a:ext cx="117" cy="364"/>
                    </a:xfrm>
                    <a:custGeom>
                      <a:avLst/>
                      <a:gdLst>
                        <a:gd name="T0" fmla="*/ 0 w 333"/>
                        <a:gd name="T1" fmla="*/ 0 h 1012"/>
                        <a:gd name="T2" fmla="*/ 0 w 333"/>
                        <a:gd name="T3" fmla="*/ 0 h 1012"/>
                        <a:gd name="T4" fmla="*/ 0 w 333"/>
                        <a:gd name="T5" fmla="*/ 0 h 1012"/>
                        <a:gd name="T6" fmla="*/ 0 w 333"/>
                        <a:gd name="T7" fmla="*/ 0 h 1012"/>
                        <a:gd name="T8" fmla="*/ 0 w 333"/>
                        <a:gd name="T9" fmla="*/ 0 h 1012"/>
                        <a:gd name="T10" fmla="*/ 0 w 333"/>
                        <a:gd name="T11" fmla="*/ 0 h 1012"/>
                        <a:gd name="T12" fmla="*/ 0 w 333"/>
                        <a:gd name="T13" fmla="*/ 0 h 1012"/>
                        <a:gd name="T14" fmla="*/ 0 w 333"/>
                        <a:gd name="T15" fmla="*/ 0 h 1012"/>
                        <a:gd name="T16" fmla="*/ 0 w 333"/>
                        <a:gd name="T17" fmla="*/ 0 h 1012"/>
                        <a:gd name="T18" fmla="*/ 0 w 333"/>
                        <a:gd name="T19" fmla="*/ 0 h 1012"/>
                        <a:gd name="T20" fmla="*/ 0 w 333"/>
                        <a:gd name="T21" fmla="*/ 0 h 1012"/>
                        <a:gd name="T22" fmla="*/ 0 w 333"/>
                        <a:gd name="T23" fmla="*/ 0 h 1012"/>
                        <a:gd name="T24" fmla="*/ 0 w 333"/>
                        <a:gd name="T25" fmla="*/ 0 h 1012"/>
                        <a:gd name="T26" fmla="*/ 0 w 333"/>
                        <a:gd name="T27" fmla="*/ 0 h 1012"/>
                        <a:gd name="T28" fmla="*/ 0 w 333"/>
                        <a:gd name="T29" fmla="*/ 0 h 1012"/>
                        <a:gd name="T30" fmla="*/ 0 w 333"/>
                        <a:gd name="T31" fmla="*/ 0 h 1012"/>
                        <a:gd name="T32" fmla="*/ 0 w 333"/>
                        <a:gd name="T33" fmla="*/ 0 h 1012"/>
                        <a:gd name="T34" fmla="*/ 0 w 333"/>
                        <a:gd name="T35" fmla="*/ 0 h 1012"/>
                        <a:gd name="T36" fmla="*/ 0 w 333"/>
                        <a:gd name="T37" fmla="*/ 0 h 10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33"/>
                        <a:gd name="T58" fmla="*/ 0 h 1012"/>
                        <a:gd name="T59" fmla="*/ 333 w 333"/>
                        <a:gd name="T60" fmla="*/ 1012 h 10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33" h="1012">
                          <a:moveTo>
                            <a:pt x="0" y="991"/>
                          </a:moveTo>
                          <a:lnTo>
                            <a:pt x="218" y="0"/>
                          </a:lnTo>
                          <a:lnTo>
                            <a:pt x="240" y="1"/>
                          </a:lnTo>
                          <a:lnTo>
                            <a:pt x="260" y="4"/>
                          </a:lnTo>
                          <a:lnTo>
                            <a:pt x="280" y="6"/>
                          </a:lnTo>
                          <a:lnTo>
                            <a:pt x="297" y="7"/>
                          </a:lnTo>
                          <a:lnTo>
                            <a:pt x="312" y="9"/>
                          </a:lnTo>
                          <a:lnTo>
                            <a:pt x="323" y="9"/>
                          </a:lnTo>
                          <a:lnTo>
                            <a:pt x="331" y="10"/>
                          </a:lnTo>
                          <a:lnTo>
                            <a:pt x="333" y="10"/>
                          </a:lnTo>
                          <a:lnTo>
                            <a:pt x="162" y="1012"/>
                          </a:lnTo>
                          <a:lnTo>
                            <a:pt x="155" y="1012"/>
                          </a:lnTo>
                          <a:lnTo>
                            <a:pt x="137" y="1010"/>
                          </a:lnTo>
                          <a:lnTo>
                            <a:pt x="113" y="1009"/>
                          </a:lnTo>
                          <a:lnTo>
                            <a:pt x="85" y="1006"/>
                          </a:lnTo>
                          <a:lnTo>
                            <a:pt x="56" y="1003"/>
                          </a:lnTo>
                          <a:lnTo>
                            <a:pt x="29" y="1000"/>
                          </a:lnTo>
                          <a:lnTo>
                            <a:pt x="10" y="996"/>
                          </a:lnTo>
                          <a:lnTo>
                            <a:pt x="0" y="9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07" name="Freeform 235"/>
                    <p:cNvSpPr>
                      <a:spLocks/>
                    </p:cNvSpPr>
                    <p:nvPr/>
                  </p:nvSpPr>
                  <p:spPr bwMode="auto">
                    <a:xfrm>
                      <a:off x="1501" y="3280"/>
                      <a:ext cx="219" cy="173"/>
                    </a:xfrm>
                    <a:custGeom>
                      <a:avLst/>
                      <a:gdLst>
                        <a:gd name="T0" fmla="*/ 0 w 629"/>
                        <a:gd name="T1" fmla="*/ 0 h 480"/>
                        <a:gd name="T2" fmla="*/ 0 w 629"/>
                        <a:gd name="T3" fmla="*/ 0 h 480"/>
                        <a:gd name="T4" fmla="*/ 0 w 629"/>
                        <a:gd name="T5" fmla="*/ 0 h 480"/>
                        <a:gd name="T6" fmla="*/ 0 w 629"/>
                        <a:gd name="T7" fmla="*/ 0 h 480"/>
                        <a:gd name="T8" fmla="*/ 0 w 629"/>
                        <a:gd name="T9" fmla="*/ 0 h 480"/>
                        <a:gd name="T10" fmla="*/ 0 w 629"/>
                        <a:gd name="T11" fmla="*/ 0 h 480"/>
                        <a:gd name="T12" fmla="*/ 0 w 629"/>
                        <a:gd name="T13" fmla="*/ 0 h 480"/>
                        <a:gd name="T14" fmla="*/ 0 w 629"/>
                        <a:gd name="T15" fmla="*/ 0 h 480"/>
                        <a:gd name="T16" fmla="*/ 0 w 629"/>
                        <a:gd name="T17" fmla="*/ 0 h 480"/>
                        <a:gd name="T18" fmla="*/ 0 w 629"/>
                        <a:gd name="T19" fmla="*/ 0 h 480"/>
                        <a:gd name="T20" fmla="*/ 0 w 629"/>
                        <a:gd name="T21" fmla="*/ 0 h 480"/>
                        <a:gd name="T22" fmla="*/ 0 w 629"/>
                        <a:gd name="T23" fmla="*/ 0 h 480"/>
                        <a:gd name="T24" fmla="*/ 0 w 629"/>
                        <a:gd name="T25" fmla="*/ 0 h 480"/>
                        <a:gd name="T26" fmla="*/ 0 w 629"/>
                        <a:gd name="T27" fmla="*/ 0 h 480"/>
                        <a:gd name="T28" fmla="*/ 0 w 629"/>
                        <a:gd name="T29" fmla="*/ 0 h 480"/>
                        <a:gd name="T30" fmla="*/ 0 w 629"/>
                        <a:gd name="T31" fmla="*/ 0 h 480"/>
                        <a:gd name="T32" fmla="*/ 0 w 629"/>
                        <a:gd name="T33" fmla="*/ 0 h 480"/>
                        <a:gd name="T34" fmla="*/ 0 w 629"/>
                        <a:gd name="T35" fmla="*/ 0 h 480"/>
                        <a:gd name="T36" fmla="*/ 0 w 629"/>
                        <a:gd name="T37" fmla="*/ 0 h 480"/>
                        <a:gd name="T38" fmla="*/ 0 w 629"/>
                        <a:gd name="T39" fmla="*/ 0 h 480"/>
                        <a:gd name="T40" fmla="*/ 0 w 629"/>
                        <a:gd name="T41" fmla="*/ 0 h 480"/>
                        <a:gd name="T42" fmla="*/ 0 w 629"/>
                        <a:gd name="T43" fmla="*/ 0 h 480"/>
                        <a:gd name="T44" fmla="*/ 0 w 629"/>
                        <a:gd name="T45" fmla="*/ 0 h 480"/>
                        <a:gd name="T46" fmla="*/ 0 w 629"/>
                        <a:gd name="T47" fmla="*/ 0 h 480"/>
                        <a:gd name="T48" fmla="*/ 0 w 629"/>
                        <a:gd name="T49" fmla="*/ 0 h 480"/>
                        <a:gd name="T50" fmla="*/ 0 w 629"/>
                        <a:gd name="T51" fmla="*/ 0 h 480"/>
                        <a:gd name="T52" fmla="*/ 0 w 629"/>
                        <a:gd name="T53" fmla="*/ 0 h 480"/>
                        <a:gd name="T54" fmla="*/ 0 w 629"/>
                        <a:gd name="T55" fmla="*/ 0 h 480"/>
                        <a:gd name="T56" fmla="*/ 0 w 629"/>
                        <a:gd name="T57" fmla="*/ 0 h 480"/>
                        <a:gd name="T58" fmla="*/ 0 w 629"/>
                        <a:gd name="T59" fmla="*/ 0 h 480"/>
                        <a:gd name="T60" fmla="*/ 0 w 629"/>
                        <a:gd name="T61" fmla="*/ 0 h 480"/>
                        <a:gd name="T62" fmla="*/ 0 w 629"/>
                        <a:gd name="T63" fmla="*/ 0 h 480"/>
                        <a:gd name="T64" fmla="*/ 0 w 629"/>
                        <a:gd name="T65" fmla="*/ 0 h 480"/>
                        <a:gd name="T66" fmla="*/ 0 w 629"/>
                        <a:gd name="T67" fmla="*/ 0 h 480"/>
                        <a:gd name="T68" fmla="*/ 0 w 629"/>
                        <a:gd name="T69" fmla="*/ 0 h 480"/>
                        <a:gd name="T70" fmla="*/ 0 w 629"/>
                        <a:gd name="T71" fmla="*/ 0 h 480"/>
                        <a:gd name="T72" fmla="*/ 0 w 629"/>
                        <a:gd name="T73" fmla="*/ 0 h 480"/>
                        <a:gd name="T74" fmla="*/ 0 w 629"/>
                        <a:gd name="T75" fmla="*/ 0 h 480"/>
                        <a:gd name="T76" fmla="*/ 0 w 629"/>
                        <a:gd name="T77" fmla="*/ 0 h 480"/>
                        <a:gd name="T78" fmla="*/ 0 w 629"/>
                        <a:gd name="T79" fmla="*/ 0 h 480"/>
                        <a:gd name="T80" fmla="*/ 0 w 629"/>
                        <a:gd name="T81" fmla="*/ 0 h 480"/>
                        <a:gd name="T82" fmla="*/ 0 w 629"/>
                        <a:gd name="T83" fmla="*/ 0 h 480"/>
                        <a:gd name="T84" fmla="*/ 0 w 629"/>
                        <a:gd name="T85" fmla="*/ 0 h 480"/>
                        <a:gd name="T86" fmla="*/ 0 w 629"/>
                        <a:gd name="T87" fmla="*/ 0 h 480"/>
                        <a:gd name="T88" fmla="*/ 0 w 629"/>
                        <a:gd name="T89" fmla="*/ 0 h 480"/>
                        <a:gd name="T90" fmla="*/ 0 w 629"/>
                        <a:gd name="T91" fmla="*/ 0 h 480"/>
                        <a:gd name="T92" fmla="*/ 0 w 629"/>
                        <a:gd name="T93" fmla="*/ 0 h 480"/>
                        <a:gd name="T94" fmla="*/ 0 w 629"/>
                        <a:gd name="T95" fmla="*/ 0 h 480"/>
                        <a:gd name="T96" fmla="*/ 0 w 629"/>
                        <a:gd name="T97" fmla="*/ 0 h 480"/>
                        <a:gd name="T98" fmla="*/ 0 w 629"/>
                        <a:gd name="T99" fmla="*/ 0 h 480"/>
                        <a:gd name="T100" fmla="*/ 0 w 629"/>
                        <a:gd name="T101" fmla="*/ 0 h 480"/>
                        <a:gd name="T102" fmla="*/ 0 w 629"/>
                        <a:gd name="T103" fmla="*/ 0 h 480"/>
                        <a:gd name="T104" fmla="*/ 0 w 629"/>
                        <a:gd name="T105" fmla="*/ 0 h 480"/>
                        <a:gd name="T106" fmla="*/ 0 w 629"/>
                        <a:gd name="T107" fmla="*/ 0 h 480"/>
                        <a:gd name="T108" fmla="*/ 0 w 629"/>
                        <a:gd name="T109" fmla="*/ 0 h 480"/>
                        <a:gd name="T110" fmla="*/ 0 w 629"/>
                        <a:gd name="T111" fmla="*/ 0 h 480"/>
                        <a:gd name="T112" fmla="*/ 0 w 629"/>
                        <a:gd name="T113" fmla="*/ 0 h 480"/>
                        <a:gd name="T114" fmla="*/ 0 w 629"/>
                        <a:gd name="T115" fmla="*/ 0 h 48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29"/>
                        <a:gd name="T175" fmla="*/ 0 h 480"/>
                        <a:gd name="T176" fmla="*/ 629 w 629"/>
                        <a:gd name="T177" fmla="*/ 480 h 48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29" h="480">
                          <a:moveTo>
                            <a:pt x="239" y="17"/>
                          </a:moveTo>
                          <a:lnTo>
                            <a:pt x="264" y="17"/>
                          </a:lnTo>
                          <a:lnTo>
                            <a:pt x="288" y="17"/>
                          </a:lnTo>
                          <a:lnTo>
                            <a:pt x="311" y="16"/>
                          </a:lnTo>
                          <a:lnTo>
                            <a:pt x="333" y="13"/>
                          </a:lnTo>
                          <a:lnTo>
                            <a:pt x="355" y="11"/>
                          </a:lnTo>
                          <a:lnTo>
                            <a:pt x="376" y="8"/>
                          </a:lnTo>
                          <a:lnTo>
                            <a:pt x="398" y="5"/>
                          </a:lnTo>
                          <a:lnTo>
                            <a:pt x="420" y="4"/>
                          </a:lnTo>
                          <a:lnTo>
                            <a:pt x="448" y="1"/>
                          </a:lnTo>
                          <a:lnTo>
                            <a:pt x="480" y="0"/>
                          </a:lnTo>
                          <a:lnTo>
                            <a:pt x="512" y="0"/>
                          </a:lnTo>
                          <a:lnTo>
                            <a:pt x="544" y="0"/>
                          </a:lnTo>
                          <a:lnTo>
                            <a:pt x="571" y="1"/>
                          </a:lnTo>
                          <a:lnTo>
                            <a:pt x="594" y="3"/>
                          </a:lnTo>
                          <a:lnTo>
                            <a:pt x="613" y="7"/>
                          </a:lnTo>
                          <a:lnTo>
                            <a:pt x="623" y="11"/>
                          </a:lnTo>
                          <a:lnTo>
                            <a:pt x="629" y="21"/>
                          </a:lnTo>
                          <a:lnTo>
                            <a:pt x="623" y="31"/>
                          </a:lnTo>
                          <a:lnTo>
                            <a:pt x="609" y="40"/>
                          </a:lnTo>
                          <a:lnTo>
                            <a:pt x="590" y="50"/>
                          </a:lnTo>
                          <a:lnTo>
                            <a:pt x="567" y="59"/>
                          </a:lnTo>
                          <a:lnTo>
                            <a:pt x="545" y="69"/>
                          </a:lnTo>
                          <a:lnTo>
                            <a:pt x="525" y="79"/>
                          </a:lnTo>
                          <a:lnTo>
                            <a:pt x="510" y="91"/>
                          </a:lnTo>
                          <a:lnTo>
                            <a:pt x="502" y="102"/>
                          </a:lnTo>
                          <a:lnTo>
                            <a:pt x="503" y="112"/>
                          </a:lnTo>
                          <a:lnTo>
                            <a:pt x="512" y="124"/>
                          </a:lnTo>
                          <a:lnTo>
                            <a:pt x="529" y="135"/>
                          </a:lnTo>
                          <a:lnTo>
                            <a:pt x="539" y="141"/>
                          </a:lnTo>
                          <a:lnTo>
                            <a:pt x="546" y="147"/>
                          </a:lnTo>
                          <a:lnTo>
                            <a:pt x="552" y="151"/>
                          </a:lnTo>
                          <a:lnTo>
                            <a:pt x="555" y="157"/>
                          </a:lnTo>
                          <a:lnTo>
                            <a:pt x="559" y="163"/>
                          </a:lnTo>
                          <a:lnTo>
                            <a:pt x="562" y="167"/>
                          </a:lnTo>
                          <a:lnTo>
                            <a:pt x="568" y="173"/>
                          </a:lnTo>
                          <a:lnTo>
                            <a:pt x="577" y="179"/>
                          </a:lnTo>
                          <a:lnTo>
                            <a:pt x="585" y="187"/>
                          </a:lnTo>
                          <a:lnTo>
                            <a:pt x="583" y="196"/>
                          </a:lnTo>
                          <a:lnTo>
                            <a:pt x="574" y="203"/>
                          </a:lnTo>
                          <a:lnTo>
                            <a:pt x="559" y="212"/>
                          </a:lnTo>
                          <a:lnTo>
                            <a:pt x="541" y="219"/>
                          </a:lnTo>
                          <a:lnTo>
                            <a:pt x="519" y="226"/>
                          </a:lnTo>
                          <a:lnTo>
                            <a:pt x="499" y="235"/>
                          </a:lnTo>
                          <a:lnTo>
                            <a:pt x="482" y="242"/>
                          </a:lnTo>
                          <a:lnTo>
                            <a:pt x="469" y="249"/>
                          </a:lnTo>
                          <a:lnTo>
                            <a:pt x="458" y="257"/>
                          </a:lnTo>
                          <a:lnTo>
                            <a:pt x="456" y="265"/>
                          </a:lnTo>
                          <a:lnTo>
                            <a:pt x="461" y="274"/>
                          </a:lnTo>
                          <a:lnTo>
                            <a:pt x="476" y="287"/>
                          </a:lnTo>
                          <a:lnTo>
                            <a:pt x="490" y="300"/>
                          </a:lnTo>
                          <a:lnTo>
                            <a:pt x="503" y="313"/>
                          </a:lnTo>
                          <a:lnTo>
                            <a:pt x="513" y="326"/>
                          </a:lnTo>
                          <a:lnTo>
                            <a:pt x="522" y="340"/>
                          </a:lnTo>
                          <a:lnTo>
                            <a:pt x="528" y="353"/>
                          </a:lnTo>
                          <a:lnTo>
                            <a:pt x="529" y="366"/>
                          </a:lnTo>
                          <a:lnTo>
                            <a:pt x="528" y="379"/>
                          </a:lnTo>
                          <a:lnTo>
                            <a:pt x="521" y="392"/>
                          </a:lnTo>
                          <a:lnTo>
                            <a:pt x="508" y="404"/>
                          </a:lnTo>
                          <a:lnTo>
                            <a:pt x="489" y="417"/>
                          </a:lnTo>
                          <a:lnTo>
                            <a:pt x="464" y="428"/>
                          </a:lnTo>
                          <a:lnTo>
                            <a:pt x="431" y="440"/>
                          </a:lnTo>
                          <a:lnTo>
                            <a:pt x="391" y="450"/>
                          </a:lnTo>
                          <a:lnTo>
                            <a:pt x="343" y="460"/>
                          </a:lnTo>
                          <a:lnTo>
                            <a:pt x="285" y="470"/>
                          </a:lnTo>
                          <a:lnTo>
                            <a:pt x="265" y="473"/>
                          </a:lnTo>
                          <a:lnTo>
                            <a:pt x="245" y="476"/>
                          </a:lnTo>
                          <a:lnTo>
                            <a:pt x="222" y="477"/>
                          </a:lnTo>
                          <a:lnTo>
                            <a:pt x="197" y="479"/>
                          </a:lnTo>
                          <a:lnTo>
                            <a:pt x="174" y="480"/>
                          </a:lnTo>
                          <a:lnTo>
                            <a:pt x="150" y="480"/>
                          </a:lnTo>
                          <a:lnTo>
                            <a:pt x="127" y="480"/>
                          </a:lnTo>
                          <a:lnTo>
                            <a:pt x="103" y="480"/>
                          </a:lnTo>
                          <a:lnTo>
                            <a:pt x="82" y="479"/>
                          </a:lnTo>
                          <a:lnTo>
                            <a:pt x="62" y="477"/>
                          </a:lnTo>
                          <a:lnTo>
                            <a:pt x="43" y="476"/>
                          </a:lnTo>
                          <a:lnTo>
                            <a:pt x="28" y="473"/>
                          </a:lnTo>
                          <a:lnTo>
                            <a:pt x="15" y="470"/>
                          </a:lnTo>
                          <a:lnTo>
                            <a:pt x="7" y="466"/>
                          </a:lnTo>
                          <a:lnTo>
                            <a:pt x="1" y="461"/>
                          </a:lnTo>
                          <a:lnTo>
                            <a:pt x="0" y="457"/>
                          </a:lnTo>
                          <a:lnTo>
                            <a:pt x="11" y="443"/>
                          </a:lnTo>
                          <a:lnTo>
                            <a:pt x="36" y="428"/>
                          </a:lnTo>
                          <a:lnTo>
                            <a:pt x="67" y="414"/>
                          </a:lnTo>
                          <a:lnTo>
                            <a:pt x="102" y="399"/>
                          </a:lnTo>
                          <a:lnTo>
                            <a:pt x="134" y="386"/>
                          </a:lnTo>
                          <a:lnTo>
                            <a:pt x="160" y="371"/>
                          </a:lnTo>
                          <a:lnTo>
                            <a:pt x="174" y="356"/>
                          </a:lnTo>
                          <a:lnTo>
                            <a:pt x="171" y="339"/>
                          </a:lnTo>
                          <a:lnTo>
                            <a:pt x="164" y="329"/>
                          </a:lnTo>
                          <a:lnTo>
                            <a:pt x="158" y="320"/>
                          </a:lnTo>
                          <a:lnTo>
                            <a:pt x="151" y="310"/>
                          </a:lnTo>
                          <a:lnTo>
                            <a:pt x="147" y="301"/>
                          </a:lnTo>
                          <a:lnTo>
                            <a:pt x="144" y="293"/>
                          </a:lnTo>
                          <a:lnTo>
                            <a:pt x="144" y="284"/>
                          </a:lnTo>
                          <a:lnTo>
                            <a:pt x="150" y="274"/>
                          </a:lnTo>
                          <a:lnTo>
                            <a:pt x="160" y="265"/>
                          </a:lnTo>
                          <a:lnTo>
                            <a:pt x="192" y="242"/>
                          </a:lnTo>
                          <a:lnTo>
                            <a:pt x="225" y="219"/>
                          </a:lnTo>
                          <a:lnTo>
                            <a:pt x="255" y="197"/>
                          </a:lnTo>
                          <a:lnTo>
                            <a:pt x="280" y="176"/>
                          </a:lnTo>
                          <a:lnTo>
                            <a:pt x="297" y="154"/>
                          </a:lnTo>
                          <a:lnTo>
                            <a:pt x="304" y="132"/>
                          </a:lnTo>
                          <a:lnTo>
                            <a:pt x="297" y="111"/>
                          </a:lnTo>
                          <a:lnTo>
                            <a:pt x="275" y="88"/>
                          </a:lnTo>
                          <a:lnTo>
                            <a:pt x="259" y="79"/>
                          </a:lnTo>
                          <a:lnTo>
                            <a:pt x="238" y="69"/>
                          </a:lnTo>
                          <a:lnTo>
                            <a:pt x="213" y="59"/>
                          </a:lnTo>
                          <a:lnTo>
                            <a:pt x="192" y="49"/>
                          </a:lnTo>
                          <a:lnTo>
                            <a:pt x="176" y="40"/>
                          </a:lnTo>
                          <a:lnTo>
                            <a:pt x="171" y="31"/>
                          </a:lnTo>
                          <a:lnTo>
                            <a:pt x="183" y="23"/>
                          </a:lnTo>
                          <a:lnTo>
                            <a:pt x="215" y="16"/>
                          </a:lnTo>
                          <a:lnTo>
                            <a:pt x="219" y="14"/>
                          </a:lnTo>
                          <a:lnTo>
                            <a:pt x="225" y="14"/>
                          </a:lnTo>
                          <a:lnTo>
                            <a:pt x="232" y="16"/>
                          </a:lnTo>
                          <a:lnTo>
                            <a:pt x="239" y="17"/>
                          </a:lnTo>
                          <a:close/>
                        </a:path>
                      </a:pathLst>
                    </a:custGeom>
                    <a:solidFill>
                      <a:srgbClr val="00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08" name="Freeform 236"/>
                    <p:cNvSpPr>
                      <a:spLocks/>
                    </p:cNvSpPr>
                    <p:nvPr/>
                  </p:nvSpPr>
                  <p:spPr bwMode="auto">
                    <a:xfrm>
                      <a:off x="1603" y="3075"/>
                      <a:ext cx="130" cy="157"/>
                    </a:xfrm>
                    <a:custGeom>
                      <a:avLst/>
                      <a:gdLst>
                        <a:gd name="T0" fmla="*/ 0 w 375"/>
                        <a:gd name="T1" fmla="*/ 0 h 435"/>
                        <a:gd name="T2" fmla="*/ 0 w 375"/>
                        <a:gd name="T3" fmla="*/ 0 h 435"/>
                        <a:gd name="T4" fmla="*/ 0 w 375"/>
                        <a:gd name="T5" fmla="*/ 0 h 435"/>
                        <a:gd name="T6" fmla="*/ 0 w 375"/>
                        <a:gd name="T7" fmla="*/ 0 h 435"/>
                        <a:gd name="T8" fmla="*/ 0 w 375"/>
                        <a:gd name="T9" fmla="*/ 0 h 435"/>
                        <a:gd name="T10" fmla="*/ 0 w 375"/>
                        <a:gd name="T11" fmla="*/ 0 h 435"/>
                        <a:gd name="T12" fmla="*/ 0 w 375"/>
                        <a:gd name="T13" fmla="*/ 0 h 435"/>
                        <a:gd name="T14" fmla="*/ 0 w 375"/>
                        <a:gd name="T15" fmla="*/ 0 h 435"/>
                        <a:gd name="T16" fmla="*/ 0 w 375"/>
                        <a:gd name="T17" fmla="*/ 0 h 435"/>
                        <a:gd name="T18" fmla="*/ 0 w 375"/>
                        <a:gd name="T19" fmla="*/ 0 h 435"/>
                        <a:gd name="T20" fmla="*/ 0 w 375"/>
                        <a:gd name="T21" fmla="*/ 0 h 435"/>
                        <a:gd name="T22" fmla="*/ 0 w 375"/>
                        <a:gd name="T23" fmla="*/ 0 h 435"/>
                        <a:gd name="T24" fmla="*/ 0 w 375"/>
                        <a:gd name="T25" fmla="*/ 0 h 435"/>
                        <a:gd name="T26" fmla="*/ 0 w 375"/>
                        <a:gd name="T27" fmla="*/ 0 h 435"/>
                        <a:gd name="T28" fmla="*/ 0 w 375"/>
                        <a:gd name="T29" fmla="*/ 0 h 435"/>
                        <a:gd name="T30" fmla="*/ 0 w 375"/>
                        <a:gd name="T31" fmla="*/ 0 h 435"/>
                        <a:gd name="T32" fmla="*/ 0 w 375"/>
                        <a:gd name="T33" fmla="*/ 0 h 435"/>
                        <a:gd name="T34" fmla="*/ 0 w 375"/>
                        <a:gd name="T35" fmla="*/ 0 h 435"/>
                        <a:gd name="T36" fmla="*/ 0 w 375"/>
                        <a:gd name="T37" fmla="*/ 0 h 435"/>
                        <a:gd name="T38" fmla="*/ 0 w 375"/>
                        <a:gd name="T39" fmla="*/ 0 h 435"/>
                        <a:gd name="T40" fmla="*/ 0 w 375"/>
                        <a:gd name="T41" fmla="*/ 0 h 435"/>
                        <a:gd name="T42" fmla="*/ 0 w 375"/>
                        <a:gd name="T43" fmla="*/ 0 h 435"/>
                        <a:gd name="T44" fmla="*/ 0 w 375"/>
                        <a:gd name="T45" fmla="*/ 0 h 435"/>
                        <a:gd name="T46" fmla="*/ 0 w 375"/>
                        <a:gd name="T47" fmla="*/ 0 h 435"/>
                        <a:gd name="T48" fmla="*/ 0 w 375"/>
                        <a:gd name="T49" fmla="*/ 0 h 435"/>
                        <a:gd name="T50" fmla="*/ 0 w 375"/>
                        <a:gd name="T51" fmla="*/ 0 h 435"/>
                        <a:gd name="T52" fmla="*/ 0 w 375"/>
                        <a:gd name="T53" fmla="*/ 0 h 435"/>
                        <a:gd name="T54" fmla="*/ 0 w 375"/>
                        <a:gd name="T55" fmla="*/ 0 h 435"/>
                        <a:gd name="T56" fmla="*/ 0 w 375"/>
                        <a:gd name="T57" fmla="*/ 0 h 435"/>
                        <a:gd name="T58" fmla="*/ 0 w 375"/>
                        <a:gd name="T59" fmla="*/ 0 h 435"/>
                        <a:gd name="T60" fmla="*/ 0 w 375"/>
                        <a:gd name="T61" fmla="*/ 0 h 435"/>
                        <a:gd name="T62" fmla="*/ 0 w 375"/>
                        <a:gd name="T63" fmla="*/ 0 h 435"/>
                        <a:gd name="T64" fmla="*/ 0 w 375"/>
                        <a:gd name="T65" fmla="*/ 0 h 435"/>
                        <a:gd name="T66" fmla="*/ 0 w 375"/>
                        <a:gd name="T67" fmla="*/ 0 h 435"/>
                        <a:gd name="T68" fmla="*/ 0 w 375"/>
                        <a:gd name="T69" fmla="*/ 0 h 4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75"/>
                        <a:gd name="T106" fmla="*/ 0 h 435"/>
                        <a:gd name="T107" fmla="*/ 375 w 375"/>
                        <a:gd name="T108" fmla="*/ 435 h 4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75" h="435">
                          <a:moveTo>
                            <a:pt x="286" y="0"/>
                          </a:moveTo>
                          <a:lnTo>
                            <a:pt x="375" y="435"/>
                          </a:lnTo>
                          <a:lnTo>
                            <a:pt x="374" y="435"/>
                          </a:lnTo>
                          <a:lnTo>
                            <a:pt x="368" y="435"/>
                          </a:lnTo>
                          <a:lnTo>
                            <a:pt x="359" y="435"/>
                          </a:lnTo>
                          <a:lnTo>
                            <a:pt x="348" y="435"/>
                          </a:lnTo>
                          <a:lnTo>
                            <a:pt x="333" y="434"/>
                          </a:lnTo>
                          <a:lnTo>
                            <a:pt x="315" y="434"/>
                          </a:lnTo>
                          <a:lnTo>
                            <a:pt x="294" y="434"/>
                          </a:lnTo>
                          <a:lnTo>
                            <a:pt x="271" y="434"/>
                          </a:lnTo>
                          <a:lnTo>
                            <a:pt x="247" y="434"/>
                          </a:lnTo>
                          <a:lnTo>
                            <a:pt x="219" y="434"/>
                          </a:lnTo>
                          <a:lnTo>
                            <a:pt x="189" y="434"/>
                          </a:lnTo>
                          <a:lnTo>
                            <a:pt x="159" y="434"/>
                          </a:lnTo>
                          <a:lnTo>
                            <a:pt x="126" y="434"/>
                          </a:lnTo>
                          <a:lnTo>
                            <a:pt x="91" y="434"/>
                          </a:lnTo>
                          <a:lnTo>
                            <a:pt x="56" y="435"/>
                          </a:lnTo>
                          <a:lnTo>
                            <a:pt x="19" y="435"/>
                          </a:lnTo>
                          <a:lnTo>
                            <a:pt x="0" y="18"/>
                          </a:lnTo>
                          <a:lnTo>
                            <a:pt x="2" y="18"/>
                          </a:lnTo>
                          <a:lnTo>
                            <a:pt x="4" y="18"/>
                          </a:lnTo>
                          <a:lnTo>
                            <a:pt x="10" y="17"/>
                          </a:lnTo>
                          <a:lnTo>
                            <a:pt x="19" y="17"/>
                          </a:lnTo>
                          <a:lnTo>
                            <a:pt x="29" y="16"/>
                          </a:lnTo>
                          <a:lnTo>
                            <a:pt x="40" y="14"/>
                          </a:lnTo>
                          <a:lnTo>
                            <a:pt x="56" y="13"/>
                          </a:lnTo>
                          <a:lnTo>
                            <a:pt x="72" y="11"/>
                          </a:lnTo>
                          <a:lnTo>
                            <a:pt x="91" y="10"/>
                          </a:lnTo>
                          <a:lnTo>
                            <a:pt x="113" y="8"/>
                          </a:lnTo>
                          <a:lnTo>
                            <a:pt x="136" y="7"/>
                          </a:lnTo>
                          <a:lnTo>
                            <a:pt x="162" y="5"/>
                          </a:lnTo>
                          <a:lnTo>
                            <a:pt x="189" y="4"/>
                          </a:lnTo>
                          <a:lnTo>
                            <a:pt x="219" y="3"/>
                          </a:lnTo>
                          <a:lnTo>
                            <a:pt x="251" y="1"/>
                          </a:lnTo>
                          <a:lnTo>
                            <a:pt x="28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09" name="Freeform 237"/>
                    <p:cNvSpPr>
                      <a:spLocks/>
                    </p:cNvSpPr>
                    <p:nvPr/>
                  </p:nvSpPr>
                  <p:spPr bwMode="auto">
                    <a:xfrm>
                      <a:off x="1608" y="3244"/>
                      <a:ext cx="120" cy="10"/>
                    </a:xfrm>
                    <a:custGeom>
                      <a:avLst/>
                      <a:gdLst>
                        <a:gd name="T0" fmla="*/ 0 w 344"/>
                        <a:gd name="T1" fmla="*/ 0 h 27"/>
                        <a:gd name="T2" fmla="*/ 0 w 344"/>
                        <a:gd name="T3" fmla="*/ 0 h 27"/>
                        <a:gd name="T4" fmla="*/ 0 w 344"/>
                        <a:gd name="T5" fmla="*/ 0 h 27"/>
                        <a:gd name="T6" fmla="*/ 0 w 344"/>
                        <a:gd name="T7" fmla="*/ 0 h 27"/>
                        <a:gd name="T8" fmla="*/ 0 w 344"/>
                        <a:gd name="T9" fmla="*/ 0 h 27"/>
                        <a:gd name="T10" fmla="*/ 0 w 344"/>
                        <a:gd name="T11" fmla="*/ 0 h 27"/>
                        <a:gd name="T12" fmla="*/ 0 w 344"/>
                        <a:gd name="T13" fmla="*/ 0 h 27"/>
                        <a:gd name="T14" fmla="*/ 0 w 344"/>
                        <a:gd name="T15" fmla="*/ 0 h 27"/>
                        <a:gd name="T16" fmla="*/ 0 w 344"/>
                        <a:gd name="T17" fmla="*/ 0 h 27"/>
                        <a:gd name="T18" fmla="*/ 0 w 344"/>
                        <a:gd name="T19" fmla="*/ 0 h 27"/>
                        <a:gd name="T20" fmla="*/ 0 w 344"/>
                        <a:gd name="T21" fmla="*/ 0 h 27"/>
                        <a:gd name="T22" fmla="*/ 0 w 344"/>
                        <a:gd name="T23" fmla="*/ 0 h 27"/>
                        <a:gd name="T24" fmla="*/ 0 w 344"/>
                        <a:gd name="T25" fmla="*/ 0 h 27"/>
                        <a:gd name="T26" fmla="*/ 0 w 344"/>
                        <a:gd name="T27" fmla="*/ 0 h 27"/>
                        <a:gd name="T28" fmla="*/ 0 w 344"/>
                        <a:gd name="T29" fmla="*/ 0 h 27"/>
                        <a:gd name="T30" fmla="*/ 0 w 344"/>
                        <a:gd name="T31" fmla="*/ 0 h 27"/>
                        <a:gd name="T32" fmla="*/ 0 w 344"/>
                        <a:gd name="T33" fmla="*/ 0 h 27"/>
                        <a:gd name="T34" fmla="*/ 0 w 344"/>
                        <a:gd name="T35" fmla="*/ 0 h 27"/>
                        <a:gd name="T36" fmla="*/ 0 w 344"/>
                        <a:gd name="T37" fmla="*/ 0 h 27"/>
                        <a:gd name="T38" fmla="*/ 0 w 344"/>
                        <a:gd name="T39" fmla="*/ 0 h 27"/>
                        <a:gd name="T40" fmla="*/ 0 w 344"/>
                        <a:gd name="T41" fmla="*/ 0 h 27"/>
                        <a:gd name="T42" fmla="*/ 0 w 344"/>
                        <a:gd name="T43" fmla="*/ 0 h 27"/>
                        <a:gd name="T44" fmla="*/ 0 w 344"/>
                        <a:gd name="T45" fmla="*/ 0 h 27"/>
                        <a:gd name="T46" fmla="*/ 0 w 344"/>
                        <a:gd name="T47" fmla="*/ 0 h 27"/>
                        <a:gd name="T48" fmla="*/ 0 w 344"/>
                        <a:gd name="T49" fmla="*/ 0 h 27"/>
                        <a:gd name="T50" fmla="*/ 0 w 344"/>
                        <a:gd name="T51" fmla="*/ 0 h 27"/>
                        <a:gd name="T52" fmla="*/ 0 w 344"/>
                        <a:gd name="T53" fmla="*/ 0 h 27"/>
                        <a:gd name="T54" fmla="*/ 0 w 344"/>
                        <a:gd name="T55" fmla="*/ 0 h 27"/>
                        <a:gd name="T56" fmla="*/ 0 w 344"/>
                        <a:gd name="T57" fmla="*/ 0 h 27"/>
                        <a:gd name="T58" fmla="*/ 0 w 344"/>
                        <a:gd name="T59" fmla="*/ 0 h 27"/>
                        <a:gd name="T60" fmla="*/ 0 w 344"/>
                        <a:gd name="T61" fmla="*/ 0 h 27"/>
                        <a:gd name="T62" fmla="*/ 0 w 344"/>
                        <a:gd name="T63" fmla="*/ 0 h 27"/>
                        <a:gd name="T64" fmla="*/ 0 w 344"/>
                        <a:gd name="T65" fmla="*/ 0 h 27"/>
                        <a:gd name="T66" fmla="*/ 0 w 344"/>
                        <a:gd name="T67" fmla="*/ 0 h 2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44"/>
                        <a:gd name="T103" fmla="*/ 0 h 27"/>
                        <a:gd name="T104" fmla="*/ 344 w 344"/>
                        <a:gd name="T105" fmla="*/ 27 h 2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44" h="27">
                          <a:moveTo>
                            <a:pt x="344" y="13"/>
                          </a:moveTo>
                          <a:lnTo>
                            <a:pt x="343" y="13"/>
                          </a:lnTo>
                          <a:lnTo>
                            <a:pt x="337" y="13"/>
                          </a:lnTo>
                          <a:lnTo>
                            <a:pt x="327" y="11"/>
                          </a:lnTo>
                          <a:lnTo>
                            <a:pt x="316" y="10"/>
                          </a:lnTo>
                          <a:lnTo>
                            <a:pt x="300" y="10"/>
                          </a:lnTo>
                          <a:lnTo>
                            <a:pt x="281" y="8"/>
                          </a:lnTo>
                          <a:lnTo>
                            <a:pt x="261" y="7"/>
                          </a:lnTo>
                          <a:lnTo>
                            <a:pt x="238" y="5"/>
                          </a:lnTo>
                          <a:lnTo>
                            <a:pt x="212" y="4"/>
                          </a:lnTo>
                          <a:lnTo>
                            <a:pt x="186" y="3"/>
                          </a:lnTo>
                          <a:lnTo>
                            <a:pt x="157" y="3"/>
                          </a:lnTo>
                          <a:lnTo>
                            <a:pt x="126" y="1"/>
                          </a:lnTo>
                          <a:lnTo>
                            <a:pt x="96" y="1"/>
                          </a:lnTo>
                          <a:lnTo>
                            <a:pt x="64" y="0"/>
                          </a:lnTo>
                          <a:lnTo>
                            <a:pt x="33" y="1"/>
                          </a:lnTo>
                          <a:lnTo>
                            <a:pt x="1" y="1"/>
                          </a:lnTo>
                          <a:lnTo>
                            <a:pt x="0" y="26"/>
                          </a:lnTo>
                          <a:lnTo>
                            <a:pt x="1" y="26"/>
                          </a:lnTo>
                          <a:lnTo>
                            <a:pt x="5" y="26"/>
                          </a:lnTo>
                          <a:lnTo>
                            <a:pt x="14" y="26"/>
                          </a:lnTo>
                          <a:lnTo>
                            <a:pt x="25" y="27"/>
                          </a:lnTo>
                          <a:lnTo>
                            <a:pt x="38" y="27"/>
                          </a:lnTo>
                          <a:lnTo>
                            <a:pt x="54" y="27"/>
                          </a:lnTo>
                          <a:lnTo>
                            <a:pt x="75" y="27"/>
                          </a:lnTo>
                          <a:lnTo>
                            <a:pt x="96" y="27"/>
                          </a:lnTo>
                          <a:lnTo>
                            <a:pt x="119" y="26"/>
                          </a:lnTo>
                          <a:lnTo>
                            <a:pt x="145" y="26"/>
                          </a:lnTo>
                          <a:lnTo>
                            <a:pt x="174" y="24"/>
                          </a:lnTo>
                          <a:lnTo>
                            <a:pt x="204" y="23"/>
                          </a:lnTo>
                          <a:lnTo>
                            <a:pt x="238" y="21"/>
                          </a:lnTo>
                          <a:lnTo>
                            <a:pt x="271" y="18"/>
                          </a:lnTo>
                          <a:lnTo>
                            <a:pt x="307" y="16"/>
                          </a:lnTo>
                          <a:lnTo>
                            <a:pt x="344" y="13"/>
                          </a:lnTo>
                          <a:close/>
                        </a:path>
                      </a:pathLst>
                    </a:custGeom>
                    <a:solidFill>
                      <a:srgbClr val="3F3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10" name="Freeform 238"/>
                    <p:cNvSpPr>
                      <a:spLocks/>
                    </p:cNvSpPr>
                    <p:nvPr/>
                  </p:nvSpPr>
                  <p:spPr bwMode="auto">
                    <a:xfrm>
                      <a:off x="1520" y="3046"/>
                      <a:ext cx="194" cy="10"/>
                    </a:xfrm>
                    <a:custGeom>
                      <a:avLst/>
                      <a:gdLst>
                        <a:gd name="T0" fmla="*/ 0 w 556"/>
                        <a:gd name="T1" fmla="*/ 0 h 27"/>
                        <a:gd name="T2" fmla="*/ 0 w 556"/>
                        <a:gd name="T3" fmla="*/ 0 h 27"/>
                        <a:gd name="T4" fmla="*/ 0 w 556"/>
                        <a:gd name="T5" fmla="*/ 0 h 27"/>
                        <a:gd name="T6" fmla="*/ 0 w 556"/>
                        <a:gd name="T7" fmla="*/ 0 h 27"/>
                        <a:gd name="T8" fmla="*/ 0 w 556"/>
                        <a:gd name="T9" fmla="*/ 0 h 27"/>
                        <a:gd name="T10" fmla="*/ 0 w 556"/>
                        <a:gd name="T11" fmla="*/ 0 h 27"/>
                        <a:gd name="T12" fmla="*/ 0 w 556"/>
                        <a:gd name="T13" fmla="*/ 0 h 27"/>
                        <a:gd name="T14" fmla="*/ 0 w 556"/>
                        <a:gd name="T15" fmla="*/ 0 h 27"/>
                        <a:gd name="T16" fmla="*/ 0 w 556"/>
                        <a:gd name="T17" fmla="*/ 0 h 27"/>
                        <a:gd name="T18" fmla="*/ 0 w 556"/>
                        <a:gd name="T19" fmla="*/ 0 h 27"/>
                        <a:gd name="T20" fmla="*/ 0 w 556"/>
                        <a:gd name="T21" fmla="*/ 0 h 27"/>
                        <a:gd name="T22" fmla="*/ 0 w 556"/>
                        <a:gd name="T23" fmla="*/ 0 h 27"/>
                        <a:gd name="T24" fmla="*/ 0 w 556"/>
                        <a:gd name="T25" fmla="*/ 0 h 27"/>
                        <a:gd name="T26" fmla="*/ 0 w 556"/>
                        <a:gd name="T27" fmla="*/ 0 h 27"/>
                        <a:gd name="T28" fmla="*/ 0 w 556"/>
                        <a:gd name="T29" fmla="*/ 0 h 27"/>
                        <a:gd name="T30" fmla="*/ 0 w 556"/>
                        <a:gd name="T31" fmla="*/ 0 h 27"/>
                        <a:gd name="T32" fmla="*/ 0 w 556"/>
                        <a:gd name="T33" fmla="*/ 0 h 27"/>
                        <a:gd name="T34" fmla="*/ 0 w 556"/>
                        <a:gd name="T35" fmla="*/ 0 h 27"/>
                        <a:gd name="T36" fmla="*/ 0 w 556"/>
                        <a:gd name="T37" fmla="*/ 0 h 27"/>
                        <a:gd name="T38" fmla="*/ 0 w 556"/>
                        <a:gd name="T39" fmla="*/ 0 h 27"/>
                        <a:gd name="T40" fmla="*/ 0 w 556"/>
                        <a:gd name="T41" fmla="*/ 0 h 27"/>
                        <a:gd name="T42" fmla="*/ 0 w 556"/>
                        <a:gd name="T43" fmla="*/ 0 h 27"/>
                        <a:gd name="T44" fmla="*/ 0 w 556"/>
                        <a:gd name="T45" fmla="*/ 0 h 27"/>
                        <a:gd name="T46" fmla="*/ 0 w 556"/>
                        <a:gd name="T47" fmla="*/ 0 h 27"/>
                        <a:gd name="T48" fmla="*/ 0 w 556"/>
                        <a:gd name="T49" fmla="*/ 0 h 27"/>
                        <a:gd name="T50" fmla="*/ 0 w 556"/>
                        <a:gd name="T51" fmla="*/ 0 h 27"/>
                        <a:gd name="T52" fmla="*/ 0 w 556"/>
                        <a:gd name="T53" fmla="*/ 0 h 27"/>
                        <a:gd name="T54" fmla="*/ 0 w 556"/>
                        <a:gd name="T55" fmla="*/ 0 h 27"/>
                        <a:gd name="T56" fmla="*/ 0 w 556"/>
                        <a:gd name="T57" fmla="*/ 0 h 27"/>
                        <a:gd name="T58" fmla="*/ 0 w 556"/>
                        <a:gd name="T59" fmla="*/ 0 h 27"/>
                        <a:gd name="T60" fmla="*/ 0 w 556"/>
                        <a:gd name="T61" fmla="*/ 0 h 27"/>
                        <a:gd name="T62" fmla="*/ 0 w 556"/>
                        <a:gd name="T63" fmla="*/ 0 h 2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56"/>
                        <a:gd name="T97" fmla="*/ 0 h 27"/>
                        <a:gd name="T98" fmla="*/ 556 w 556"/>
                        <a:gd name="T99" fmla="*/ 27 h 2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56" h="27">
                          <a:moveTo>
                            <a:pt x="280" y="27"/>
                          </a:moveTo>
                          <a:lnTo>
                            <a:pt x="309" y="27"/>
                          </a:lnTo>
                          <a:lnTo>
                            <a:pt x="337" y="27"/>
                          </a:lnTo>
                          <a:lnTo>
                            <a:pt x="364" y="27"/>
                          </a:lnTo>
                          <a:lnTo>
                            <a:pt x="390" y="27"/>
                          </a:lnTo>
                          <a:lnTo>
                            <a:pt x="415" y="27"/>
                          </a:lnTo>
                          <a:lnTo>
                            <a:pt x="438" y="26"/>
                          </a:lnTo>
                          <a:lnTo>
                            <a:pt x="459" y="26"/>
                          </a:lnTo>
                          <a:lnTo>
                            <a:pt x="478" y="24"/>
                          </a:lnTo>
                          <a:lnTo>
                            <a:pt x="495" y="24"/>
                          </a:lnTo>
                          <a:lnTo>
                            <a:pt x="511" y="23"/>
                          </a:lnTo>
                          <a:lnTo>
                            <a:pt x="526" y="22"/>
                          </a:lnTo>
                          <a:lnTo>
                            <a:pt x="537" y="20"/>
                          </a:lnTo>
                          <a:lnTo>
                            <a:pt x="546" y="20"/>
                          </a:lnTo>
                          <a:lnTo>
                            <a:pt x="552" y="19"/>
                          </a:lnTo>
                          <a:lnTo>
                            <a:pt x="556" y="17"/>
                          </a:lnTo>
                          <a:lnTo>
                            <a:pt x="556" y="16"/>
                          </a:lnTo>
                          <a:lnTo>
                            <a:pt x="553" y="14"/>
                          </a:lnTo>
                          <a:lnTo>
                            <a:pt x="549" y="13"/>
                          </a:lnTo>
                          <a:lnTo>
                            <a:pt x="542" y="11"/>
                          </a:lnTo>
                          <a:lnTo>
                            <a:pt x="531" y="10"/>
                          </a:lnTo>
                          <a:lnTo>
                            <a:pt x="518" y="9"/>
                          </a:lnTo>
                          <a:lnTo>
                            <a:pt x="504" y="7"/>
                          </a:lnTo>
                          <a:lnTo>
                            <a:pt x="487" y="6"/>
                          </a:lnTo>
                          <a:lnTo>
                            <a:pt x="469" y="4"/>
                          </a:lnTo>
                          <a:lnTo>
                            <a:pt x="448" y="4"/>
                          </a:lnTo>
                          <a:lnTo>
                            <a:pt x="426" y="3"/>
                          </a:lnTo>
                          <a:lnTo>
                            <a:pt x="403" y="1"/>
                          </a:lnTo>
                          <a:lnTo>
                            <a:pt x="378" y="1"/>
                          </a:lnTo>
                          <a:lnTo>
                            <a:pt x="353" y="1"/>
                          </a:lnTo>
                          <a:lnTo>
                            <a:pt x="325" y="0"/>
                          </a:lnTo>
                          <a:lnTo>
                            <a:pt x="298" y="0"/>
                          </a:lnTo>
                          <a:lnTo>
                            <a:pt x="269" y="0"/>
                          </a:lnTo>
                          <a:lnTo>
                            <a:pt x="241" y="0"/>
                          </a:lnTo>
                          <a:lnTo>
                            <a:pt x="214" y="0"/>
                          </a:lnTo>
                          <a:lnTo>
                            <a:pt x="188" y="0"/>
                          </a:lnTo>
                          <a:lnTo>
                            <a:pt x="162" y="0"/>
                          </a:lnTo>
                          <a:lnTo>
                            <a:pt x="139" y="0"/>
                          </a:lnTo>
                          <a:lnTo>
                            <a:pt x="116" y="0"/>
                          </a:lnTo>
                          <a:lnTo>
                            <a:pt x="96" y="1"/>
                          </a:lnTo>
                          <a:lnTo>
                            <a:pt x="77" y="1"/>
                          </a:lnTo>
                          <a:lnTo>
                            <a:pt x="60" y="3"/>
                          </a:lnTo>
                          <a:lnTo>
                            <a:pt x="44" y="4"/>
                          </a:lnTo>
                          <a:lnTo>
                            <a:pt x="31" y="6"/>
                          </a:lnTo>
                          <a:lnTo>
                            <a:pt x="19" y="6"/>
                          </a:lnTo>
                          <a:lnTo>
                            <a:pt x="11" y="7"/>
                          </a:lnTo>
                          <a:lnTo>
                            <a:pt x="5" y="9"/>
                          </a:lnTo>
                          <a:lnTo>
                            <a:pt x="2" y="10"/>
                          </a:lnTo>
                          <a:lnTo>
                            <a:pt x="0" y="11"/>
                          </a:lnTo>
                          <a:lnTo>
                            <a:pt x="2" y="13"/>
                          </a:lnTo>
                          <a:lnTo>
                            <a:pt x="6" y="14"/>
                          </a:lnTo>
                          <a:lnTo>
                            <a:pt x="13" y="16"/>
                          </a:lnTo>
                          <a:lnTo>
                            <a:pt x="22" y="17"/>
                          </a:lnTo>
                          <a:lnTo>
                            <a:pt x="34" y="19"/>
                          </a:lnTo>
                          <a:lnTo>
                            <a:pt x="48" y="20"/>
                          </a:lnTo>
                          <a:lnTo>
                            <a:pt x="64" y="22"/>
                          </a:lnTo>
                          <a:lnTo>
                            <a:pt x="83" y="23"/>
                          </a:lnTo>
                          <a:lnTo>
                            <a:pt x="101" y="23"/>
                          </a:lnTo>
                          <a:lnTo>
                            <a:pt x="123" y="24"/>
                          </a:lnTo>
                          <a:lnTo>
                            <a:pt x="146" y="26"/>
                          </a:lnTo>
                          <a:lnTo>
                            <a:pt x="171" y="26"/>
                          </a:lnTo>
                          <a:lnTo>
                            <a:pt x="197" y="26"/>
                          </a:lnTo>
                          <a:lnTo>
                            <a:pt x="224" y="27"/>
                          </a:lnTo>
                          <a:lnTo>
                            <a:pt x="252" y="27"/>
                          </a:lnTo>
                          <a:lnTo>
                            <a:pt x="280"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11" name="Freeform 239"/>
                    <p:cNvSpPr>
                      <a:spLocks/>
                    </p:cNvSpPr>
                    <p:nvPr/>
                  </p:nvSpPr>
                  <p:spPr bwMode="auto">
                    <a:xfrm>
                      <a:off x="1624" y="3077"/>
                      <a:ext cx="93" cy="155"/>
                    </a:xfrm>
                    <a:custGeom>
                      <a:avLst/>
                      <a:gdLst>
                        <a:gd name="T0" fmla="*/ 0 w 262"/>
                        <a:gd name="T1" fmla="*/ 0 h 430"/>
                        <a:gd name="T2" fmla="*/ 0 w 262"/>
                        <a:gd name="T3" fmla="*/ 0 h 430"/>
                        <a:gd name="T4" fmla="*/ 0 w 262"/>
                        <a:gd name="T5" fmla="*/ 0 h 430"/>
                        <a:gd name="T6" fmla="*/ 0 w 262"/>
                        <a:gd name="T7" fmla="*/ 0 h 430"/>
                        <a:gd name="T8" fmla="*/ 0 w 262"/>
                        <a:gd name="T9" fmla="*/ 0 h 430"/>
                        <a:gd name="T10" fmla="*/ 0 60000 65536"/>
                        <a:gd name="T11" fmla="*/ 0 60000 65536"/>
                        <a:gd name="T12" fmla="*/ 0 60000 65536"/>
                        <a:gd name="T13" fmla="*/ 0 60000 65536"/>
                        <a:gd name="T14" fmla="*/ 0 60000 65536"/>
                        <a:gd name="T15" fmla="*/ 0 w 262"/>
                        <a:gd name="T16" fmla="*/ 0 h 430"/>
                        <a:gd name="T17" fmla="*/ 262 w 262"/>
                        <a:gd name="T18" fmla="*/ 430 h 430"/>
                      </a:gdLst>
                      <a:ahLst/>
                      <a:cxnLst>
                        <a:cxn ang="T10">
                          <a:pos x="T0" y="T1"/>
                        </a:cxn>
                        <a:cxn ang="T11">
                          <a:pos x="T2" y="T3"/>
                        </a:cxn>
                        <a:cxn ang="T12">
                          <a:pos x="T4" y="T5"/>
                        </a:cxn>
                        <a:cxn ang="T13">
                          <a:pos x="T6" y="T7"/>
                        </a:cxn>
                        <a:cxn ang="T14">
                          <a:pos x="T8" y="T9"/>
                        </a:cxn>
                      </a:cxnLst>
                      <a:rect l="T15" t="T16" r="T17" b="T18"/>
                      <a:pathLst>
                        <a:path w="262" h="430">
                          <a:moveTo>
                            <a:pt x="0" y="12"/>
                          </a:moveTo>
                          <a:lnTo>
                            <a:pt x="164" y="0"/>
                          </a:lnTo>
                          <a:lnTo>
                            <a:pt x="262" y="427"/>
                          </a:lnTo>
                          <a:lnTo>
                            <a:pt x="75" y="430"/>
                          </a:lnTo>
                          <a:lnTo>
                            <a:pt x="0" y="12"/>
                          </a:lnTo>
                          <a:close/>
                        </a:path>
                      </a:pathLst>
                    </a:custGeom>
                    <a:solidFill>
                      <a:srgbClr val="00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grpSp>
            <p:sp>
              <p:nvSpPr>
                <p:cNvPr id="24590" name="Freeform 240"/>
                <p:cNvSpPr>
                  <a:spLocks/>
                </p:cNvSpPr>
                <p:nvPr/>
              </p:nvSpPr>
              <p:spPr bwMode="auto">
                <a:xfrm rot="266730" flipH="1">
                  <a:off x="1260" y="2531"/>
                  <a:ext cx="185" cy="601"/>
                </a:xfrm>
                <a:custGeom>
                  <a:avLst/>
                  <a:gdLst>
                    <a:gd name="T0" fmla="*/ 0 w 396"/>
                    <a:gd name="T1" fmla="*/ 4 h 685"/>
                    <a:gd name="T2" fmla="*/ 0 w 396"/>
                    <a:gd name="T3" fmla="*/ 20 h 685"/>
                    <a:gd name="T4" fmla="*/ 0 w 396"/>
                    <a:gd name="T5" fmla="*/ 53 h 685"/>
                    <a:gd name="T6" fmla="*/ 0 w 396"/>
                    <a:gd name="T7" fmla="*/ 66 h 685"/>
                    <a:gd name="T8" fmla="*/ 0 w 396"/>
                    <a:gd name="T9" fmla="*/ 95 h 685"/>
                    <a:gd name="T10" fmla="*/ 0 w 396"/>
                    <a:gd name="T11" fmla="*/ 93 h 685"/>
                    <a:gd name="T12" fmla="*/ 0 w 396"/>
                    <a:gd name="T13" fmla="*/ 87 h 685"/>
                    <a:gd name="T14" fmla="*/ 0 w 396"/>
                    <a:gd name="T15" fmla="*/ 73 h 685"/>
                    <a:gd name="T16" fmla="*/ 0 w 396"/>
                    <a:gd name="T17" fmla="*/ 64 h 685"/>
                    <a:gd name="T18" fmla="*/ 0 w 396"/>
                    <a:gd name="T19" fmla="*/ 54 h 685"/>
                    <a:gd name="T20" fmla="*/ 0 w 396"/>
                    <a:gd name="T21" fmla="*/ 22 h 685"/>
                    <a:gd name="T22" fmla="*/ 0 w 396"/>
                    <a:gd name="T23" fmla="*/ 17 h 685"/>
                    <a:gd name="T24" fmla="*/ 0 w 396"/>
                    <a:gd name="T25" fmla="*/ 9 h 685"/>
                    <a:gd name="T26" fmla="*/ 0 w 396"/>
                    <a:gd name="T27" fmla="*/ 7 h 685"/>
                    <a:gd name="T28" fmla="*/ 0 w 396"/>
                    <a:gd name="T29" fmla="*/ 0 h 685"/>
                    <a:gd name="T30" fmla="*/ 0 w 396"/>
                    <a:gd name="T31" fmla="*/ 4 h 68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96"/>
                    <a:gd name="T49" fmla="*/ 0 h 685"/>
                    <a:gd name="T50" fmla="*/ 396 w 396"/>
                    <a:gd name="T51" fmla="*/ 685 h 68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96" h="685">
                      <a:moveTo>
                        <a:pt x="152" y="12"/>
                      </a:moveTo>
                      <a:cubicBezTo>
                        <a:pt x="98" y="121"/>
                        <a:pt x="124" y="78"/>
                        <a:pt x="80" y="144"/>
                      </a:cubicBezTo>
                      <a:cubicBezTo>
                        <a:pt x="71" y="220"/>
                        <a:pt x="71" y="297"/>
                        <a:pt x="56" y="372"/>
                      </a:cubicBezTo>
                      <a:cubicBezTo>
                        <a:pt x="49" y="406"/>
                        <a:pt x="28" y="435"/>
                        <a:pt x="20" y="468"/>
                      </a:cubicBezTo>
                      <a:cubicBezTo>
                        <a:pt x="16" y="536"/>
                        <a:pt x="0" y="604"/>
                        <a:pt x="8" y="672"/>
                      </a:cubicBezTo>
                      <a:cubicBezTo>
                        <a:pt x="10" y="685"/>
                        <a:pt x="35" y="669"/>
                        <a:pt x="44" y="660"/>
                      </a:cubicBezTo>
                      <a:cubicBezTo>
                        <a:pt x="53" y="651"/>
                        <a:pt x="50" y="635"/>
                        <a:pt x="56" y="624"/>
                      </a:cubicBezTo>
                      <a:cubicBezTo>
                        <a:pt x="77" y="583"/>
                        <a:pt x="114" y="554"/>
                        <a:pt x="140" y="516"/>
                      </a:cubicBezTo>
                      <a:cubicBezTo>
                        <a:pt x="144" y="496"/>
                        <a:pt x="147" y="476"/>
                        <a:pt x="152" y="456"/>
                      </a:cubicBezTo>
                      <a:cubicBezTo>
                        <a:pt x="159" y="432"/>
                        <a:pt x="176" y="384"/>
                        <a:pt x="176" y="384"/>
                      </a:cubicBezTo>
                      <a:cubicBezTo>
                        <a:pt x="163" y="290"/>
                        <a:pt x="141" y="192"/>
                        <a:pt x="248" y="156"/>
                      </a:cubicBezTo>
                      <a:cubicBezTo>
                        <a:pt x="325" y="166"/>
                        <a:pt x="367" y="196"/>
                        <a:pt x="392" y="120"/>
                      </a:cubicBezTo>
                      <a:cubicBezTo>
                        <a:pt x="388" y="100"/>
                        <a:pt x="396" y="72"/>
                        <a:pt x="380" y="60"/>
                      </a:cubicBezTo>
                      <a:cubicBezTo>
                        <a:pt x="357" y="43"/>
                        <a:pt x="324" y="54"/>
                        <a:pt x="296" y="48"/>
                      </a:cubicBezTo>
                      <a:cubicBezTo>
                        <a:pt x="256" y="40"/>
                        <a:pt x="227" y="13"/>
                        <a:pt x="188" y="0"/>
                      </a:cubicBezTo>
                      <a:cubicBezTo>
                        <a:pt x="176" y="4"/>
                        <a:pt x="152" y="12"/>
                        <a:pt x="152" y="12"/>
                      </a:cubicBezTo>
                      <a:close/>
                    </a:path>
                  </a:pathLst>
                </a:custGeom>
                <a:solidFill>
                  <a:srgbClr val="FFFF99"/>
                </a:solidFill>
                <a:ln w="9525">
                  <a:solidFill>
                    <a:srgbClr val="FFFF99"/>
                  </a:solidFill>
                  <a:round/>
                  <a:headEnd/>
                  <a:tailEnd/>
                </a:ln>
              </p:spPr>
              <p:txBody>
                <a:bodyPr/>
                <a:lstStyle/>
                <a:p>
                  <a:endParaRPr lang="it-IT"/>
                </a:p>
              </p:txBody>
            </p:sp>
            <p:grpSp>
              <p:nvGrpSpPr>
                <p:cNvPr id="24591" name="Group 241"/>
                <p:cNvGrpSpPr>
                  <a:grpSpLocks/>
                </p:cNvGrpSpPr>
                <p:nvPr/>
              </p:nvGrpSpPr>
              <p:grpSpPr bwMode="auto">
                <a:xfrm>
                  <a:off x="912" y="2448"/>
                  <a:ext cx="483" cy="671"/>
                  <a:chOff x="780" y="2461"/>
                  <a:chExt cx="483" cy="671"/>
                </a:xfrm>
              </p:grpSpPr>
              <p:sp>
                <p:nvSpPr>
                  <p:cNvPr id="24592" name="Freeform 242"/>
                  <p:cNvSpPr>
                    <a:spLocks/>
                  </p:cNvSpPr>
                  <p:nvPr/>
                </p:nvSpPr>
                <p:spPr bwMode="auto">
                  <a:xfrm rot="8274280">
                    <a:off x="780" y="2461"/>
                    <a:ext cx="417" cy="465"/>
                  </a:xfrm>
                  <a:custGeom>
                    <a:avLst/>
                    <a:gdLst>
                      <a:gd name="T0" fmla="*/ 0 w 1543"/>
                      <a:gd name="T1" fmla="*/ 0 h 1752"/>
                      <a:gd name="T2" fmla="*/ 0 w 1543"/>
                      <a:gd name="T3" fmla="*/ 0 h 1752"/>
                      <a:gd name="T4" fmla="*/ 0 w 1543"/>
                      <a:gd name="T5" fmla="*/ 0 h 1752"/>
                      <a:gd name="T6" fmla="*/ 0 w 1543"/>
                      <a:gd name="T7" fmla="*/ 0 h 1752"/>
                      <a:gd name="T8" fmla="*/ 0 w 1543"/>
                      <a:gd name="T9" fmla="*/ 0 h 1752"/>
                      <a:gd name="T10" fmla="*/ 0 w 1543"/>
                      <a:gd name="T11" fmla="*/ 0 h 1752"/>
                      <a:gd name="T12" fmla="*/ 0 w 1543"/>
                      <a:gd name="T13" fmla="*/ 0 h 1752"/>
                      <a:gd name="T14" fmla="*/ 0 w 1543"/>
                      <a:gd name="T15" fmla="*/ 0 h 1752"/>
                      <a:gd name="T16" fmla="*/ 0 w 1543"/>
                      <a:gd name="T17" fmla="*/ 0 h 1752"/>
                      <a:gd name="T18" fmla="*/ 0 w 1543"/>
                      <a:gd name="T19" fmla="*/ 0 h 1752"/>
                      <a:gd name="T20" fmla="*/ 0 w 1543"/>
                      <a:gd name="T21" fmla="*/ 0 h 1752"/>
                      <a:gd name="T22" fmla="*/ 0 w 1543"/>
                      <a:gd name="T23" fmla="*/ 0 h 1752"/>
                      <a:gd name="T24" fmla="*/ 0 w 1543"/>
                      <a:gd name="T25" fmla="*/ 0 h 1752"/>
                      <a:gd name="T26" fmla="*/ 0 w 1543"/>
                      <a:gd name="T27" fmla="*/ 0 h 1752"/>
                      <a:gd name="T28" fmla="*/ 0 w 1543"/>
                      <a:gd name="T29" fmla="*/ 0 h 1752"/>
                      <a:gd name="T30" fmla="*/ 0 w 1543"/>
                      <a:gd name="T31" fmla="*/ 0 h 1752"/>
                      <a:gd name="T32" fmla="*/ 0 w 1543"/>
                      <a:gd name="T33" fmla="*/ 0 h 1752"/>
                      <a:gd name="T34" fmla="*/ 0 w 1543"/>
                      <a:gd name="T35" fmla="*/ 0 h 1752"/>
                      <a:gd name="T36" fmla="*/ 0 w 1543"/>
                      <a:gd name="T37" fmla="*/ 0 h 1752"/>
                      <a:gd name="T38" fmla="*/ 0 w 1543"/>
                      <a:gd name="T39" fmla="*/ 0 h 1752"/>
                      <a:gd name="T40" fmla="*/ 0 w 1543"/>
                      <a:gd name="T41" fmla="*/ 0 h 1752"/>
                      <a:gd name="T42" fmla="*/ 0 w 1543"/>
                      <a:gd name="T43" fmla="*/ 0 h 1752"/>
                      <a:gd name="T44" fmla="*/ 0 w 1543"/>
                      <a:gd name="T45" fmla="*/ 0 h 1752"/>
                      <a:gd name="T46" fmla="*/ 0 w 1543"/>
                      <a:gd name="T47" fmla="*/ 0 h 1752"/>
                      <a:gd name="T48" fmla="*/ 0 w 1543"/>
                      <a:gd name="T49" fmla="*/ 0 h 1752"/>
                      <a:gd name="T50" fmla="*/ 0 w 1543"/>
                      <a:gd name="T51" fmla="*/ 0 h 1752"/>
                      <a:gd name="T52" fmla="*/ 0 w 1543"/>
                      <a:gd name="T53" fmla="*/ 0 h 1752"/>
                      <a:gd name="T54" fmla="*/ 0 w 1543"/>
                      <a:gd name="T55" fmla="*/ 0 h 1752"/>
                      <a:gd name="T56" fmla="*/ 0 w 1543"/>
                      <a:gd name="T57" fmla="*/ 0 h 1752"/>
                      <a:gd name="T58" fmla="*/ 0 w 1543"/>
                      <a:gd name="T59" fmla="*/ 0 h 1752"/>
                      <a:gd name="T60" fmla="*/ 0 w 1543"/>
                      <a:gd name="T61" fmla="*/ 0 h 1752"/>
                      <a:gd name="T62" fmla="*/ 0 w 1543"/>
                      <a:gd name="T63" fmla="*/ 0 h 1752"/>
                      <a:gd name="T64" fmla="*/ 0 w 1543"/>
                      <a:gd name="T65" fmla="*/ 0 h 1752"/>
                      <a:gd name="T66" fmla="*/ 0 w 1543"/>
                      <a:gd name="T67" fmla="*/ 0 h 1752"/>
                      <a:gd name="T68" fmla="*/ 0 w 1543"/>
                      <a:gd name="T69" fmla="*/ 0 h 1752"/>
                      <a:gd name="T70" fmla="*/ 0 w 1543"/>
                      <a:gd name="T71" fmla="*/ 0 h 1752"/>
                      <a:gd name="T72" fmla="*/ 0 w 1543"/>
                      <a:gd name="T73" fmla="*/ 0 h 1752"/>
                      <a:gd name="T74" fmla="*/ 0 w 1543"/>
                      <a:gd name="T75" fmla="*/ 0 h 1752"/>
                      <a:gd name="T76" fmla="*/ 0 w 1543"/>
                      <a:gd name="T77" fmla="*/ 0 h 1752"/>
                      <a:gd name="T78" fmla="*/ 0 w 1543"/>
                      <a:gd name="T79" fmla="*/ 0 h 1752"/>
                      <a:gd name="T80" fmla="*/ 0 w 1543"/>
                      <a:gd name="T81" fmla="*/ 0 h 1752"/>
                      <a:gd name="T82" fmla="*/ 0 w 1543"/>
                      <a:gd name="T83" fmla="*/ 0 h 1752"/>
                      <a:gd name="T84" fmla="*/ 0 w 1543"/>
                      <a:gd name="T85" fmla="*/ 0 h 1752"/>
                      <a:gd name="T86" fmla="*/ 0 w 1543"/>
                      <a:gd name="T87" fmla="*/ 0 h 1752"/>
                      <a:gd name="T88" fmla="*/ 0 w 1543"/>
                      <a:gd name="T89" fmla="*/ 0 h 1752"/>
                      <a:gd name="T90" fmla="*/ 0 w 1543"/>
                      <a:gd name="T91" fmla="*/ 0 h 1752"/>
                      <a:gd name="T92" fmla="*/ 0 w 1543"/>
                      <a:gd name="T93" fmla="*/ 0 h 1752"/>
                      <a:gd name="T94" fmla="*/ 0 w 1543"/>
                      <a:gd name="T95" fmla="*/ 0 h 1752"/>
                      <a:gd name="T96" fmla="*/ 0 w 1543"/>
                      <a:gd name="T97" fmla="*/ 0 h 1752"/>
                      <a:gd name="T98" fmla="*/ 0 w 1543"/>
                      <a:gd name="T99" fmla="*/ 0 h 175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43"/>
                      <a:gd name="T151" fmla="*/ 0 h 1752"/>
                      <a:gd name="T152" fmla="*/ 1543 w 1543"/>
                      <a:gd name="T153" fmla="*/ 1752 h 175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43" h="1752">
                        <a:moveTo>
                          <a:pt x="992" y="584"/>
                        </a:moveTo>
                        <a:lnTo>
                          <a:pt x="911" y="60"/>
                        </a:lnTo>
                        <a:lnTo>
                          <a:pt x="931" y="49"/>
                        </a:lnTo>
                        <a:lnTo>
                          <a:pt x="940" y="39"/>
                        </a:lnTo>
                        <a:lnTo>
                          <a:pt x="938" y="32"/>
                        </a:lnTo>
                        <a:lnTo>
                          <a:pt x="931" y="26"/>
                        </a:lnTo>
                        <a:lnTo>
                          <a:pt x="921" y="21"/>
                        </a:lnTo>
                        <a:lnTo>
                          <a:pt x="909" y="19"/>
                        </a:lnTo>
                        <a:lnTo>
                          <a:pt x="901" y="17"/>
                        </a:lnTo>
                        <a:lnTo>
                          <a:pt x="898" y="17"/>
                        </a:lnTo>
                        <a:lnTo>
                          <a:pt x="896" y="17"/>
                        </a:lnTo>
                        <a:lnTo>
                          <a:pt x="889" y="16"/>
                        </a:lnTo>
                        <a:lnTo>
                          <a:pt x="880" y="13"/>
                        </a:lnTo>
                        <a:lnTo>
                          <a:pt x="867" y="11"/>
                        </a:lnTo>
                        <a:lnTo>
                          <a:pt x="852" y="8"/>
                        </a:lnTo>
                        <a:lnTo>
                          <a:pt x="833" y="6"/>
                        </a:lnTo>
                        <a:lnTo>
                          <a:pt x="811" y="4"/>
                        </a:lnTo>
                        <a:lnTo>
                          <a:pt x="788" y="1"/>
                        </a:lnTo>
                        <a:lnTo>
                          <a:pt x="764" y="1"/>
                        </a:lnTo>
                        <a:lnTo>
                          <a:pt x="739" y="0"/>
                        </a:lnTo>
                        <a:lnTo>
                          <a:pt x="712" y="1"/>
                        </a:lnTo>
                        <a:lnTo>
                          <a:pt x="684" y="3"/>
                        </a:lnTo>
                        <a:lnTo>
                          <a:pt x="657" y="7"/>
                        </a:lnTo>
                        <a:lnTo>
                          <a:pt x="628" y="11"/>
                        </a:lnTo>
                        <a:lnTo>
                          <a:pt x="602" y="19"/>
                        </a:lnTo>
                        <a:lnTo>
                          <a:pt x="574" y="29"/>
                        </a:lnTo>
                        <a:lnTo>
                          <a:pt x="572" y="30"/>
                        </a:lnTo>
                        <a:lnTo>
                          <a:pt x="563" y="32"/>
                        </a:lnTo>
                        <a:lnTo>
                          <a:pt x="553" y="36"/>
                        </a:lnTo>
                        <a:lnTo>
                          <a:pt x="544" y="42"/>
                        </a:lnTo>
                        <a:lnTo>
                          <a:pt x="538" y="49"/>
                        </a:lnTo>
                        <a:lnTo>
                          <a:pt x="540" y="56"/>
                        </a:lnTo>
                        <a:lnTo>
                          <a:pt x="551" y="65"/>
                        </a:lnTo>
                        <a:lnTo>
                          <a:pt x="574" y="73"/>
                        </a:lnTo>
                        <a:lnTo>
                          <a:pt x="544" y="492"/>
                        </a:lnTo>
                        <a:lnTo>
                          <a:pt x="544" y="500"/>
                        </a:lnTo>
                        <a:lnTo>
                          <a:pt x="543" y="522"/>
                        </a:lnTo>
                        <a:lnTo>
                          <a:pt x="540" y="555"/>
                        </a:lnTo>
                        <a:lnTo>
                          <a:pt x="534" y="596"/>
                        </a:lnTo>
                        <a:lnTo>
                          <a:pt x="525" y="642"/>
                        </a:lnTo>
                        <a:lnTo>
                          <a:pt x="512" y="690"/>
                        </a:lnTo>
                        <a:lnTo>
                          <a:pt x="497" y="734"/>
                        </a:lnTo>
                        <a:lnTo>
                          <a:pt x="475" y="775"/>
                        </a:lnTo>
                        <a:lnTo>
                          <a:pt x="52" y="1369"/>
                        </a:lnTo>
                        <a:lnTo>
                          <a:pt x="48" y="1373"/>
                        </a:lnTo>
                        <a:lnTo>
                          <a:pt x="36" y="1388"/>
                        </a:lnTo>
                        <a:lnTo>
                          <a:pt x="22" y="1411"/>
                        </a:lnTo>
                        <a:lnTo>
                          <a:pt x="9" y="1438"/>
                        </a:lnTo>
                        <a:lnTo>
                          <a:pt x="0" y="1472"/>
                        </a:lnTo>
                        <a:lnTo>
                          <a:pt x="0" y="1509"/>
                        </a:lnTo>
                        <a:lnTo>
                          <a:pt x="13" y="1548"/>
                        </a:lnTo>
                        <a:lnTo>
                          <a:pt x="41" y="1587"/>
                        </a:lnTo>
                        <a:lnTo>
                          <a:pt x="45" y="1590"/>
                        </a:lnTo>
                        <a:lnTo>
                          <a:pt x="55" y="1596"/>
                        </a:lnTo>
                        <a:lnTo>
                          <a:pt x="74" y="1606"/>
                        </a:lnTo>
                        <a:lnTo>
                          <a:pt x="100" y="1619"/>
                        </a:lnTo>
                        <a:lnTo>
                          <a:pt x="131" y="1633"/>
                        </a:lnTo>
                        <a:lnTo>
                          <a:pt x="170" y="1651"/>
                        </a:lnTo>
                        <a:lnTo>
                          <a:pt x="215" y="1668"/>
                        </a:lnTo>
                        <a:lnTo>
                          <a:pt x="266" y="1684"/>
                        </a:lnTo>
                        <a:lnTo>
                          <a:pt x="321" y="1701"/>
                        </a:lnTo>
                        <a:lnTo>
                          <a:pt x="383" y="1717"/>
                        </a:lnTo>
                        <a:lnTo>
                          <a:pt x="449" y="1730"/>
                        </a:lnTo>
                        <a:lnTo>
                          <a:pt x="520" y="1740"/>
                        </a:lnTo>
                        <a:lnTo>
                          <a:pt x="595" y="1747"/>
                        </a:lnTo>
                        <a:lnTo>
                          <a:pt x="675" y="1752"/>
                        </a:lnTo>
                        <a:lnTo>
                          <a:pt x="759" y="1750"/>
                        </a:lnTo>
                        <a:lnTo>
                          <a:pt x="846" y="1743"/>
                        </a:lnTo>
                        <a:lnTo>
                          <a:pt x="850" y="1743"/>
                        </a:lnTo>
                        <a:lnTo>
                          <a:pt x="862" y="1741"/>
                        </a:lnTo>
                        <a:lnTo>
                          <a:pt x="882" y="1740"/>
                        </a:lnTo>
                        <a:lnTo>
                          <a:pt x="908" y="1737"/>
                        </a:lnTo>
                        <a:lnTo>
                          <a:pt x="940" y="1733"/>
                        </a:lnTo>
                        <a:lnTo>
                          <a:pt x="976" y="1727"/>
                        </a:lnTo>
                        <a:lnTo>
                          <a:pt x="1017" y="1720"/>
                        </a:lnTo>
                        <a:lnTo>
                          <a:pt x="1062" y="1711"/>
                        </a:lnTo>
                        <a:lnTo>
                          <a:pt x="1110" y="1701"/>
                        </a:lnTo>
                        <a:lnTo>
                          <a:pt x="1159" y="1688"/>
                        </a:lnTo>
                        <a:lnTo>
                          <a:pt x="1211" y="1674"/>
                        </a:lnTo>
                        <a:lnTo>
                          <a:pt x="1263" y="1656"/>
                        </a:lnTo>
                        <a:lnTo>
                          <a:pt x="1313" y="1636"/>
                        </a:lnTo>
                        <a:lnTo>
                          <a:pt x="1364" y="1614"/>
                        </a:lnTo>
                        <a:lnTo>
                          <a:pt x="1414" y="1590"/>
                        </a:lnTo>
                        <a:lnTo>
                          <a:pt x="1460" y="1561"/>
                        </a:lnTo>
                        <a:lnTo>
                          <a:pt x="1468" y="1557"/>
                        </a:lnTo>
                        <a:lnTo>
                          <a:pt x="1485" y="1544"/>
                        </a:lnTo>
                        <a:lnTo>
                          <a:pt x="1508" y="1522"/>
                        </a:lnTo>
                        <a:lnTo>
                          <a:pt x="1528" y="1492"/>
                        </a:lnTo>
                        <a:lnTo>
                          <a:pt x="1543" y="1456"/>
                        </a:lnTo>
                        <a:lnTo>
                          <a:pt x="1543" y="1412"/>
                        </a:lnTo>
                        <a:lnTo>
                          <a:pt x="1523" y="1362"/>
                        </a:lnTo>
                        <a:lnTo>
                          <a:pt x="1478" y="1307"/>
                        </a:lnTo>
                        <a:lnTo>
                          <a:pt x="1059" y="775"/>
                        </a:lnTo>
                        <a:lnTo>
                          <a:pt x="1056" y="770"/>
                        </a:lnTo>
                        <a:lnTo>
                          <a:pt x="1051" y="760"/>
                        </a:lnTo>
                        <a:lnTo>
                          <a:pt x="1041" y="744"/>
                        </a:lnTo>
                        <a:lnTo>
                          <a:pt x="1029" y="721"/>
                        </a:lnTo>
                        <a:lnTo>
                          <a:pt x="1017" y="694"/>
                        </a:lnTo>
                        <a:lnTo>
                          <a:pt x="1006" y="661"/>
                        </a:lnTo>
                        <a:lnTo>
                          <a:pt x="997" y="625"/>
                        </a:lnTo>
                        <a:lnTo>
                          <a:pt x="992" y="5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24593" name="Group 243"/>
                  <p:cNvGrpSpPr>
                    <a:grpSpLocks/>
                  </p:cNvGrpSpPr>
                  <p:nvPr/>
                </p:nvGrpSpPr>
                <p:grpSpPr bwMode="auto">
                  <a:xfrm rot="8274280">
                    <a:off x="814" y="2484"/>
                    <a:ext cx="355" cy="431"/>
                    <a:chOff x="763" y="2509"/>
                    <a:chExt cx="458" cy="585"/>
                  </a:xfrm>
                </p:grpSpPr>
                <p:sp>
                  <p:nvSpPr>
                    <p:cNvPr id="24595" name="Freeform 244"/>
                    <p:cNvSpPr>
                      <a:spLocks/>
                    </p:cNvSpPr>
                    <p:nvPr/>
                  </p:nvSpPr>
                  <p:spPr bwMode="auto">
                    <a:xfrm>
                      <a:off x="763" y="2776"/>
                      <a:ext cx="458" cy="318"/>
                    </a:xfrm>
                    <a:custGeom>
                      <a:avLst/>
                      <a:gdLst>
                        <a:gd name="T0" fmla="*/ 0 w 1311"/>
                        <a:gd name="T1" fmla="*/ 0 h 883"/>
                        <a:gd name="T2" fmla="*/ 0 w 1311"/>
                        <a:gd name="T3" fmla="*/ 0 h 883"/>
                        <a:gd name="T4" fmla="*/ 0 w 1311"/>
                        <a:gd name="T5" fmla="*/ 0 h 883"/>
                        <a:gd name="T6" fmla="*/ 0 w 1311"/>
                        <a:gd name="T7" fmla="*/ 0 h 883"/>
                        <a:gd name="T8" fmla="*/ 0 w 1311"/>
                        <a:gd name="T9" fmla="*/ 0 h 883"/>
                        <a:gd name="T10" fmla="*/ 0 w 1311"/>
                        <a:gd name="T11" fmla="*/ 0 h 883"/>
                        <a:gd name="T12" fmla="*/ 0 w 1311"/>
                        <a:gd name="T13" fmla="*/ 0 h 883"/>
                        <a:gd name="T14" fmla="*/ 0 w 1311"/>
                        <a:gd name="T15" fmla="*/ 0 h 883"/>
                        <a:gd name="T16" fmla="*/ 0 w 1311"/>
                        <a:gd name="T17" fmla="*/ 0 h 883"/>
                        <a:gd name="T18" fmla="*/ 0 w 1311"/>
                        <a:gd name="T19" fmla="*/ 0 h 883"/>
                        <a:gd name="T20" fmla="*/ 0 w 1311"/>
                        <a:gd name="T21" fmla="*/ 0 h 883"/>
                        <a:gd name="T22" fmla="*/ 0 w 1311"/>
                        <a:gd name="T23" fmla="*/ 0 h 883"/>
                        <a:gd name="T24" fmla="*/ 0 w 1311"/>
                        <a:gd name="T25" fmla="*/ 0 h 883"/>
                        <a:gd name="T26" fmla="*/ 0 w 1311"/>
                        <a:gd name="T27" fmla="*/ 0 h 883"/>
                        <a:gd name="T28" fmla="*/ 0 w 1311"/>
                        <a:gd name="T29" fmla="*/ 0 h 883"/>
                        <a:gd name="T30" fmla="*/ 0 w 1311"/>
                        <a:gd name="T31" fmla="*/ 0 h 883"/>
                        <a:gd name="T32" fmla="*/ 0 w 1311"/>
                        <a:gd name="T33" fmla="*/ 0 h 883"/>
                        <a:gd name="T34" fmla="*/ 0 w 1311"/>
                        <a:gd name="T35" fmla="*/ 0 h 883"/>
                        <a:gd name="T36" fmla="*/ 0 w 1311"/>
                        <a:gd name="T37" fmla="*/ 0 h 883"/>
                        <a:gd name="T38" fmla="*/ 0 w 1311"/>
                        <a:gd name="T39" fmla="*/ 0 h 883"/>
                        <a:gd name="T40" fmla="*/ 0 w 1311"/>
                        <a:gd name="T41" fmla="*/ 0 h 883"/>
                        <a:gd name="T42" fmla="*/ 0 w 1311"/>
                        <a:gd name="T43" fmla="*/ 0 h 883"/>
                        <a:gd name="T44" fmla="*/ 0 w 1311"/>
                        <a:gd name="T45" fmla="*/ 0 h 883"/>
                        <a:gd name="T46" fmla="*/ 0 w 1311"/>
                        <a:gd name="T47" fmla="*/ 0 h 883"/>
                        <a:gd name="T48" fmla="*/ 0 w 1311"/>
                        <a:gd name="T49" fmla="*/ 0 h 883"/>
                        <a:gd name="T50" fmla="*/ 0 w 1311"/>
                        <a:gd name="T51" fmla="*/ 0 h 883"/>
                        <a:gd name="T52" fmla="*/ 0 w 1311"/>
                        <a:gd name="T53" fmla="*/ 0 h 883"/>
                        <a:gd name="T54" fmla="*/ 0 w 1311"/>
                        <a:gd name="T55" fmla="*/ 0 h 883"/>
                        <a:gd name="T56" fmla="*/ 0 w 1311"/>
                        <a:gd name="T57" fmla="*/ 0 h 883"/>
                        <a:gd name="T58" fmla="*/ 0 w 1311"/>
                        <a:gd name="T59" fmla="*/ 0 h 883"/>
                        <a:gd name="T60" fmla="*/ 0 w 1311"/>
                        <a:gd name="T61" fmla="*/ 0 h 883"/>
                        <a:gd name="T62" fmla="*/ 0 w 1311"/>
                        <a:gd name="T63" fmla="*/ 0 h 883"/>
                        <a:gd name="T64" fmla="*/ 0 w 1311"/>
                        <a:gd name="T65" fmla="*/ 0 h 88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1"/>
                        <a:gd name="T100" fmla="*/ 0 h 883"/>
                        <a:gd name="T101" fmla="*/ 1311 w 1311"/>
                        <a:gd name="T102" fmla="*/ 883 h 88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1" h="883">
                          <a:moveTo>
                            <a:pt x="1257" y="582"/>
                          </a:moveTo>
                          <a:lnTo>
                            <a:pt x="782" y="16"/>
                          </a:lnTo>
                          <a:lnTo>
                            <a:pt x="781" y="16"/>
                          </a:lnTo>
                          <a:lnTo>
                            <a:pt x="779" y="17"/>
                          </a:lnTo>
                          <a:lnTo>
                            <a:pt x="775" y="19"/>
                          </a:lnTo>
                          <a:lnTo>
                            <a:pt x="769" y="22"/>
                          </a:lnTo>
                          <a:lnTo>
                            <a:pt x="761" y="23"/>
                          </a:lnTo>
                          <a:lnTo>
                            <a:pt x="752" y="26"/>
                          </a:lnTo>
                          <a:lnTo>
                            <a:pt x="741" y="28"/>
                          </a:lnTo>
                          <a:lnTo>
                            <a:pt x="728" y="29"/>
                          </a:lnTo>
                          <a:lnTo>
                            <a:pt x="712" y="30"/>
                          </a:lnTo>
                          <a:lnTo>
                            <a:pt x="694" y="30"/>
                          </a:lnTo>
                          <a:lnTo>
                            <a:pt x="676" y="29"/>
                          </a:lnTo>
                          <a:lnTo>
                            <a:pt x="654" y="26"/>
                          </a:lnTo>
                          <a:lnTo>
                            <a:pt x="629" y="22"/>
                          </a:lnTo>
                          <a:lnTo>
                            <a:pt x="603" y="17"/>
                          </a:lnTo>
                          <a:lnTo>
                            <a:pt x="575" y="10"/>
                          </a:lnTo>
                          <a:lnTo>
                            <a:pt x="544" y="0"/>
                          </a:lnTo>
                          <a:lnTo>
                            <a:pt x="55" y="613"/>
                          </a:lnTo>
                          <a:lnTo>
                            <a:pt x="51" y="618"/>
                          </a:lnTo>
                          <a:lnTo>
                            <a:pt x="39" y="629"/>
                          </a:lnTo>
                          <a:lnTo>
                            <a:pt x="26" y="647"/>
                          </a:lnTo>
                          <a:lnTo>
                            <a:pt x="12" y="668"/>
                          </a:lnTo>
                          <a:lnTo>
                            <a:pt x="3" y="691"/>
                          </a:lnTo>
                          <a:lnTo>
                            <a:pt x="0" y="716"/>
                          </a:lnTo>
                          <a:lnTo>
                            <a:pt x="9" y="739"/>
                          </a:lnTo>
                          <a:lnTo>
                            <a:pt x="32" y="759"/>
                          </a:lnTo>
                          <a:lnTo>
                            <a:pt x="35" y="761"/>
                          </a:lnTo>
                          <a:lnTo>
                            <a:pt x="42" y="766"/>
                          </a:lnTo>
                          <a:lnTo>
                            <a:pt x="55" y="773"/>
                          </a:lnTo>
                          <a:lnTo>
                            <a:pt x="74" y="784"/>
                          </a:lnTo>
                          <a:lnTo>
                            <a:pt x="97" y="795"/>
                          </a:lnTo>
                          <a:lnTo>
                            <a:pt x="124" y="808"/>
                          </a:lnTo>
                          <a:lnTo>
                            <a:pt x="158" y="821"/>
                          </a:lnTo>
                          <a:lnTo>
                            <a:pt x="197" y="836"/>
                          </a:lnTo>
                          <a:lnTo>
                            <a:pt x="240" y="847"/>
                          </a:lnTo>
                          <a:lnTo>
                            <a:pt x="289" y="859"/>
                          </a:lnTo>
                          <a:lnTo>
                            <a:pt x="342" y="869"/>
                          </a:lnTo>
                          <a:lnTo>
                            <a:pt x="401" y="876"/>
                          </a:lnTo>
                          <a:lnTo>
                            <a:pt x="465" y="882"/>
                          </a:lnTo>
                          <a:lnTo>
                            <a:pt x="534" y="883"/>
                          </a:lnTo>
                          <a:lnTo>
                            <a:pt x="608" y="880"/>
                          </a:lnTo>
                          <a:lnTo>
                            <a:pt x="687" y="873"/>
                          </a:lnTo>
                          <a:lnTo>
                            <a:pt x="691" y="873"/>
                          </a:lnTo>
                          <a:lnTo>
                            <a:pt x="703" y="872"/>
                          </a:lnTo>
                          <a:lnTo>
                            <a:pt x="723" y="870"/>
                          </a:lnTo>
                          <a:lnTo>
                            <a:pt x="749" y="869"/>
                          </a:lnTo>
                          <a:lnTo>
                            <a:pt x="781" y="866"/>
                          </a:lnTo>
                          <a:lnTo>
                            <a:pt x="817" y="862"/>
                          </a:lnTo>
                          <a:lnTo>
                            <a:pt x="857" y="856"/>
                          </a:lnTo>
                          <a:lnTo>
                            <a:pt x="902" y="849"/>
                          </a:lnTo>
                          <a:lnTo>
                            <a:pt x="948" y="840"/>
                          </a:lnTo>
                          <a:lnTo>
                            <a:pt x="997" y="830"/>
                          </a:lnTo>
                          <a:lnTo>
                            <a:pt x="1046" y="818"/>
                          </a:lnTo>
                          <a:lnTo>
                            <a:pt x="1097" y="804"/>
                          </a:lnTo>
                          <a:lnTo>
                            <a:pt x="1146" y="788"/>
                          </a:lnTo>
                          <a:lnTo>
                            <a:pt x="1194" y="768"/>
                          </a:lnTo>
                          <a:lnTo>
                            <a:pt x="1238" y="748"/>
                          </a:lnTo>
                          <a:lnTo>
                            <a:pt x="1282" y="723"/>
                          </a:lnTo>
                          <a:lnTo>
                            <a:pt x="1285" y="720"/>
                          </a:lnTo>
                          <a:lnTo>
                            <a:pt x="1292" y="711"/>
                          </a:lnTo>
                          <a:lnTo>
                            <a:pt x="1302" y="698"/>
                          </a:lnTo>
                          <a:lnTo>
                            <a:pt x="1309" y="681"/>
                          </a:lnTo>
                          <a:lnTo>
                            <a:pt x="1311" y="660"/>
                          </a:lnTo>
                          <a:lnTo>
                            <a:pt x="1305" y="636"/>
                          </a:lnTo>
                          <a:lnTo>
                            <a:pt x="1287" y="609"/>
                          </a:lnTo>
                          <a:lnTo>
                            <a:pt x="1257" y="582"/>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596" name="Freeform 245"/>
                    <p:cNvSpPr>
                      <a:spLocks/>
                    </p:cNvSpPr>
                    <p:nvPr/>
                  </p:nvSpPr>
                  <p:spPr bwMode="auto">
                    <a:xfrm>
                      <a:off x="779" y="2541"/>
                      <a:ext cx="177" cy="531"/>
                    </a:xfrm>
                    <a:custGeom>
                      <a:avLst/>
                      <a:gdLst>
                        <a:gd name="T0" fmla="*/ 0 w 505"/>
                        <a:gd name="T1" fmla="*/ 0 h 1474"/>
                        <a:gd name="T2" fmla="*/ 0 w 505"/>
                        <a:gd name="T3" fmla="*/ 0 h 1474"/>
                        <a:gd name="T4" fmla="*/ 0 w 505"/>
                        <a:gd name="T5" fmla="*/ 0 h 1474"/>
                        <a:gd name="T6" fmla="*/ 0 w 505"/>
                        <a:gd name="T7" fmla="*/ 0 h 1474"/>
                        <a:gd name="T8" fmla="*/ 0 w 505"/>
                        <a:gd name="T9" fmla="*/ 0 h 1474"/>
                        <a:gd name="T10" fmla="*/ 0 w 505"/>
                        <a:gd name="T11" fmla="*/ 0 h 1474"/>
                        <a:gd name="T12" fmla="*/ 0 w 505"/>
                        <a:gd name="T13" fmla="*/ 0 h 1474"/>
                        <a:gd name="T14" fmla="*/ 0 w 505"/>
                        <a:gd name="T15" fmla="*/ 0 h 1474"/>
                        <a:gd name="T16" fmla="*/ 0 w 505"/>
                        <a:gd name="T17" fmla="*/ 0 h 1474"/>
                        <a:gd name="T18" fmla="*/ 0 w 505"/>
                        <a:gd name="T19" fmla="*/ 0 h 14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5"/>
                        <a:gd name="T31" fmla="*/ 0 h 1474"/>
                        <a:gd name="T32" fmla="*/ 505 w 505"/>
                        <a:gd name="T33" fmla="*/ 1474 h 14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5" h="1474">
                          <a:moveTo>
                            <a:pt x="505" y="667"/>
                          </a:moveTo>
                          <a:lnTo>
                            <a:pt x="502" y="12"/>
                          </a:lnTo>
                          <a:lnTo>
                            <a:pt x="499" y="10"/>
                          </a:lnTo>
                          <a:lnTo>
                            <a:pt x="489" y="8"/>
                          </a:lnTo>
                          <a:lnTo>
                            <a:pt x="476" y="5"/>
                          </a:lnTo>
                          <a:lnTo>
                            <a:pt x="462" y="0"/>
                          </a:lnTo>
                          <a:lnTo>
                            <a:pt x="437" y="667"/>
                          </a:lnTo>
                          <a:lnTo>
                            <a:pt x="0" y="1380"/>
                          </a:lnTo>
                          <a:lnTo>
                            <a:pt x="278" y="1474"/>
                          </a:lnTo>
                          <a:lnTo>
                            <a:pt x="505" y="6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597" name="Freeform 246"/>
                    <p:cNvSpPr>
                      <a:spLocks/>
                    </p:cNvSpPr>
                    <p:nvPr/>
                  </p:nvSpPr>
                  <p:spPr bwMode="auto">
                    <a:xfrm>
                      <a:off x="1005" y="2818"/>
                      <a:ext cx="150" cy="241"/>
                    </a:xfrm>
                    <a:custGeom>
                      <a:avLst/>
                      <a:gdLst>
                        <a:gd name="T0" fmla="*/ 0 w 430"/>
                        <a:gd name="T1" fmla="*/ 0 h 671"/>
                        <a:gd name="T2" fmla="*/ 0 w 430"/>
                        <a:gd name="T3" fmla="*/ 0 h 671"/>
                        <a:gd name="T4" fmla="*/ 0 w 430"/>
                        <a:gd name="T5" fmla="*/ 0 h 671"/>
                        <a:gd name="T6" fmla="*/ 0 w 430"/>
                        <a:gd name="T7" fmla="*/ 0 h 671"/>
                        <a:gd name="T8" fmla="*/ 0 w 430"/>
                        <a:gd name="T9" fmla="*/ 0 h 671"/>
                        <a:gd name="T10" fmla="*/ 0 w 430"/>
                        <a:gd name="T11" fmla="*/ 0 h 671"/>
                        <a:gd name="T12" fmla="*/ 0 w 430"/>
                        <a:gd name="T13" fmla="*/ 0 h 671"/>
                        <a:gd name="T14" fmla="*/ 0 w 430"/>
                        <a:gd name="T15" fmla="*/ 0 h 671"/>
                        <a:gd name="T16" fmla="*/ 0 w 430"/>
                        <a:gd name="T17" fmla="*/ 0 h 671"/>
                        <a:gd name="T18" fmla="*/ 0 w 430"/>
                        <a:gd name="T19" fmla="*/ 0 h 671"/>
                        <a:gd name="T20" fmla="*/ 0 w 430"/>
                        <a:gd name="T21" fmla="*/ 0 h 671"/>
                        <a:gd name="T22" fmla="*/ 0 w 430"/>
                        <a:gd name="T23" fmla="*/ 0 h 671"/>
                        <a:gd name="T24" fmla="*/ 0 w 430"/>
                        <a:gd name="T25" fmla="*/ 0 h 671"/>
                        <a:gd name="T26" fmla="*/ 0 w 430"/>
                        <a:gd name="T27" fmla="*/ 0 h 671"/>
                        <a:gd name="T28" fmla="*/ 0 w 430"/>
                        <a:gd name="T29" fmla="*/ 0 h 671"/>
                        <a:gd name="T30" fmla="*/ 0 w 430"/>
                        <a:gd name="T31" fmla="*/ 0 h 671"/>
                        <a:gd name="T32" fmla="*/ 0 w 430"/>
                        <a:gd name="T33" fmla="*/ 0 h 671"/>
                        <a:gd name="T34" fmla="*/ 0 w 430"/>
                        <a:gd name="T35" fmla="*/ 0 h 671"/>
                        <a:gd name="T36" fmla="*/ 0 w 430"/>
                        <a:gd name="T37" fmla="*/ 0 h 671"/>
                        <a:gd name="T38" fmla="*/ 0 w 430"/>
                        <a:gd name="T39" fmla="*/ 0 h 671"/>
                        <a:gd name="T40" fmla="*/ 0 w 430"/>
                        <a:gd name="T41" fmla="*/ 0 h 671"/>
                        <a:gd name="T42" fmla="*/ 0 w 430"/>
                        <a:gd name="T43" fmla="*/ 0 h 671"/>
                        <a:gd name="T44" fmla="*/ 0 w 430"/>
                        <a:gd name="T45" fmla="*/ 0 h 671"/>
                        <a:gd name="T46" fmla="*/ 0 w 430"/>
                        <a:gd name="T47" fmla="*/ 0 h 671"/>
                        <a:gd name="T48" fmla="*/ 0 w 430"/>
                        <a:gd name="T49" fmla="*/ 0 h 671"/>
                        <a:gd name="T50" fmla="*/ 0 w 430"/>
                        <a:gd name="T51" fmla="*/ 0 h 671"/>
                        <a:gd name="T52" fmla="*/ 0 w 430"/>
                        <a:gd name="T53" fmla="*/ 0 h 671"/>
                        <a:gd name="T54" fmla="*/ 0 w 430"/>
                        <a:gd name="T55" fmla="*/ 0 h 671"/>
                        <a:gd name="T56" fmla="*/ 0 w 430"/>
                        <a:gd name="T57" fmla="*/ 0 h 671"/>
                        <a:gd name="T58" fmla="*/ 0 w 430"/>
                        <a:gd name="T59" fmla="*/ 0 h 671"/>
                        <a:gd name="T60" fmla="*/ 0 w 430"/>
                        <a:gd name="T61" fmla="*/ 0 h 671"/>
                        <a:gd name="T62" fmla="*/ 0 w 430"/>
                        <a:gd name="T63" fmla="*/ 0 h 671"/>
                        <a:gd name="T64" fmla="*/ 0 w 430"/>
                        <a:gd name="T65" fmla="*/ 0 h 671"/>
                        <a:gd name="T66" fmla="*/ 0 w 430"/>
                        <a:gd name="T67" fmla="*/ 0 h 671"/>
                        <a:gd name="T68" fmla="*/ 0 w 430"/>
                        <a:gd name="T69" fmla="*/ 0 h 671"/>
                        <a:gd name="T70" fmla="*/ 0 w 430"/>
                        <a:gd name="T71" fmla="*/ 0 h 671"/>
                        <a:gd name="T72" fmla="*/ 0 w 430"/>
                        <a:gd name="T73" fmla="*/ 0 h 671"/>
                        <a:gd name="T74" fmla="*/ 0 w 430"/>
                        <a:gd name="T75" fmla="*/ 0 h 671"/>
                        <a:gd name="T76" fmla="*/ 0 w 430"/>
                        <a:gd name="T77" fmla="*/ 0 h 671"/>
                        <a:gd name="T78" fmla="*/ 0 w 430"/>
                        <a:gd name="T79" fmla="*/ 0 h 671"/>
                        <a:gd name="T80" fmla="*/ 0 w 430"/>
                        <a:gd name="T81" fmla="*/ 0 h 671"/>
                        <a:gd name="T82" fmla="*/ 0 w 430"/>
                        <a:gd name="T83" fmla="*/ 0 h 671"/>
                        <a:gd name="T84" fmla="*/ 0 w 430"/>
                        <a:gd name="T85" fmla="*/ 0 h 671"/>
                        <a:gd name="T86" fmla="*/ 0 w 430"/>
                        <a:gd name="T87" fmla="*/ 0 h 671"/>
                        <a:gd name="T88" fmla="*/ 0 w 430"/>
                        <a:gd name="T89" fmla="*/ 0 h 671"/>
                        <a:gd name="T90" fmla="*/ 0 w 430"/>
                        <a:gd name="T91" fmla="*/ 0 h 671"/>
                        <a:gd name="T92" fmla="*/ 0 w 430"/>
                        <a:gd name="T93" fmla="*/ 0 h 671"/>
                        <a:gd name="T94" fmla="*/ 0 w 430"/>
                        <a:gd name="T95" fmla="*/ 0 h 671"/>
                        <a:gd name="T96" fmla="*/ 0 w 430"/>
                        <a:gd name="T97" fmla="*/ 0 h 671"/>
                        <a:gd name="T98" fmla="*/ 0 w 430"/>
                        <a:gd name="T99" fmla="*/ 0 h 671"/>
                        <a:gd name="T100" fmla="*/ 0 w 430"/>
                        <a:gd name="T101" fmla="*/ 0 h 671"/>
                        <a:gd name="T102" fmla="*/ 0 w 430"/>
                        <a:gd name="T103" fmla="*/ 0 h 6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0"/>
                        <a:gd name="T157" fmla="*/ 0 h 671"/>
                        <a:gd name="T158" fmla="*/ 430 w 430"/>
                        <a:gd name="T159" fmla="*/ 671 h 6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0" h="671">
                          <a:moveTo>
                            <a:pt x="12" y="121"/>
                          </a:moveTo>
                          <a:lnTo>
                            <a:pt x="21" y="114"/>
                          </a:lnTo>
                          <a:lnTo>
                            <a:pt x="26" y="105"/>
                          </a:lnTo>
                          <a:lnTo>
                            <a:pt x="32" y="97"/>
                          </a:lnTo>
                          <a:lnTo>
                            <a:pt x="38" y="88"/>
                          </a:lnTo>
                          <a:lnTo>
                            <a:pt x="42" y="79"/>
                          </a:lnTo>
                          <a:lnTo>
                            <a:pt x="48" y="71"/>
                          </a:lnTo>
                          <a:lnTo>
                            <a:pt x="52" y="62"/>
                          </a:lnTo>
                          <a:lnTo>
                            <a:pt x="57" y="53"/>
                          </a:lnTo>
                          <a:lnTo>
                            <a:pt x="64" y="42"/>
                          </a:lnTo>
                          <a:lnTo>
                            <a:pt x="71" y="32"/>
                          </a:lnTo>
                          <a:lnTo>
                            <a:pt x="81" y="22"/>
                          </a:lnTo>
                          <a:lnTo>
                            <a:pt x="91" y="12"/>
                          </a:lnTo>
                          <a:lnTo>
                            <a:pt x="100" y="6"/>
                          </a:lnTo>
                          <a:lnTo>
                            <a:pt x="110" y="1"/>
                          </a:lnTo>
                          <a:lnTo>
                            <a:pt x="117" y="0"/>
                          </a:lnTo>
                          <a:lnTo>
                            <a:pt x="125" y="1"/>
                          </a:lnTo>
                          <a:lnTo>
                            <a:pt x="140" y="20"/>
                          </a:lnTo>
                          <a:lnTo>
                            <a:pt x="146" y="49"/>
                          </a:lnTo>
                          <a:lnTo>
                            <a:pt x="149" y="81"/>
                          </a:lnTo>
                          <a:lnTo>
                            <a:pt x="156" y="111"/>
                          </a:lnTo>
                          <a:lnTo>
                            <a:pt x="161" y="118"/>
                          </a:lnTo>
                          <a:lnTo>
                            <a:pt x="165" y="126"/>
                          </a:lnTo>
                          <a:lnTo>
                            <a:pt x="169" y="133"/>
                          </a:lnTo>
                          <a:lnTo>
                            <a:pt x="175" y="138"/>
                          </a:lnTo>
                          <a:lnTo>
                            <a:pt x="181" y="143"/>
                          </a:lnTo>
                          <a:lnTo>
                            <a:pt x="187" y="147"/>
                          </a:lnTo>
                          <a:lnTo>
                            <a:pt x="192" y="151"/>
                          </a:lnTo>
                          <a:lnTo>
                            <a:pt x="200" y="153"/>
                          </a:lnTo>
                          <a:lnTo>
                            <a:pt x="208" y="156"/>
                          </a:lnTo>
                          <a:lnTo>
                            <a:pt x="215" y="159"/>
                          </a:lnTo>
                          <a:lnTo>
                            <a:pt x="223" y="163"/>
                          </a:lnTo>
                          <a:lnTo>
                            <a:pt x="230" y="167"/>
                          </a:lnTo>
                          <a:lnTo>
                            <a:pt x="236" y="173"/>
                          </a:lnTo>
                          <a:lnTo>
                            <a:pt x="241" y="177"/>
                          </a:lnTo>
                          <a:lnTo>
                            <a:pt x="249" y="182"/>
                          </a:lnTo>
                          <a:lnTo>
                            <a:pt x="256" y="185"/>
                          </a:lnTo>
                          <a:lnTo>
                            <a:pt x="272" y="198"/>
                          </a:lnTo>
                          <a:lnTo>
                            <a:pt x="278" y="221"/>
                          </a:lnTo>
                          <a:lnTo>
                            <a:pt x="278" y="248"/>
                          </a:lnTo>
                          <a:lnTo>
                            <a:pt x="279" y="274"/>
                          </a:lnTo>
                          <a:lnTo>
                            <a:pt x="280" y="286"/>
                          </a:lnTo>
                          <a:lnTo>
                            <a:pt x="285" y="297"/>
                          </a:lnTo>
                          <a:lnTo>
                            <a:pt x="291" y="306"/>
                          </a:lnTo>
                          <a:lnTo>
                            <a:pt x="299" y="313"/>
                          </a:lnTo>
                          <a:lnTo>
                            <a:pt x="331" y="330"/>
                          </a:lnTo>
                          <a:lnTo>
                            <a:pt x="360" y="349"/>
                          </a:lnTo>
                          <a:lnTo>
                            <a:pt x="387" y="371"/>
                          </a:lnTo>
                          <a:lnTo>
                            <a:pt x="409" y="397"/>
                          </a:lnTo>
                          <a:lnTo>
                            <a:pt x="425" y="429"/>
                          </a:lnTo>
                          <a:lnTo>
                            <a:pt x="430" y="465"/>
                          </a:lnTo>
                          <a:lnTo>
                            <a:pt x="428" y="509"/>
                          </a:lnTo>
                          <a:lnTo>
                            <a:pt x="412" y="560"/>
                          </a:lnTo>
                          <a:lnTo>
                            <a:pt x="406" y="568"/>
                          </a:lnTo>
                          <a:lnTo>
                            <a:pt x="397" y="579"/>
                          </a:lnTo>
                          <a:lnTo>
                            <a:pt x="384" y="589"/>
                          </a:lnTo>
                          <a:lnTo>
                            <a:pt x="368" y="599"/>
                          </a:lnTo>
                          <a:lnTo>
                            <a:pt x="350" y="610"/>
                          </a:lnTo>
                          <a:lnTo>
                            <a:pt x="329" y="620"/>
                          </a:lnTo>
                          <a:lnTo>
                            <a:pt x="308" y="631"/>
                          </a:lnTo>
                          <a:lnTo>
                            <a:pt x="286" y="641"/>
                          </a:lnTo>
                          <a:lnTo>
                            <a:pt x="265" y="649"/>
                          </a:lnTo>
                          <a:lnTo>
                            <a:pt x="243" y="656"/>
                          </a:lnTo>
                          <a:lnTo>
                            <a:pt x="223" y="662"/>
                          </a:lnTo>
                          <a:lnTo>
                            <a:pt x="205" y="667"/>
                          </a:lnTo>
                          <a:lnTo>
                            <a:pt x="188" y="669"/>
                          </a:lnTo>
                          <a:lnTo>
                            <a:pt x="175" y="671"/>
                          </a:lnTo>
                          <a:lnTo>
                            <a:pt x="165" y="669"/>
                          </a:lnTo>
                          <a:lnTo>
                            <a:pt x="159" y="665"/>
                          </a:lnTo>
                          <a:lnTo>
                            <a:pt x="151" y="646"/>
                          </a:lnTo>
                          <a:lnTo>
                            <a:pt x="146" y="626"/>
                          </a:lnTo>
                          <a:lnTo>
                            <a:pt x="143" y="602"/>
                          </a:lnTo>
                          <a:lnTo>
                            <a:pt x="142" y="579"/>
                          </a:lnTo>
                          <a:lnTo>
                            <a:pt x="140" y="554"/>
                          </a:lnTo>
                          <a:lnTo>
                            <a:pt x="136" y="532"/>
                          </a:lnTo>
                          <a:lnTo>
                            <a:pt x="127" y="514"/>
                          </a:lnTo>
                          <a:lnTo>
                            <a:pt x="113" y="498"/>
                          </a:lnTo>
                          <a:lnTo>
                            <a:pt x="103" y="491"/>
                          </a:lnTo>
                          <a:lnTo>
                            <a:pt x="91" y="483"/>
                          </a:lnTo>
                          <a:lnTo>
                            <a:pt x="83" y="476"/>
                          </a:lnTo>
                          <a:lnTo>
                            <a:pt x="73" y="467"/>
                          </a:lnTo>
                          <a:lnTo>
                            <a:pt x="64" y="459"/>
                          </a:lnTo>
                          <a:lnTo>
                            <a:pt x="57" y="449"/>
                          </a:lnTo>
                          <a:lnTo>
                            <a:pt x="51" y="439"/>
                          </a:lnTo>
                          <a:lnTo>
                            <a:pt x="47" y="426"/>
                          </a:lnTo>
                          <a:lnTo>
                            <a:pt x="41" y="394"/>
                          </a:lnTo>
                          <a:lnTo>
                            <a:pt x="45" y="362"/>
                          </a:lnTo>
                          <a:lnTo>
                            <a:pt x="54" y="330"/>
                          </a:lnTo>
                          <a:lnTo>
                            <a:pt x="65" y="299"/>
                          </a:lnTo>
                          <a:lnTo>
                            <a:pt x="77" y="267"/>
                          </a:lnTo>
                          <a:lnTo>
                            <a:pt x="86" y="237"/>
                          </a:lnTo>
                          <a:lnTo>
                            <a:pt x="88" y="208"/>
                          </a:lnTo>
                          <a:lnTo>
                            <a:pt x="83" y="179"/>
                          </a:lnTo>
                          <a:lnTo>
                            <a:pt x="76" y="170"/>
                          </a:lnTo>
                          <a:lnTo>
                            <a:pt x="63" y="166"/>
                          </a:lnTo>
                          <a:lnTo>
                            <a:pt x="48" y="163"/>
                          </a:lnTo>
                          <a:lnTo>
                            <a:pt x="32" y="160"/>
                          </a:lnTo>
                          <a:lnTo>
                            <a:pt x="18" y="157"/>
                          </a:lnTo>
                          <a:lnTo>
                            <a:pt x="6" y="151"/>
                          </a:lnTo>
                          <a:lnTo>
                            <a:pt x="0" y="141"/>
                          </a:lnTo>
                          <a:lnTo>
                            <a:pt x="3" y="126"/>
                          </a:lnTo>
                          <a:lnTo>
                            <a:pt x="5" y="124"/>
                          </a:lnTo>
                          <a:lnTo>
                            <a:pt x="6" y="123"/>
                          </a:lnTo>
                          <a:lnTo>
                            <a:pt x="9" y="123"/>
                          </a:lnTo>
                          <a:lnTo>
                            <a:pt x="12" y="121"/>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598" name="Freeform 247"/>
                    <p:cNvSpPr>
                      <a:spLocks/>
                    </p:cNvSpPr>
                    <p:nvPr/>
                  </p:nvSpPr>
                  <p:spPr bwMode="auto">
                    <a:xfrm>
                      <a:off x="985" y="2536"/>
                      <a:ext cx="53" cy="204"/>
                    </a:xfrm>
                    <a:custGeom>
                      <a:avLst/>
                      <a:gdLst>
                        <a:gd name="T0" fmla="*/ 0 w 152"/>
                        <a:gd name="T1" fmla="*/ 0 h 566"/>
                        <a:gd name="T2" fmla="*/ 0 w 152"/>
                        <a:gd name="T3" fmla="*/ 0 h 566"/>
                        <a:gd name="T4" fmla="*/ 0 w 152"/>
                        <a:gd name="T5" fmla="*/ 0 h 566"/>
                        <a:gd name="T6" fmla="*/ 0 w 152"/>
                        <a:gd name="T7" fmla="*/ 0 h 566"/>
                        <a:gd name="T8" fmla="*/ 0 w 152"/>
                        <a:gd name="T9" fmla="*/ 0 h 566"/>
                        <a:gd name="T10" fmla="*/ 0 w 152"/>
                        <a:gd name="T11" fmla="*/ 0 h 566"/>
                        <a:gd name="T12" fmla="*/ 0 w 152"/>
                        <a:gd name="T13" fmla="*/ 0 h 566"/>
                        <a:gd name="T14" fmla="*/ 0 w 152"/>
                        <a:gd name="T15" fmla="*/ 0 h 566"/>
                        <a:gd name="T16" fmla="*/ 0 w 152"/>
                        <a:gd name="T17" fmla="*/ 0 h 566"/>
                        <a:gd name="T18" fmla="*/ 0 w 152"/>
                        <a:gd name="T19" fmla="*/ 0 h 566"/>
                        <a:gd name="T20" fmla="*/ 0 w 152"/>
                        <a:gd name="T21" fmla="*/ 0 h 566"/>
                        <a:gd name="T22" fmla="*/ 0 w 152"/>
                        <a:gd name="T23" fmla="*/ 0 h 566"/>
                        <a:gd name="T24" fmla="*/ 0 w 152"/>
                        <a:gd name="T25" fmla="*/ 0 h 566"/>
                        <a:gd name="T26" fmla="*/ 0 w 152"/>
                        <a:gd name="T27" fmla="*/ 0 h 566"/>
                        <a:gd name="T28" fmla="*/ 0 w 152"/>
                        <a:gd name="T29" fmla="*/ 0 h 566"/>
                        <a:gd name="T30" fmla="*/ 0 w 152"/>
                        <a:gd name="T31" fmla="*/ 0 h 566"/>
                        <a:gd name="T32" fmla="*/ 0 w 152"/>
                        <a:gd name="T33" fmla="*/ 0 h 566"/>
                        <a:gd name="T34" fmla="*/ 0 w 152"/>
                        <a:gd name="T35" fmla="*/ 0 h 566"/>
                        <a:gd name="T36" fmla="*/ 0 w 152"/>
                        <a:gd name="T37" fmla="*/ 0 h 56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2"/>
                        <a:gd name="T58" fmla="*/ 0 h 566"/>
                        <a:gd name="T59" fmla="*/ 152 w 152"/>
                        <a:gd name="T60" fmla="*/ 566 h 56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2" h="566">
                          <a:moveTo>
                            <a:pt x="103" y="0"/>
                          </a:moveTo>
                          <a:lnTo>
                            <a:pt x="152" y="563"/>
                          </a:lnTo>
                          <a:lnTo>
                            <a:pt x="149" y="563"/>
                          </a:lnTo>
                          <a:lnTo>
                            <a:pt x="142" y="563"/>
                          </a:lnTo>
                          <a:lnTo>
                            <a:pt x="129" y="563"/>
                          </a:lnTo>
                          <a:lnTo>
                            <a:pt x="114" y="563"/>
                          </a:lnTo>
                          <a:lnTo>
                            <a:pt x="94" y="563"/>
                          </a:lnTo>
                          <a:lnTo>
                            <a:pt x="72" y="563"/>
                          </a:lnTo>
                          <a:lnTo>
                            <a:pt x="49" y="565"/>
                          </a:lnTo>
                          <a:lnTo>
                            <a:pt x="23" y="566"/>
                          </a:lnTo>
                          <a:lnTo>
                            <a:pt x="0" y="28"/>
                          </a:lnTo>
                          <a:lnTo>
                            <a:pt x="2" y="28"/>
                          </a:lnTo>
                          <a:lnTo>
                            <a:pt x="6" y="25"/>
                          </a:lnTo>
                          <a:lnTo>
                            <a:pt x="15" y="22"/>
                          </a:lnTo>
                          <a:lnTo>
                            <a:pt x="26" y="18"/>
                          </a:lnTo>
                          <a:lnTo>
                            <a:pt x="41" y="15"/>
                          </a:lnTo>
                          <a:lnTo>
                            <a:pt x="58" y="9"/>
                          </a:lnTo>
                          <a:lnTo>
                            <a:pt x="78" y="5"/>
                          </a:lnTo>
                          <a:lnTo>
                            <a:pt x="10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599" name="Freeform 248"/>
                    <p:cNvSpPr>
                      <a:spLocks/>
                    </p:cNvSpPr>
                    <p:nvPr/>
                  </p:nvSpPr>
                  <p:spPr bwMode="auto">
                    <a:xfrm>
                      <a:off x="993" y="2755"/>
                      <a:ext cx="44" cy="13"/>
                    </a:xfrm>
                    <a:custGeom>
                      <a:avLst/>
                      <a:gdLst>
                        <a:gd name="T0" fmla="*/ 0 w 124"/>
                        <a:gd name="T1" fmla="*/ 0 h 35"/>
                        <a:gd name="T2" fmla="*/ 0 w 124"/>
                        <a:gd name="T3" fmla="*/ 0 h 35"/>
                        <a:gd name="T4" fmla="*/ 0 w 124"/>
                        <a:gd name="T5" fmla="*/ 0 h 35"/>
                        <a:gd name="T6" fmla="*/ 0 w 124"/>
                        <a:gd name="T7" fmla="*/ 0 h 35"/>
                        <a:gd name="T8" fmla="*/ 0 w 124"/>
                        <a:gd name="T9" fmla="*/ 0 h 35"/>
                        <a:gd name="T10" fmla="*/ 0 w 124"/>
                        <a:gd name="T11" fmla="*/ 0 h 35"/>
                        <a:gd name="T12" fmla="*/ 0 w 124"/>
                        <a:gd name="T13" fmla="*/ 0 h 35"/>
                        <a:gd name="T14" fmla="*/ 0 w 124"/>
                        <a:gd name="T15" fmla="*/ 0 h 35"/>
                        <a:gd name="T16" fmla="*/ 0 w 124"/>
                        <a:gd name="T17" fmla="*/ 0 h 35"/>
                        <a:gd name="T18" fmla="*/ 0 w 124"/>
                        <a:gd name="T19" fmla="*/ 0 h 35"/>
                        <a:gd name="T20" fmla="*/ 0 w 124"/>
                        <a:gd name="T21" fmla="*/ 0 h 35"/>
                        <a:gd name="T22" fmla="*/ 0 w 124"/>
                        <a:gd name="T23" fmla="*/ 0 h 35"/>
                        <a:gd name="T24" fmla="*/ 0 w 124"/>
                        <a:gd name="T25" fmla="*/ 0 h 35"/>
                        <a:gd name="T26" fmla="*/ 0 w 124"/>
                        <a:gd name="T27" fmla="*/ 0 h 35"/>
                        <a:gd name="T28" fmla="*/ 0 w 124"/>
                        <a:gd name="T29" fmla="*/ 0 h 35"/>
                        <a:gd name="T30" fmla="*/ 0 w 124"/>
                        <a:gd name="T31" fmla="*/ 0 h 35"/>
                        <a:gd name="T32" fmla="*/ 0 w 124"/>
                        <a:gd name="T33" fmla="*/ 0 h 35"/>
                        <a:gd name="T34" fmla="*/ 0 w 124"/>
                        <a:gd name="T35" fmla="*/ 0 h 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4"/>
                        <a:gd name="T55" fmla="*/ 0 h 35"/>
                        <a:gd name="T56" fmla="*/ 124 w 124"/>
                        <a:gd name="T57" fmla="*/ 35 h 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4" h="35">
                          <a:moveTo>
                            <a:pt x="124" y="13"/>
                          </a:moveTo>
                          <a:lnTo>
                            <a:pt x="121" y="12"/>
                          </a:lnTo>
                          <a:lnTo>
                            <a:pt x="113" y="10"/>
                          </a:lnTo>
                          <a:lnTo>
                            <a:pt x="101" y="8"/>
                          </a:lnTo>
                          <a:lnTo>
                            <a:pt x="85" y="5"/>
                          </a:lnTo>
                          <a:lnTo>
                            <a:pt x="67" y="2"/>
                          </a:lnTo>
                          <a:lnTo>
                            <a:pt x="45" y="0"/>
                          </a:lnTo>
                          <a:lnTo>
                            <a:pt x="23" y="0"/>
                          </a:lnTo>
                          <a:lnTo>
                            <a:pt x="0" y="2"/>
                          </a:lnTo>
                          <a:lnTo>
                            <a:pt x="2" y="34"/>
                          </a:lnTo>
                          <a:lnTo>
                            <a:pt x="5" y="34"/>
                          </a:lnTo>
                          <a:lnTo>
                            <a:pt x="10" y="34"/>
                          </a:lnTo>
                          <a:lnTo>
                            <a:pt x="22" y="35"/>
                          </a:lnTo>
                          <a:lnTo>
                            <a:pt x="36" y="34"/>
                          </a:lnTo>
                          <a:lnTo>
                            <a:pt x="54" y="32"/>
                          </a:lnTo>
                          <a:lnTo>
                            <a:pt x="75" y="28"/>
                          </a:lnTo>
                          <a:lnTo>
                            <a:pt x="98" y="22"/>
                          </a:lnTo>
                          <a:lnTo>
                            <a:pt x="124" y="13"/>
                          </a:lnTo>
                          <a:close/>
                        </a:path>
                      </a:pathLst>
                    </a:custGeom>
                    <a:solidFill>
                      <a:srgbClr val="3F3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00" name="Freeform 249"/>
                    <p:cNvSpPr>
                      <a:spLocks/>
                    </p:cNvSpPr>
                    <p:nvPr/>
                  </p:nvSpPr>
                  <p:spPr bwMode="auto">
                    <a:xfrm>
                      <a:off x="995" y="2546"/>
                      <a:ext cx="35" cy="185"/>
                    </a:xfrm>
                    <a:custGeom>
                      <a:avLst/>
                      <a:gdLst>
                        <a:gd name="T0" fmla="*/ 0 w 98"/>
                        <a:gd name="T1" fmla="*/ 0 h 514"/>
                        <a:gd name="T2" fmla="*/ 0 w 98"/>
                        <a:gd name="T3" fmla="*/ 0 h 514"/>
                        <a:gd name="T4" fmla="*/ 0 w 98"/>
                        <a:gd name="T5" fmla="*/ 0 h 514"/>
                        <a:gd name="T6" fmla="*/ 0 w 98"/>
                        <a:gd name="T7" fmla="*/ 0 h 514"/>
                        <a:gd name="T8" fmla="*/ 0 w 98"/>
                        <a:gd name="T9" fmla="*/ 0 h 514"/>
                        <a:gd name="T10" fmla="*/ 0 60000 65536"/>
                        <a:gd name="T11" fmla="*/ 0 60000 65536"/>
                        <a:gd name="T12" fmla="*/ 0 60000 65536"/>
                        <a:gd name="T13" fmla="*/ 0 60000 65536"/>
                        <a:gd name="T14" fmla="*/ 0 60000 65536"/>
                        <a:gd name="T15" fmla="*/ 0 w 98"/>
                        <a:gd name="T16" fmla="*/ 0 h 514"/>
                        <a:gd name="T17" fmla="*/ 98 w 98"/>
                        <a:gd name="T18" fmla="*/ 514 h 514"/>
                      </a:gdLst>
                      <a:ahLst/>
                      <a:cxnLst>
                        <a:cxn ang="T10">
                          <a:pos x="T0" y="T1"/>
                        </a:cxn>
                        <a:cxn ang="T11">
                          <a:pos x="T2" y="T3"/>
                        </a:cxn>
                        <a:cxn ang="T12">
                          <a:pos x="T4" y="T5"/>
                        </a:cxn>
                        <a:cxn ang="T13">
                          <a:pos x="T6" y="T7"/>
                        </a:cxn>
                        <a:cxn ang="T14">
                          <a:pos x="T8" y="T9"/>
                        </a:cxn>
                      </a:cxnLst>
                      <a:rect l="T15" t="T16" r="T17" b="T18"/>
                      <a:pathLst>
                        <a:path w="98" h="514">
                          <a:moveTo>
                            <a:pt x="48" y="0"/>
                          </a:moveTo>
                          <a:lnTo>
                            <a:pt x="0" y="7"/>
                          </a:lnTo>
                          <a:lnTo>
                            <a:pt x="39" y="506"/>
                          </a:lnTo>
                          <a:lnTo>
                            <a:pt x="98" y="514"/>
                          </a:lnTo>
                          <a:lnTo>
                            <a:pt x="48" y="0"/>
                          </a:lnTo>
                          <a:close/>
                        </a:path>
                      </a:pathLst>
                    </a:custGeom>
                    <a:solidFill>
                      <a:srgbClr val="7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4601" name="Freeform 250"/>
                    <p:cNvSpPr>
                      <a:spLocks/>
                    </p:cNvSpPr>
                    <p:nvPr/>
                  </p:nvSpPr>
                  <p:spPr bwMode="auto">
                    <a:xfrm>
                      <a:off x="944" y="2509"/>
                      <a:ext cx="69" cy="11"/>
                    </a:xfrm>
                    <a:custGeom>
                      <a:avLst/>
                      <a:gdLst>
                        <a:gd name="T0" fmla="*/ 0 w 197"/>
                        <a:gd name="T1" fmla="*/ 0 h 32"/>
                        <a:gd name="T2" fmla="*/ 0 w 197"/>
                        <a:gd name="T3" fmla="*/ 0 h 32"/>
                        <a:gd name="T4" fmla="*/ 0 w 197"/>
                        <a:gd name="T5" fmla="*/ 0 h 32"/>
                        <a:gd name="T6" fmla="*/ 0 w 197"/>
                        <a:gd name="T7" fmla="*/ 0 h 32"/>
                        <a:gd name="T8" fmla="*/ 0 w 197"/>
                        <a:gd name="T9" fmla="*/ 0 h 32"/>
                        <a:gd name="T10" fmla="*/ 0 w 197"/>
                        <a:gd name="T11" fmla="*/ 0 h 32"/>
                        <a:gd name="T12" fmla="*/ 0 w 197"/>
                        <a:gd name="T13" fmla="*/ 0 h 32"/>
                        <a:gd name="T14" fmla="*/ 0 w 197"/>
                        <a:gd name="T15" fmla="*/ 0 h 32"/>
                        <a:gd name="T16" fmla="*/ 0 w 197"/>
                        <a:gd name="T17" fmla="*/ 0 h 32"/>
                        <a:gd name="T18" fmla="*/ 0 w 197"/>
                        <a:gd name="T19" fmla="*/ 0 h 32"/>
                        <a:gd name="T20" fmla="*/ 0 w 197"/>
                        <a:gd name="T21" fmla="*/ 0 h 32"/>
                        <a:gd name="T22" fmla="*/ 0 w 197"/>
                        <a:gd name="T23" fmla="*/ 0 h 32"/>
                        <a:gd name="T24" fmla="*/ 0 w 197"/>
                        <a:gd name="T25" fmla="*/ 0 h 32"/>
                        <a:gd name="T26" fmla="*/ 0 w 197"/>
                        <a:gd name="T27" fmla="*/ 0 h 32"/>
                        <a:gd name="T28" fmla="*/ 0 w 197"/>
                        <a:gd name="T29" fmla="*/ 0 h 32"/>
                        <a:gd name="T30" fmla="*/ 0 w 197"/>
                        <a:gd name="T31" fmla="*/ 0 h 32"/>
                        <a:gd name="T32" fmla="*/ 0 w 197"/>
                        <a:gd name="T33" fmla="*/ 0 h 32"/>
                        <a:gd name="T34" fmla="*/ 0 w 197"/>
                        <a:gd name="T35" fmla="*/ 0 h 32"/>
                        <a:gd name="T36" fmla="*/ 0 w 197"/>
                        <a:gd name="T37" fmla="*/ 0 h 32"/>
                        <a:gd name="T38" fmla="*/ 0 w 197"/>
                        <a:gd name="T39" fmla="*/ 0 h 32"/>
                        <a:gd name="T40" fmla="*/ 0 w 197"/>
                        <a:gd name="T41" fmla="*/ 0 h 32"/>
                        <a:gd name="T42" fmla="*/ 0 w 197"/>
                        <a:gd name="T43" fmla="*/ 0 h 32"/>
                        <a:gd name="T44" fmla="*/ 0 w 197"/>
                        <a:gd name="T45" fmla="*/ 0 h 32"/>
                        <a:gd name="T46" fmla="*/ 0 w 197"/>
                        <a:gd name="T47" fmla="*/ 0 h 32"/>
                        <a:gd name="T48" fmla="*/ 0 w 197"/>
                        <a:gd name="T49" fmla="*/ 0 h 32"/>
                        <a:gd name="T50" fmla="*/ 0 w 197"/>
                        <a:gd name="T51" fmla="*/ 0 h 32"/>
                        <a:gd name="T52" fmla="*/ 0 w 197"/>
                        <a:gd name="T53" fmla="*/ 0 h 32"/>
                        <a:gd name="T54" fmla="*/ 0 w 197"/>
                        <a:gd name="T55" fmla="*/ 0 h 32"/>
                        <a:gd name="T56" fmla="*/ 0 w 197"/>
                        <a:gd name="T57" fmla="*/ 0 h 32"/>
                        <a:gd name="T58" fmla="*/ 0 w 197"/>
                        <a:gd name="T59" fmla="*/ 0 h 32"/>
                        <a:gd name="T60" fmla="*/ 0 w 197"/>
                        <a:gd name="T61" fmla="*/ 0 h 32"/>
                        <a:gd name="T62" fmla="*/ 0 w 197"/>
                        <a:gd name="T63" fmla="*/ 0 h 32"/>
                        <a:gd name="T64" fmla="*/ 0 w 197"/>
                        <a:gd name="T65" fmla="*/ 0 h 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7"/>
                        <a:gd name="T100" fmla="*/ 0 h 32"/>
                        <a:gd name="T101" fmla="*/ 197 w 197"/>
                        <a:gd name="T102" fmla="*/ 32 h 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7" h="32">
                          <a:moveTo>
                            <a:pt x="100" y="32"/>
                          </a:moveTo>
                          <a:lnTo>
                            <a:pt x="120" y="32"/>
                          </a:lnTo>
                          <a:lnTo>
                            <a:pt x="139" y="30"/>
                          </a:lnTo>
                          <a:lnTo>
                            <a:pt x="156" y="29"/>
                          </a:lnTo>
                          <a:lnTo>
                            <a:pt x="171" y="27"/>
                          </a:lnTo>
                          <a:lnTo>
                            <a:pt x="182" y="24"/>
                          </a:lnTo>
                          <a:lnTo>
                            <a:pt x="189" y="22"/>
                          </a:lnTo>
                          <a:lnTo>
                            <a:pt x="195" y="19"/>
                          </a:lnTo>
                          <a:lnTo>
                            <a:pt x="197" y="16"/>
                          </a:lnTo>
                          <a:lnTo>
                            <a:pt x="195" y="13"/>
                          </a:lnTo>
                          <a:lnTo>
                            <a:pt x="188" y="9"/>
                          </a:lnTo>
                          <a:lnTo>
                            <a:pt x="179" y="6"/>
                          </a:lnTo>
                          <a:lnTo>
                            <a:pt x="166" y="4"/>
                          </a:lnTo>
                          <a:lnTo>
                            <a:pt x="150" y="3"/>
                          </a:lnTo>
                          <a:lnTo>
                            <a:pt x="133" y="1"/>
                          </a:lnTo>
                          <a:lnTo>
                            <a:pt x="114" y="0"/>
                          </a:lnTo>
                          <a:lnTo>
                            <a:pt x="94" y="0"/>
                          </a:lnTo>
                          <a:lnTo>
                            <a:pt x="75" y="1"/>
                          </a:lnTo>
                          <a:lnTo>
                            <a:pt x="57" y="1"/>
                          </a:lnTo>
                          <a:lnTo>
                            <a:pt x="41" y="4"/>
                          </a:lnTo>
                          <a:lnTo>
                            <a:pt x="26" y="6"/>
                          </a:lnTo>
                          <a:lnTo>
                            <a:pt x="15" y="9"/>
                          </a:lnTo>
                          <a:lnTo>
                            <a:pt x="6" y="11"/>
                          </a:lnTo>
                          <a:lnTo>
                            <a:pt x="2" y="14"/>
                          </a:lnTo>
                          <a:lnTo>
                            <a:pt x="0" y="17"/>
                          </a:lnTo>
                          <a:lnTo>
                            <a:pt x="2" y="20"/>
                          </a:lnTo>
                          <a:lnTo>
                            <a:pt x="8" y="23"/>
                          </a:lnTo>
                          <a:lnTo>
                            <a:pt x="18" y="26"/>
                          </a:lnTo>
                          <a:lnTo>
                            <a:pt x="29" y="29"/>
                          </a:lnTo>
                          <a:lnTo>
                            <a:pt x="44" y="30"/>
                          </a:lnTo>
                          <a:lnTo>
                            <a:pt x="61" y="32"/>
                          </a:lnTo>
                          <a:lnTo>
                            <a:pt x="80" y="32"/>
                          </a:lnTo>
                          <a:lnTo>
                            <a:pt x="10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sp>
                <p:nvSpPr>
                  <p:cNvPr id="24594" name="Freeform 251"/>
                  <p:cNvSpPr>
                    <a:spLocks/>
                  </p:cNvSpPr>
                  <p:nvPr/>
                </p:nvSpPr>
                <p:spPr bwMode="auto">
                  <a:xfrm>
                    <a:off x="1114" y="2815"/>
                    <a:ext cx="149" cy="317"/>
                  </a:xfrm>
                  <a:custGeom>
                    <a:avLst/>
                    <a:gdLst>
                      <a:gd name="T0" fmla="*/ 1 w 264"/>
                      <a:gd name="T1" fmla="*/ 1 h 551"/>
                      <a:gd name="T2" fmla="*/ 1 w 264"/>
                      <a:gd name="T3" fmla="*/ 1 h 551"/>
                      <a:gd name="T4" fmla="*/ 1 w 264"/>
                      <a:gd name="T5" fmla="*/ 1 h 551"/>
                      <a:gd name="T6" fmla="*/ 1 w 264"/>
                      <a:gd name="T7" fmla="*/ 1 h 551"/>
                      <a:gd name="T8" fmla="*/ 1 w 264"/>
                      <a:gd name="T9" fmla="*/ 1 h 551"/>
                      <a:gd name="T10" fmla="*/ 1 w 264"/>
                      <a:gd name="T11" fmla="*/ 1 h 551"/>
                      <a:gd name="T12" fmla="*/ 1 w 264"/>
                      <a:gd name="T13" fmla="*/ 1 h 551"/>
                      <a:gd name="T14" fmla="*/ 1 w 264"/>
                      <a:gd name="T15" fmla="*/ 1 h 551"/>
                      <a:gd name="T16" fmla="*/ 1 w 264"/>
                      <a:gd name="T17" fmla="*/ 1 h 551"/>
                      <a:gd name="T18" fmla="*/ 1 w 264"/>
                      <a:gd name="T19" fmla="*/ 1 h 551"/>
                      <a:gd name="T20" fmla="*/ 1 w 264"/>
                      <a:gd name="T21" fmla="*/ 1 h 551"/>
                      <a:gd name="T22" fmla="*/ 1 w 264"/>
                      <a:gd name="T23" fmla="*/ 1 h 551"/>
                      <a:gd name="T24" fmla="*/ 1 w 264"/>
                      <a:gd name="T25" fmla="*/ 1 h 5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4"/>
                      <a:gd name="T40" fmla="*/ 0 h 551"/>
                      <a:gd name="T41" fmla="*/ 264 w 264"/>
                      <a:gd name="T42" fmla="*/ 551 h 55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4" h="551">
                        <a:moveTo>
                          <a:pt x="10" y="44"/>
                        </a:moveTo>
                        <a:cubicBezTo>
                          <a:pt x="92" y="99"/>
                          <a:pt x="0" y="29"/>
                          <a:pt x="70" y="116"/>
                        </a:cubicBezTo>
                        <a:cubicBezTo>
                          <a:pt x="91" y="143"/>
                          <a:pt x="127" y="158"/>
                          <a:pt x="142" y="188"/>
                        </a:cubicBezTo>
                        <a:cubicBezTo>
                          <a:pt x="180" y="264"/>
                          <a:pt x="200" y="345"/>
                          <a:pt x="214" y="428"/>
                        </a:cubicBezTo>
                        <a:cubicBezTo>
                          <a:pt x="210" y="464"/>
                          <a:pt x="189" y="502"/>
                          <a:pt x="202" y="536"/>
                        </a:cubicBezTo>
                        <a:cubicBezTo>
                          <a:pt x="208" y="551"/>
                          <a:pt x="240" y="537"/>
                          <a:pt x="250" y="524"/>
                        </a:cubicBezTo>
                        <a:cubicBezTo>
                          <a:pt x="264" y="504"/>
                          <a:pt x="258" y="476"/>
                          <a:pt x="262" y="452"/>
                        </a:cubicBezTo>
                        <a:cubicBezTo>
                          <a:pt x="258" y="388"/>
                          <a:pt x="256" y="324"/>
                          <a:pt x="250" y="260"/>
                        </a:cubicBezTo>
                        <a:cubicBezTo>
                          <a:pt x="247" y="227"/>
                          <a:pt x="249" y="187"/>
                          <a:pt x="226" y="164"/>
                        </a:cubicBezTo>
                        <a:cubicBezTo>
                          <a:pt x="217" y="155"/>
                          <a:pt x="202" y="156"/>
                          <a:pt x="190" y="152"/>
                        </a:cubicBezTo>
                        <a:cubicBezTo>
                          <a:pt x="162" y="68"/>
                          <a:pt x="190" y="88"/>
                          <a:pt x="130" y="68"/>
                        </a:cubicBezTo>
                        <a:cubicBezTo>
                          <a:pt x="122" y="56"/>
                          <a:pt x="117" y="41"/>
                          <a:pt x="106" y="32"/>
                        </a:cubicBezTo>
                        <a:cubicBezTo>
                          <a:pt x="66" y="0"/>
                          <a:pt x="50" y="44"/>
                          <a:pt x="10" y="44"/>
                        </a:cubicBezTo>
                        <a:close/>
                      </a:path>
                    </a:pathLst>
                  </a:custGeom>
                  <a:solidFill>
                    <a:srgbClr val="FF9900"/>
                  </a:solidFill>
                  <a:ln w="9525">
                    <a:solidFill>
                      <a:srgbClr val="FF9900"/>
                    </a:solidFill>
                    <a:round/>
                    <a:headEnd/>
                    <a:tailEnd/>
                  </a:ln>
                </p:spPr>
                <p:txBody>
                  <a:bodyPr/>
                  <a:lstStyle/>
                  <a:p>
                    <a:endParaRPr lang="it-IT"/>
                  </a:p>
                </p:txBody>
              </p:sp>
            </p:grpSp>
          </p:grpSp>
          <p:sp>
            <p:nvSpPr>
              <p:cNvPr id="24586" name="WordArt 252"/>
              <p:cNvSpPr>
                <a:spLocks noChangeArrowheads="1" noChangeShapeType="1" noTextEdit="1"/>
              </p:cNvSpPr>
              <p:nvPr/>
            </p:nvSpPr>
            <p:spPr bwMode="auto">
              <a:xfrm rot="-2207397">
                <a:off x="2400" y="1396"/>
                <a:ext cx="432" cy="124"/>
              </a:xfrm>
              <a:prstGeom prst="rect">
                <a:avLst/>
              </a:prstGeom>
            </p:spPr>
            <p:txBody>
              <a:bodyPr wrap="none" fromWordArt="1">
                <a:prstTxWarp prst="textPlain">
                  <a:avLst>
                    <a:gd name="adj" fmla="val 50000"/>
                  </a:avLst>
                </a:prstTxWarp>
              </a:bodyPr>
              <a:lstStyle/>
              <a:p>
                <a:r>
                  <a:rPr lang="it-IT" sz="900" kern="10">
                    <a:ln w="9525">
                      <a:solidFill>
                        <a:srgbClr val="000000"/>
                      </a:solidFill>
                      <a:round/>
                      <a:headEnd/>
                      <a:tailEnd/>
                    </a:ln>
                    <a:solidFill>
                      <a:srgbClr val="FFFFFF"/>
                    </a:solidFill>
                    <a:latin typeface="Arial Black"/>
                  </a:rPr>
                  <a:t>SUGAR</a:t>
                </a:r>
              </a:p>
            </p:txBody>
          </p:sp>
        </p:grpSp>
      </p:grpSp>
      <p:sp>
        <p:nvSpPr>
          <p:cNvPr id="24582" name="Text Box 498"/>
          <p:cNvSpPr txBox="1">
            <a:spLocks noChangeArrowheads="1"/>
          </p:cNvSpPr>
          <p:nvPr/>
        </p:nvSpPr>
        <p:spPr bwMode="auto">
          <a:xfrm rot="-2151876">
            <a:off x="7400925" y="4076700"/>
            <a:ext cx="1081088"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50000"/>
              </a:lnSpc>
              <a:spcBef>
                <a:spcPct val="50000"/>
              </a:spcBef>
              <a:buSzTx/>
              <a:buFontTx/>
              <a:buNone/>
            </a:pPr>
            <a:r>
              <a:rPr lang="it-IT" altLang="it-IT" sz="1400">
                <a:solidFill>
                  <a:srgbClr val="FFFF66"/>
                </a:solidFill>
                <a:latin typeface="Times New Roman" pitchFamily="18" charset="0"/>
              </a:rPr>
              <a:t>OLIO </a:t>
            </a:r>
          </a:p>
          <a:p>
            <a:pPr algn="ctr">
              <a:lnSpc>
                <a:spcPct val="50000"/>
              </a:lnSpc>
              <a:spcBef>
                <a:spcPct val="50000"/>
              </a:spcBef>
              <a:buSzTx/>
              <a:buFontTx/>
              <a:buNone/>
            </a:pPr>
            <a:r>
              <a:rPr lang="it-IT" altLang="it-IT" sz="1400">
                <a:solidFill>
                  <a:srgbClr val="FFFF66"/>
                </a:solidFill>
                <a:latin typeface="Times New Roman" pitchFamily="18" charset="0"/>
              </a:rPr>
              <a:t>DI </a:t>
            </a:r>
          </a:p>
          <a:p>
            <a:pPr algn="ctr">
              <a:lnSpc>
                <a:spcPct val="50000"/>
              </a:lnSpc>
              <a:spcBef>
                <a:spcPct val="50000"/>
              </a:spcBef>
              <a:buSzTx/>
              <a:buFontTx/>
              <a:buNone/>
            </a:pPr>
            <a:r>
              <a:rPr lang="it-IT" altLang="it-IT" sz="1400">
                <a:solidFill>
                  <a:srgbClr val="FFFF66"/>
                </a:solidFill>
                <a:latin typeface="Times New Roman" pitchFamily="18" charset="0"/>
              </a:rPr>
              <a:t>SEMI</a:t>
            </a:r>
          </a:p>
        </p:txBody>
      </p:sp>
    </p:spTree>
    <p:extLst>
      <p:ext uri="{BB962C8B-B14F-4D97-AF65-F5344CB8AC3E}">
        <p14:creationId xmlns:p14="http://schemas.microsoft.com/office/powerpoint/2010/main" val="755983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5178" name="Text Box 10"/>
          <p:cNvSpPr txBox="1">
            <a:spLocks noChangeArrowheads="1"/>
          </p:cNvSpPr>
          <p:nvPr/>
        </p:nvSpPr>
        <p:spPr bwMode="auto">
          <a:xfrm>
            <a:off x="1109663" y="228600"/>
            <a:ext cx="8796337" cy="482600"/>
          </a:xfrm>
          <a:prstGeom prst="rect">
            <a:avLst/>
          </a:prstGeom>
          <a:noFill/>
          <a:ln w="9525">
            <a:noFill/>
            <a:miter lim="800000"/>
            <a:headEnd/>
            <a:tailEnd/>
          </a:ln>
          <a:effectLst/>
        </p:spPr>
        <p:txBody>
          <a:bodyPr>
            <a:spAutoFit/>
          </a:bodyPr>
          <a:lstStyle/>
          <a:p>
            <a:pPr>
              <a:lnSpc>
                <a:spcPct val="80000"/>
              </a:lnSpc>
              <a:defRPr/>
            </a:pPr>
            <a:r>
              <a:rPr lang="it-IT" sz="3200" i="1">
                <a:solidFill>
                  <a:srgbClr val="FFFF66"/>
                </a:solidFill>
                <a:effectLst>
                  <a:outerShdw blurRad="38100" dist="38100" dir="2700000" algn="tl">
                    <a:srgbClr val="000000"/>
                  </a:outerShdw>
                </a:effectLst>
              </a:rPr>
              <a:t>Prodotti adulteranti (Caseina)</a:t>
            </a:r>
            <a:r>
              <a:rPr lang="it-IT" sz="3200" i="1">
                <a:solidFill>
                  <a:srgbClr val="990000"/>
                </a:solidFill>
                <a:effectLst>
                  <a:outerShdw blurRad="38100" dist="38100" dir="2700000" algn="tl">
                    <a:srgbClr val="000000"/>
                  </a:outerShdw>
                </a:effectLst>
              </a:rPr>
              <a:t>  </a:t>
            </a:r>
          </a:p>
        </p:txBody>
      </p:sp>
      <p:pic>
        <p:nvPicPr>
          <p:cNvPr id="21507" name="Picture 11" descr="caseina o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825" y="692150"/>
            <a:ext cx="54102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 Box 12"/>
          <p:cNvSpPr txBox="1">
            <a:spLocks noChangeArrowheads="1"/>
          </p:cNvSpPr>
          <p:nvPr/>
        </p:nvSpPr>
        <p:spPr bwMode="auto">
          <a:xfrm>
            <a:off x="6400800" y="990600"/>
            <a:ext cx="3276600" cy="505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buSzTx/>
              <a:buFontTx/>
              <a:buNone/>
            </a:pPr>
            <a:r>
              <a:rPr lang="it-IT" altLang="it-IT" sz="2500" b="0">
                <a:solidFill>
                  <a:srgbClr val="FFFFFF"/>
                </a:solidFill>
                <a:latin typeface="Times New Roman" pitchFamily="18" charset="0"/>
                <a:cs typeface="Times New Roman" pitchFamily="18" charset="0"/>
              </a:rPr>
              <a:t>Sostanza proteica contenuta nel latte, che viene utilizzata per l’adulterazione dei formaggi a pasta filata. </a:t>
            </a:r>
            <a:r>
              <a:rPr lang="it-IT" altLang="it-IT" sz="2500" b="0">
                <a:solidFill>
                  <a:srgbClr val="FFFFFF"/>
                </a:solidFill>
                <a:latin typeface="Times New Roman" pitchFamily="18" charset="0"/>
                <a:ea typeface="Arial Unicode MS" pitchFamily="34" charset="-128"/>
                <a:cs typeface="Arial Unicode MS" pitchFamily="34" charset="-128"/>
              </a:rPr>
              <a:t>(frode frequente nella produzione della mozzarella). </a:t>
            </a:r>
          </a:p>
          <a:p>
            <a:pPr>
              <a:buSzTx/>
              <a:buFontTx/>
              <a:buNone/>
            </a:pPr>
            <a:r>
              <a:rPr lang="it-IT" altLang="it-IT" sz="2500" b="0">
                <a:solidFill>
                  <a:srgbClr val="FFFFFF"/>
                </a:solidFill>
                <a:latin typeface="Times New Roman" pitchFamily="18" charset="0"/>
                <a:ea typeface="Arial Unicode MS" pitchFamily="34" charset="-128"/>
                <a:cs typeface="Arial Unicode MS" pitchFamily="34" charset="-128"/>
              </a:rPr>
              <a:t>La frode consiste nell’impiegare nel ciclo produttivo una materia prima di minore valore commerciale rispetto a quelle dichiarate.</a:t>
            </a:r>
          </a:p>
        </p:txBody>
      </p:sp>
    </p:spTree>
    <p:extLst>
      <p:ext uri="{BB962C8B-B14F-4D97-AF65-F5344CB8AC3E}">
        <p14:creationId xmlns:p14="http://schemas.microsoft.com/office/powerpoint/2010/main" val="17960011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6202" name="Text Box 10"/>
          <p:cNvSpPr txBox="1">
            <a:spLocks noChangeArrowheads="1"/>
          </p:cNvSpPr>
          <p:nvPr/>
        </p:nvSpPr>
        <p:spPr bwMode="auto">
          <a:xfrm>
            <a:off x="1109663" y="228600"/>
            <a:ext cx="8796337" cy="482600"/>
          </a:xfrm>
          <a:prstGeom prst="rect">
            <a:avLst/>
          </a:prstGeom>
          <a:noFill/>
          <a:ln w="9525">
            <a:noFill/>
            <a:miter lim="800000"/>
            <a:headEnd/>
            <a:tailEnd/>
          </a:ln>
          <a:effectLst/>
        </p:spPr>
        <p:txBody>
          <a:bodyPr>
            <a:spAutoFit/>
          </a:bodyPr>
          <a:lstStyle/>
          <a:p>
            <a:pPr>
              <a:lnSpc>
                <a:spcPct val="80000"/>
              </a:lnSpc>
              <a:defRPr/>
            </a:pPr>
            <a:r>
              <a:rPr lang="it-IT" sz="3200" i="1">
                <a:solidFill>
                  <a:srgbClr val="FFFF66"/>
                </a:solidFill>
                <a:effectLst>
                  <a:outerShdw blurRad="38100" dist="38100" dir="2700000" algn="tl">
                    <a:srgbClr val="000000"/>
                  </a:outerShdw>
                </a:effectLst>
              </a:rPr>
              <a:t>Prodotti adulteranti (Alcole metilico) </a:t>
            </a:r>
          </a:p>
        </p:txBody>
      </p:sp>
      <p:pic>
        <p:nvPicPr>
          <p:cNvPr id="22531" name="Picture 11" descr="metanolo 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388" y="692150"/>
            <a:ext cx="48768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 Box 12"/>
          <p:cNvSpPr txBox="1">
            <a:spLocks noChangeArrowheads="1"/>
          </p:cNvSpPr>
          <p:nvPr/>
        </p:nvSpPr>
        <p:spPr bwMode="auto">
          <a:xfrm>
            <a:off x="5889625" y="1295400"/>
            <a:ext cx="3816350" cy="363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buSzTx/>
              <a:buFontTx/>
              <a:buNone/>
            </a:pPr>
            <a:r>
              <a:rPr lang="it-IT" altLang="it-IT" sz="3200" b="0" dirty="0">
                <a:solidFill>
                  <a:srgbClr val="FFFFFF"/>
                </a:solidFill>
                <a:latin typeface="Times New Roman" pitchFamily="18" charset="0"/>
                <a:cs typeface="Times New Roman" pitchFamily="18" charset="0"/>
              </a:rPr>
              <a:t>L’alcol metilico, più comunemente conosciuto come “metanolo” è un prodotto utilizzato per l’adulterazione del vino per  aumentare il grado alcolico.</a:t>
            </a:r>
          </a:p>
        </p:txBody>
      </p:sp>
    </p:spTree>
    <p:extLst>
      <p:ext uri="{BB962C8B-B14F-4D97-AF65-F5344CB8AC3E}">
        <p14:creationId xmlns:p14="http://schemas.microsoft.com/office/powerpoint/2010/main" val="39857412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272480" y="404664"/>
            <a:ext cx="9331839" cy="6192688"/>
          </a:xfrm>
          <a:prstGeom prst="rect">
            <a:avLst/>
          </a:prstGeom>
        </p:spPr>
      </p:pic>
    </p:spTree>
    <p:extLst>
      <p:ext uri="{BB962C8B-B14F-4D97-AF65-F5344CB8AC3E}">
        <p14:creationId xmlns:p14="http://schemas.microsoft.com/office/powerpoint/2010/main" val="6275004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44488" y="404664"/>
            <a:ext cx="9183751" cy="6120680"/>
          </a:xfrm>
          <a:prstGeom prst="rect">
            <a:avLst/>
          </a:prstGeom>
        </p:spPr>
      </p:pic>
    </p:spTree>
    <p:extLst>
      <p:ext uri="{BB962C8B-B14F-4D97-AF65-F5344CB8AC3E}">
        <p14:creationId xmlns:p14="http://schemas.microsoft.com/office/powerpoint/2010/main" val="4292180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1425079" y="2420888"/>
            <a:ext cx="7272337" cy="1785104"/>
          </a:xfrm>
          <a:prstGeom prst="rect">
            <a:avLst/>
          </a:prstGeom>
          <a:solidFill>
            <a:srgbClr val="FFFFFF"/>
          </a:solidFill>
          <a:ln w="57150">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defRPr/>
            </a:pPr>
            <a:r>
              <a:rPr lang="it-IT" sz="4400" dirty="0">
                <a:solidFill>
                  <a:srgbClr val="0000CC"/>
                </a:solidFill>
              </a:rPr>
              <a:t>FRODI</a:t>
            </a:r>
          </a:p>
          <a:p>
            <a:pPr>
              <a:defRPr/>
            </a:pPr>
            <a:r>
              <a:rPr lang="it-IT" sz="4400" dirty="0">
                <a:solidFill>
                  <a:srgbClr val="0000CC"/>
                </a:solidFill>
              </a:rPr>
              <a:t>ALIMENTARI</a:t>
            </a:r>
          </a:p>
        </p:txBody>
      </p:sp>
    </p:spTree>
    <p:extLst>
      <p:ext uri="{BB962C8B-B14F-4D97-AF65-F5344CB8AC3E}">
        <p14:creationId xmlns:p14="http://schemas.microsoft.com/office/powerpoint/2010/main" val="4221554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33120" y="2564904"/>
            <a:ext cx="3656856" cy="24324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 Box 9"/>
          <p:cNvSpPr txBox="1">
            <a:spLocks noChangeArrowheads="1"/>
          </p:cNvSpPr>
          <p:nvPr/>
        </p:nvSpPr>
        <p:spPr bwMode="auto">
          <a:xfrm>
            <a:off x="1338263" y="476672"/>
            <a:ext cx="7143129" cy="584775"/>
          </a:xfrm>
          <a:prstGeom prst="rect">
            <a:avLst/>
          </a:prstGeom>
          <a:solidFill>
            <a:srgbClr val="FFFFFF"/>
          </a:solidFill>
          <a:ln w="38100">
            <a:solidFill>
              <a:srgbClr val="FF0000"/>
            </a:solidFill>
            <a:miter lim="800000"/>
            <a:headEnd/>
            <a:tailEnd/>
          </a:ln>
        </p:spPr>
        <p:txBody>
          <a:bodyPr wrap="square">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sz="3200" dirty="0">
                <a:solidFill>
                  <a:schemeClr val="bg1"/>
                </a:solidFill>
                <a:latin typeface="Times New Roman" pitchFamily="18" charset="0"/>
                <a:cs typeface="Times New Roman" pitchFamily="18" charset="0"/>
              </a:rPr>
              <a:t>CARNI</a:t>
            </a:r>
          </a:p>
        </p:txBody>
      </p:sp>
      <p:sp>
        <p:nvSpPr>
          <p:cNvPr id="3" name="Rettangolo 2"/>
          <p:cNvSpPr/>
          <p:nvPr/>
        </p:nvSpPr>
        <p:spPr>
          <a:xfrm>
            <a:off x="848544" y="2048010"/>
            <a:ext cx="4953000" cy="3767185"/>
          </a:xfrm>
          <a:prstGeom prst="rect">
            <a:avLst/>
          </a:prstGeom>
        </p:spPr>
        <p:txBody>
          <a:bodyPr>
            <a:spAutoFit/>
          </a:bodyPr>
          <a:lstStyle/>
          <a:p>
            <a:pPr marL="342900" indent="-342900" algn="just">
              <a:spcBef>
                <a:spcPct val="0"/>
              </a:spcBef>
              <a:buFont typeface="Arial"/>
              <a:buChar char="•"/>
              <a:defRPr/>
            </a:pPr>
            <a:r>
              <a:rPr lang="it-IT" dirty="0">
                <a:solidFill>
                  <a:srgbClr val="33CCFF"/>
                </a:solidFill>
                <a:cs typeface="Times New Roman" pitchFamily="18" charset="0"/>
              </a:rPr>
              <a:t>Vendita di carni provenienti da animali ingrassati con sostanze non consentite (ormoni). </a:t>
            </a:r>
          </a:p>
          <a:p>
            <a:pPr algn="just">
              <a:lnSpc>
                <a:spcPct val="95000"/>
              </a:lnSpc>
              <a:spcBef>
                <a:spcPct val="0"/>
              </a:spcBef>
              <a:defRPr/>
            </a:pPr>
            <a:endParaRPr lang="it-IT" dirty="0">
              <a:solidFill>
                <a:srgbClr val="33CCFF"/>
              </a:solidFill>
              <a:cs typeface="Times New Roman" pitchFamily="18" charset="0"/>
            </a:endParaRPr>
          </a:p>
          <a:p>
            <a:pPr marL="342900" indent="-342900" algn="just">
              <a:spcBef>
                <a:spcPct val="0"/>
              </a:spcBef>
              <a:buFont typeface="Arial"/>
              <a:buChar char="•"/>
              <a:defRPr/>
            </a:pPr>
            <a:r>
              <a:rPr lang="it-IT" dirty="0">
                <a:solidFill>
                  <a:srgbClr val="33CCFF"/>
                </a:solidFill>
                <a:cs typeface="Times New Roman" pitchFamily="18" charset="0"/>
              </a:rPr>
              <a:t>Vendita di carni contenenti residui di medicinali il cui trattamento non è stato dichiarato e senza l’osservanza di sospensione tra il trattamento stesso e l’avvio della macellazione</a:t>
            </a:r>
          </a:p>
        </p:txBody>
      </p:sp>
    </p:spTree>
    <p:extLst>
      <p:ext uri="{BB962C8B-B14F-4D97-AF65-F5344CB8AC3E}">
        <p14:creationId xmlns:p14="http://schemas.microsoft.com/office/powerpoint/2010/main" val="2029591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bwMode="auto">
          <a:xfrm>
            <a:off x="3728864" y="620688"/>
            <a:ext cx="3578696" cy="141845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it-IT" sz="2400" b="1" i="0" u="none" strike="noStrike" cap="none" normalizeH="0" baseline="0">
              <a:ln>
                <a:noFill/>
              </a:ln>
              <a:solidFill>
                <a:schemeClr val="bg1"/>
              </a:solidFill>
              <a:effectLst/>
              <a:latin typeface="Times New Roman" pitchFamily="18" charset="0"/>
            </a:endParaRPr>
          </a:p>
        </p:txBody>
      </p:sp>
      <p:sp>
        <p:nvSpPr>
          <p:cNvPr id="6" name="Text Box 9"/>
          <p:cNvSpPr txBox="1">
            <a:spLocks noChangeArrowheads="1"/>
          </p:cNvSpPr>
          <p:nvPr/>
        </p:nvSpPr>
        <p:spPr bwMode="auto">
          <a:xfrm>
            <a:off x="1338263" y="476672"/>
            <a:ext cx="7143129" cy="584775"/>
          </a:xfrm>
          <a:prstGeom prst="rect">
            <a:avLst/>
          </a:prstGeom>
          <a:solidFill>
            <a:srgbClr val="FFFFFF"/>
          </a:solidFill>
          <a:ln w="38100">
            <a:solidFill>
              <a:srgbClr val="FF0000"/>
            </a:solidFill>
            <a:miter lim="800000"/>
            <a:headEnd/>
            <a:tailEnd/>
          </a:ln>
        </p:spPr>
        <p:txBody>
          <a:bodyPr wrap="square">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sz="3200" dirty="0">
                <a:solidFill>
                  <a:schemeClr val="bg1"/>
                </a:solidFill>
                <a:latin typeface="Times New Roman" pitchFamily="18" charset="0"/>
                <a:cs typeface="Times New Roman" pitchFamily="18" charset="0"/>
              </a:rPr>
              <a:t>PESCE E MOLLUSCHI</a:t>
            </a:r>
          </a:p>
        </p:txBody>
      </p:sp>
      <p:sp>
        <p:nvSpPr>
          <p:cNvPr id="7" name="Rettangolo 6"/>
          <p:cNvSpPr/>
          <p:nvPr/>
        </p:nvSpPr>
        <p:spPr>
          <a:xfrm>
            <a:off x="848544" y="2048010"/>
            <a:ext cx="4953000" cy="3770263"/>
          </a:xfrm>
          <a:prstGeom prst="rect">
            <a:avLst/>
          </a:prstGeom>
        </p:spPr>
        <p:txBody>
          <a:bodyPr>
            <a:spAutoFit/>
          </a:bodyPr>
          <a:lstStyle/>
          <a:p>
            <a:pPr marL="342900" indent="-342900" algn="just">
              <a:spcBef>
                <a:spcPct val="0"/>
              </a:spcBef>
              <a:buFont typeface="Arial"/>
              <a:buChar char="•"/>
              <a:defRPr/>
            </a:pPr>
            <a:r>
              <a:rPr lang="it-IT" dirty="0">
                <a:solidFill>
                  <a:srgbClr val="33CCFF"/>
                </a:solidFill>
                <a:cs typeface="Times New Roman" pitchFamily="18" charset="0"/>
              </a:rPr>
              <a:t>Vendita di prodotti scongelati per freschi</a:t>
            </a:r>
          </a:p>
          <a:p>
            <a:pPr algn="just">
              <a:spcBef>
                <a:spcPct val="0"/>
              </a:spcBef>
              <a:defRPr/>
            </a:pPr>
            <a:endParaRPr lang="it-IT" dirty="0">
              <a:solidFill>
                <a:srgbClr val="33CCFF"/>
              </a:solidFill>
              <a:cs typeface="Times New Roman" pitchFamily="18" charset="0"/>
            </a:endParaRPr>
          </a:p>
          <a:p>
            <a:pPr marL="342900" indent="-342900" algn="just">
              <a:spcBef>
                <a:spcPct val="0"/>
              </a:spcBef>
              <a:buFont typeface="Arial"/>
              <a:buChar char="•"/>
              <a:defRPr/>
            </a:pPr>
            <a:r>
              <a:rPr lang="it-IT" dirty="0">
                <a:solidFill>
                  <a:srgbClr val="33CCFF"/>
                </a:solidFill>
                <a:cs typeface="Times New Roman" pitchFamily="18" charset="0"/>
              </a:rPr>
              <a:t>Vendita di specie diverse da quelle dichiarate</a:t>
            </a:r>
          </a:p>
          <a:p>
            <a:pPr marL="342900" indent="-342900" algn="just">
              <a:spcBef>
                <a:spcPct val="0"/>
              </a:spcBef>
              <a:buFont typeface="Arial"/>
              <a:buChar char="•"/>
              <a:defRPr/>
            </a:pPr>
            <a:endParaRPr lang="it-IT" dirty="0">
              <a:solidFill>
                <a:srgbClr val="33CCFF"/>
              </a:solidFill>
              <a:cs typeface="Times New Roman" pitchFamily="18" charset="0"/>
            </a:endParaRPr>
          </a:p>
          <a:p>
            <a:pPr marL="342900" indent="-342900" algn="just">
              <a:spcBef>
                <a:spcPct val="0"/>
              </a:spcBef>
              <a:buFont typeface="Arial"/>
              <a:buChar char="•"/>
              <a:defRPr/>
            </a:pPr>
            <a:r>
              <a:rPr lang="it-IT" dirty="0">
                <a:solidFill>
                  <a:srgbClr val="33CCFF"/>
                </a:solidFill>
                <a:cs typeface="Times New Roman" pitchFamily="18" charset="0"/>
              </a:rPr>
              <a:t>Vendita di prodotti trattati con additivi per mascherare un preesistente stato di alterazione</a:t>
            </a:r>
          </a:p>
          <a:p>
            <a:pPr algn="just">
              <a:lnSpc>
                <a:spcPct val="95000"/>
              </a:lnSpc>
              <a:spcBef>
                <a:spcPct val="0"/>
              </a:spcBef>
              <a:defRPr/>
            </a:pPr>
            <a:endParaRPr lang="it-IT" dirty="0">
              <a:solidFill>
                <a:srgbClr val="33CCFF"/>
              </a:solidFill>
              <a:cs typeface="Times New Roman" pitchFamily="18" charset="0"/>
            </a:endParaRPr>
          </a:p>
        </p:txBody>
      </p:sp>
      <p:pic>
        <p:nvPicPr>
          <p:cNvPr id="2" name="Immagine 1" descr="pesce-pescheria-14671793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2388" y="3356992"/>
            <a:ext cx="3357116" cy="22491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352062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1338263" y="476672"/>
            <a:ext cx="7143129" cy="584775"/>
          </a:xfrm>
          <a:prstGeom prst="rect">
            <a:avLst/>
          </a:prstGeom>
          <a:solidFill>
            <a:srgbClr val="FFFFFF"/>
          </a:solidFill>
          <a:ln w="38100">
            <a:solidFill>
              <a:srgbClr val="FF0000"/>
            </a:solidFill>
            <a:miter lim="800000"/>
            <a:headEnd/>
            <a:tailEnd/>
          </a:ln>
        </p:spPr>
        <p:txBody>
          <a:bodyPr wrap="square">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sz="3200" dirty="0">
                <a:solidFill>
                  <a:schemeClr val="bg1"/>
                </a:solidFill>
                <a:latin typeface="Times New Roman" pitchFamily="18" charset="0"/>
                <a:cs typeface="Times New Roman" pitchFamily="18" charset="0"/>
              </a:rPr>
              <a:t>OLIO D’OLIVA</a:t>
            </a:r>
          </a:p>
        </p:txBody>
      </p:sp>
      <p:pic>
        <p:nvPicPr>
          <p:cNvPr id="5" name="Immagine 4" descr="olio-extravergine-di-oliva-in-bottiglia.jpg"/>
          <p:cNvPicPr>
            <a:picLocks noChangeAspect="1"/>
          </p:cNvPicPr>
          <p:nvPr/>
        </p:nvPicPr>
        <p:blipFill>
          <a:blip r:embed="rId2" cstate="print">
            <a:alphaModFix amt="90000"/>
            <a:extLst>
              <a:ext uri="{28A0092B-C50C-407E-A947-70E740481C1C}">
                <a14:useLocalDpi xmlns:a14="http://schemas.microsoft.com/office/drawing/2010/main" val="0"/>
              </a:ext>
            </a:extLst>
          </a:blip>
          <a:stretch>
            <a:fillRect/>
          </a:stretch>
        </p:blipFill>
        <p:spPr>
          <a:xfrm rot="805081">
            <a:off x="5999517" y="2431723"/>
            <a:ext cx="3590198" cy="1994554"/>
          </a:xfrm>
          <a:prstGeom prst="roundRect">
            <a:avLst>
              <a:gd name="adj" fmla="val 8594"/>
            </a:avLst>
          </a:prstGeom>
          <a:solidFill>
            <a:srgbClr val="FFFFFF">
              <a:shade val="85000"/>
            </a:srgbClr>
          </a:solidFill>
          <a:ln>
            <a:noFill/>
          </a:ln>
          <a:effectLst>
            <a:glow rad="63500">
              <a:schemeClr val="accent1">
                <a:satMod val="175000"/>
                <a:alpha val="40000"/>
              </a:schemeClr>
            </a:glow>
            <a:reflection blurRad="12700" stA="38000" endPos="28000" dist="5000" dir="5400000" sy="-100000" algn="bl" rotWithShape="0"/>
          </a:effectLst>
        </p:spPr>
      </p:pic>
      <p:sp>
        <p:nvSpPr>
          <p:cNvPr id="4" name="Rettangolo 3"/>
          <p:cNvSpPr/>
          <p:nvPr/>
        </p:nvSpPr>
        <p:spPr>
          <a:xfrm>
            <a:off x="704528" y="1196752"/>
            <a:ext cx="4953000" cy="5613843"/>
          </a:xfrm>
          <a:prstGeom prst="rect">
            <a:avLst/>
          </a:prstGeom>
        </p:spPr>
        <p:txBody>
          <a:bodyPr>
            <a:spAutoFit/>
          </a:bodyPr>
          <a:lstStyle/>
          <a:p>
            <a:pPr marL="342900" indent="-342900" algn="just">
              <a:spcBef>
                <a:spcPct val="0"/>
              </a:spcBef>
              <a:buFont typeface="Arial"/>
              <a:buChar char="•"/>
              <a:defRPr/>
            </a:pPr>
            <a:r>
              <a:rPr lang="it-IT" dirty="0">
                <a:solidFill>
                  <a:srgbClr val="33CCFF"/>
                </a:solidFill>
                <a:cs typeface="Times New Roman" pitchFamily="18" charset="0"/>
              </a:rPr>
              <a:t>La frode più usuale nel settore oleario è quella di miscelare olio di semi con olio di oliva e farlo passare per olio extra vergine d’oliva</a:t>
            </a:r>
          </a:p>
          <a:p>
            <a:pPr algn="just">
              <a:lnSpc>
                <a:spcPct val="95000"/>
              </a:lnSpc>
              <a:spcBef>
                <a:spcPct val="0"/>
              </a:spcBef>
              <a:defRPr/>
            </a:pPr>
            <a:endParaRPr lang="it-IT" dirty="0">
              <a:solidFill>
                <a:srgbClr val="33CCFF"/>
              </a:solidFill>
              <a:cs typeface="Times New Roman" pitchFamily="18" charset="0"/>
            </a:endParaRPr>
          </a:p>
          <a:p>
            <a:pPr marL="342900" indent="-342900" algn="just">
              <a:spcBef>
                <a:spcPct val="0"/>
              </a:spcBef>
              <a:buFont typeface="Arial"/>
              <a:buChar char="•"/>
              <a:defRPr/>
            </a:pPr>
            <a:r>
              <a:rPr lang="it-IT" dirty="0">
                <a:solidFill>
                  <a:srgbClr val="33CCFF"/>
                </a:solidFill>
                <a:cs typeface="Times New Roman" pitchFamily="18" charset="0"/>
              </a:rPr>
              <a:t>Un’altra frode di difficile individuazione consiste nel far passare per olio extra vergine d’oliva oli che all’origine erano stati qualificati maleodoranti. Questi, opportunamente trattati acquistano, sotto l’aspetto chimico, parametri propri dell’olio extra vergine</a:t>
            </a:r>
          </a:p>
        </p:txBody>
      </p:sp>
    </p:spTree>
    <p:extLst>
      <p:ext uri="{BB962C8B-B14F-4D97-AF65-F5344CB8AC3E}">
        <p14:creationId xmlns:p14="http://schemas.microsoft.com/office/powerpoint/2010/main" val="3006528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1338263" y="476672"/>
            <a:ext cx="7143129" cy="584775"/>
          </a:xfrm>
          <a:prstGeom prst="rect">
            <a:avLst/>
          </a:prstGeom>
          <a:solidFill>
            <a:srgbClr val="FFFFFF"/>
          </a:solidFill>
          <a:ln w="38100">
            <a:solidFill>
              <a:srgbClr val="FF0000"/>
            </a:solidFill>
            <a:miter lim="800000"/>
            <a:headEnd/>
            <a:tailEnd/>
          </a:ln>
        </p:spPr>
        <p:txBody>
          <a:bodyPr wrap="square">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sz="3200" dirty="0">
                <a:solidFill>
                  <a:schemeClr val="bg1"/>
                </a:solidFill>
                <a:latin typeface="Times New Roman" pitchFamily="18" charset="0"/>
                <a:cs typeface="Times New Roman" pitchFamily="18" charset="0"/>
              </a:rPr>
              <a:t>LATTE</a:t>
            </a:r>
          </a:p>
        </p:txBody>
      </p:sp>
      <p:sp>
        <p:nvSpPr>
          <p:cNvPr id="4" name="Rettangolo 3"/>
          <p:cNvSpPr/>
          <p:nvPr/>
        </p:nvSpPr>
        <p:spPr>
          <a:xfrm>
            <a:off x="848544" y="2048010"/>
            <a:ext cx="4953000" cy="3046988"/>
          </a:xfrm>
          <a:prstGeom prst="rect">
            <a:avLst/>
          </a:prstGeom>
        </p:spPr>
        <p:txBody>
          <a:bodyPr>
            <a:spAutoFit/>
          </a:bodyPr>
          <a:lstStyle/>
          <a:p>
            <a:pPr marL="342900" indent="-342900" algn="just">
              <a:spcBef>
                <a:spcPct val="0"/>
              </a:spcBef>
              <a:buFont typeface="Arial"/>
              <a:buChar char="•"/>
              <a:defRPr/>
            </a:pPr>
            <a:r>
              <a:rPr lang="it-IT" dirty="0">
                <a:solidFill>
                  <a:srgbClr val="33CCFF"/>
                </a:solidFill>
                <a:cs typeface="Times New Roman" pitchFamily="18" charset="0"/>
              </a:rPr>
              <a:t>Annacquamento</a:t>
            </a:r>
          </a:p>
          <a:p>
            <a:pPr algn="just">
              <a:spcBef>
                <a:spcPct val="0"/>
              </a:spcBef>
              <a:defRPr/>
            </a:pPr>
            <a:endParaRPr lang="it-IT" dirty="0">
              <a:solidFill>
                <a:srgbClr val="33CCFF"/>
              </a:solidFill>
              <a:cs typeface="Times New Roman" pitchFamily="18" charset="0"/>
            </a:endParaRPr>
          </a:p>
          <a:p>
            <a:pPr marL="342900" indent="-342900" algn="just">
              <a:spcBef>
                <a:spcPct val="0"/>
              </a:spcBef>
              <a:buFont typeface="Arial"/>
              <a:buChar char="•"/>
              <a:defRPr/>
            </a:pPr>
            <a:r>
              <a:rPr lang="it-IT" dirty="0">
                <a:solidFill>
                  <a:srgbClr val="33CCFF"/>
                </a:solidFill>
                <a:cs typeface="Times New Roman" pitchFamily="18" charset="0"/>
              </a:rPr>
              <a:t>Latte inacidito neutralizzato con l’aggiunta di alcali</a:t>
            </a:r>
          </a:p>
          <a:p>
            <a:pPr algn="just">
              <a:spcBef>
                <a:spcPct val="0"/>
              </a:spcBef>
              <a:defRPr/>
            </a:pPr>
            <a:endParaRPr lang="it-IT" dirty="0">
              <a:solidFill>
                <a:srgbClr val="33CCFF"/>
              </a:solidFill>
              <a:cs typeface="Times New Roman" pitchFamily="18" charset="0"/>
            </a:endParaRPr>
          </a:p>
          <a:p>
            <a:pPr marL="342900" indent="-342900" algn="just">
              <a:spcBef>
                <a:spcPct val="0"/>
              </a:spcBef>
              <a:buFont typeface="Arial"/>
              <a:buChar char="•"/>
              <a:defRPr/>
            </a:pPr>
            <a:r>
              <a:rPr lang="it-IT" dirty="0">
                <a:solidFill>
                  <a:srgbClr val="33CCFF"/>
                </a:solidFill>
                <a:cs typeface="Times New Roman" pitchFamily="18" charset="0"/>
              </a:rPr>
              <a:t>Aggiunta di acqua ossigenata per ridurre una carica batterica elevata</a:t>
            </a:r>
          </a:p>
        </p:txBody>
      </p:sp>
      <p:pic>
        <p:nvPicPr>
          <p:cNvPr id="5" name="Immagine 4" descr="Latte.jpg"/>
          <p:cNvPicPr>
            <a:picLocks noChangeAspect="1"/>
          </p:cNvPicPr>
          <p:nvPr/>
        </p:nvPicPr>
        <p:blipFill>
          <a:blip r:embed="rId2">
            <a:alphaModFix amt="87000"/>
            <a:extLst>
              <a:ext uri="{28A0092B-C50C-407E-A947-70E740481C1C}">
                <a14:useLocalDpi xmlns:a14="http://schemas.microsoft.com/office/drawing/2010/main" val="0"/>
              </a:ext>
            </a:extLst>
          </a:blip>
          <a:stretch>
            <a:fillRect/>
          </a:stretch>
        </p:blipFill>
        <p:spPr>
          <a:xfrm>
            <a:off x="7041232" y="2006388"/>
            <a:ext cx="2286124" cy="31302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19972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1338263" y="476672"/>
            <a:ext cx="7143129" cy="584775"/>
          </a:xfrm>
          <a:prstGeom prst="rect">
            <a:avLst/>
          </a:prstGeom>
          <a:solidFill>
            <a:srgbClr val="FFFFFF"/>
          </a:solidFill>
          <a:ln w="38100">
            <a:solidFill>
              <a:srgbClr val="FF0000"/>
            </a:solidFill>
            <a:miter lim="800000"/>
            <a:headEnd/>
            <a:tailEnd/>
          </a:ln>
        </p:spPr>
        <p:txBody>
          <a:bodyPr wrap="square">
            <a:spAutoFit/>
          </a:bodyPr>
          <a:lstStyle>
            <a:lvl1pPr algn="l">
              <a:lnSpc>
                <a:spcPct val="90000"/>
              </a:lnSpc>
              <a:spcBef>
                <a:spcPct val="30000"/>
              </a:spcBef>
              <a:buSzPct val="100000"/>
              <a:buChar char="•"/>
              <a:defRPr sz="2400" b="1">
                <a:solidFill>
                  <a:schemeClr val="tx1"/>
                </a:solidFill>
                <a:latin typeface="Arial"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00000"/>
              </a:lnSpc>
              <a:spcBef>
                <a:spcPct val="50000"/>
              </a:spcBef>
              <a:buSzTx/>
              <a:buFontTx/>
              <a:buNone/>
            </a:pPr>
            <a:r>
              <a:rPr lang="it-IT" altLang="it-IT" sz="3200" dirty="0">
                <a:solidFill>
                  <a:schemeClr val="bg1"/>
                </a:solidFill>
                <a:latin typeface="Times New Roman" pitchFamily="18" charset="0"/>
                <a:cs typeface="Times New Roman" pitchFamily="18" charset="0"/>
              </a:rPr>
              <a:t>VINO</a:t>
            </a:r>
          </a:p>
        </p:txBody>
      </p:sp>
      <p:sp>
        <p:nvSpPr>
          <p:cNvPr id="4" name="Rettangolo 3"/>
          <p:cNvSpPr/>
          <p:nvPr/>
        </p:nvSpPr>
        <p:spPr>
          <a:xfrm>
            <a:off x="848544" y="2048010"/>
            <a:ext cx="4953000" cy="3400931"/>
          </a:xfrm>
          <a:prstGeom prst="rect">
            <a:avLst/>
          </a:prstGeom>
        </p:spPr>
        <p:txBody>
          <a:bodyPr>
            <a:spAutoFit/>
          </a:bodyPr>
          <a:lstStyle/>
          <a:p>
            <a:pPr marL="342900" indent="-342900" algn="just">
              <a:spcBef>
                <a:spcPct val="0"/>
              </a:spcBef>
              <a:buFont typeface="Arial"/>
              <a:buChar char="•"/>
              <a:defRPr/>
            </a:pPr>
            <a:r>
              <a:rPr lang="it-IT" dirty="0">
                <a:solidFill>
                  <a:srgbClr val="33CCFF"/>
                </a:solidFill>
                <a:cs typeface="Times New Roman" pitchFamily="18" charset="0"/>
              </a:rPr>
              <a:t>Annacquamento</a:t>
            </a:r>
          </a:p>
          <a:p>
            <a:pPr algn="just">
              <a:spcBef>
                <a:spcPct val="0"/>
              </a:spcBef>
              <a:defRPr/>
            </a:pPr>
            <a:endParaRPr lang="it-IT" dirty="0">
              <a:solidFill>
                <a:srgbClr val="33CCFF"/>
              </a:solidFill>
              <a:cs typeface="Times New Roman" pitchFamily="18" charset="0"/>
            </a:endParaRPr>
          </a:p>
          <a:p>
            <a:pPr marL="342900" indent="-342900" algn="just">
              <a:spcBef>
                <a:spcPct val="0"/>
              </a:spcBef>
              <a:buFont typeface="Arial"/>
              <a:buChar char="•"/>
              <a:defRPr/>
            </a:pPr>
            <a:r>
              <a:rPr lang="it-IT" dirty="0">
                <a:solidFill>
                  <a:srgbClr val="33CCFF"/>
                </a:solidFill>
                <a:cs typeface="Times New Roman" pitchFamily="18" charset="0"/>
              </a:rPr>
              <a:t>Aggiunta di coloranti artificiali, di acidi e sali che ravvivano il colore</a:t>
            </a:r>
          </a:p>
          <a:p>
            <a:pPr algn="just">
              <a:spcBef>
                <a:spcPct val="0"/>
              </a:spcBef>
              <a:defRPr/>
            </a:pPr>
            <a:endParaRPr lang="it-IT" dirty="0">
              <a:solidFill>
                <a:srgbClr val="33CCFF"/>
              </a:solidFill>
              <a:cs typeface="Times New Roman" pitchFamily="18" charset="0"/>
            </a:endParaRPr>
          </a:p>
          <a:p>
            <a:pPr marL="342900" indent="-342900" algn="just">
              <a:spcBef>
                <a:spcPct val="0"/>
              </a:spcBef>
              <a:buFont typeface="Arial"/>
              <a:buChar char="•"/>
              <a:defRPr/>
            </a:pPr>
            <a:r>
              <a:rPr lang="it-IT" dirty="0">
                <a:solidFill>
                  <a:srgbClr val="33CCFF"/>
                </a:solidFill>
                <a:cs typeface="Times New Roman" pitchFamily="18" charset="0"/>
              </a:rPr>
              <a:t>Aggiunta di sostanze come il metanolo o alcol metilico</a:t>
            </a:r>
          </a:p>
          <a:p>
            <a:pPr algn="just">
              <a:lnSpc>
                <a:spcPct val="95000"/>
              </a:lnSpc>
              <a:spcBef>
                <a:spcPct val="0"/>
              </a:spcBef>
              <a:defRPr/>
            </a:pPr>
            <a:endParaRPr lang="it-IT" dirty="0">
              <a:solidFill>
                <a:srgbClr val="33CCFF"/>
              </a:solidFill>
              <a:cs typeface="Times New Roman" pitchFamily="18" charset="0"/>
            </a:endParaRPr>
          </a:p>
        </p:txBody>
      </p:sp>
      <p:pic>
        <p:nvPicPr>
          <p:cNvPr id="6" name="Immagine 5" descr="vin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297956">
            <a:off x="6537176" y="2358011"/>
            <a:ext cx="2780928" cy="27809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57955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704528" y="476672"/>
            <a:ext cx="8352928" cy="584775"/>
          </a:xfrm>
          <a:prstGeom prst="rect">
            <a:avLst/>
          </a:prstGeom>
          <a:noFill/>
        </p:spPr>
        <p:txBody>
          <a:bodyPr wrap="square" rtlCol="0">
            <a:spAutoFit/>
          </a:bodyPr>
          <a:lstStyle/>
          <a:p>
            <a:r>
              <a:rPr lang="it-IT" sz="3200" dirty="0">
                <a:solidFill>
                  <a:schemeClr val="hlink"/>
                </a:solidFill>
                <a:effectLst>
                  <a:outerShdw blurRad="38100" dist="38100" dir="2700000" algn="tl">
                    <a:srgbClr val="000000"/>
                  </a:outerShdw>
                </a:effectLst>
                <a:cs typeface="Times New Roman" pitchFamily="18" charset="0"/>
              </a:rPr>
              <a:t>VIOLAZIONI DI CARATTERE PENALE</a:t>
            </a:r>
          </a:p>
        </p:txBody>
      </p:sp>
      <p:sp>
        <p:nvSpPr>
          <p:cNvPr id="3" name="CasellaDiTesto 2"/>
          <p:cNvSpPr txBox="1"/>
          <p:nvPr/>
        </p:nvSpPr>
        <p:spPr>
          <a:xfrm>
            <a:off x="704528" y="2204864"/>
            <a:ext cx="8496944" cy="2554545"/>
          </a:xfrm>
          <a:prstGeom prst="rect">
            <a:avLst/>
          </a:prstGeom>
          <a:solidFill>
            <a:schemeClr val="bg2">
              <a:lumMod val="20000"/>
              <a:lumOff val="80000"/>
            </a:schemeClr>
          </a:solidFill>
        </p:spPr>
        <p:txBody>
          <a:bodyPr wrap="square" rtlCol="0">
            <a:spAutoFit/>
          </a:bodyPr>
          <a:lstStyle/>
          <a:p>
            <a:pPr algn="just"/>
            <a:r>
              <a:rPr lang="it-IT" sz="4000" dirty="0"/>
              <a:t>Previste da </a:t>
            </a:r>
            <a:r>
              <a:rPr lang="it-IT" sz="4000" u="sng" dirty="0"/>
              <a:t>Leggi Speciali</a:t>
            </a:r>
            <a:r>
              <a:rPr lang="it-IT" sz="4000" dirty="0"/>
              <a:t> (</a:t>
            </a:r>
            <a:r>
              <a:rPr lang="it-IT" sz="4000" dirty="0" err="1"/>
              <a:t>vds</a:t>
            </a:r>
            <a:r>
              <a:rPr lang="it-IT" sz="4000" dirty="0"/>
              <a:t>. l’art. </a:t>
            </a:r>
            <a:r>
              <a:rPr lang="it-IT" sz="4000" i="1" dirty="0"/>
              <a:t>5 Legge 30/04/1962 n. 283</a:t>
            </a:r>
            <a:r>
              <a:rPr lang="it-IT" sz="4000" dirty="0"/>
              <a:t>) e dal </a:t>
            </a:r>
            <a:r>
              <a:rPr lang="it-IT" sz="4000" u="sng" dirty="0"/>
              <a:t>Codice Penale</a:t>
            </a:r>
            <a:r>
              <a:rPr lang="it-IT" sz="4000" dirty="0"/>
              <a:t> (</a:t>
            </a:r>
            <a:r>
              <a:rPr lang="it-IT" sz="4000" dirty="0" err="1"/>
              <a:t>artt</a:t>
            </a:r>
            <a:r>
              <a:rPr lang="it-IT" sz="4000" dirty="0"/>
              <a:t> </a:t>
            </a:r>
            <a:r>
              <a:rPr lang="it-IT" sz="4000" i="1" dirty="0"/>
              <a:t>514, 515, 516, 517, 517 ter</a:t>
            </a:r>
            <a:r>
              <a:rPr lang="it-IT" sz="4000" dirty="0"/>
              <a:t> e </a:t>
            </a:r>
            <a:r>
              <a:rPr lang="it-IT" sz="4000" i="1" dirty="0"/>
              <a:t>quater</a:t>
            </a:r>
            <a:r>
              <a:rPr lang="it-IT" sz="4000" dirty="0"/>
              <a:t>)</a:t>
            </a:r>
          </a:p>
        </p:txBody>
      </p:sp>
      <p:sp>
        <p:nvSpPr>
          <p:cNvPr id="4" name="Rettangolo 3"/>
          <p:cNvSpPr/>
          <p:nvPr/>
        </p:nvSpPr>
        <p:spPr bwMode="auto">
          <a:xfrm>
            <a:off x="7113240" y="3068960"/>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it-IT" sz="2400" b="1" i="0" u="none" strike="noStrike" cap="none" normalizeH="0" baseline="0">
              <a:ln>
                <a:noFill/>
              </a:ln>
              <a:solidFill>
                <a:schemeClr val="bg1"/>
              </a:solidFill>
              <a:effectLst/>
              <a:latin typeface="Times New Roman" pitchFamily="18" charset="0"/>
            </a:endParaRPr>
          </a:p>
        </p:txBody>
      </p:sp>
      <p:sp>
        <p:nvSpPr>
          <p:cNvPr id="5" name="Rettangolo 4"/>
          <p:cNvSpPr/>
          <p:nvPr/>
        </p:nvSpPr>
        <p:spPr bwMode="auto">
          <a:xfrm>
            <a:off x="5169024" y="3284984"/>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it-IT" sz="2400" b="1" i="0" u="none" strike="noStrike" cap="none" normalizeH="0" baseline="0">
              <a:ln>
                <a:noFill/>
              </a:ln>
              <a:solidFill>
                <a:schemeClr val="bg1"/>
              </a:solidFill>
              <a:effectLst/>
              <a:latin typeface="Times New Roman" pitchFamily="18" charset="0"/>
            </a:endParaRPr>
          </a:p>
        </p:txBody>
      </p:sp>
      <p:sp>
        <p:nvSpPr>
          <p:cNvPr id="7" name="CasellaDiTesto 6"/>
          <p:cNvSpPr txBox="1"/>
          <p:nvPr/>
        </p:nvSpPr>
        <p:spPr>
          <a:xfrm>
            <a:off x="2056034" y="2948052"/>
            <a:ext cx="184666" cy="461665"/>
          </a:xfrm>
          <a:prstGeom prst="rect">
            <a:avLst/>
          </a:prstGeom>
          <a:noFill/>
        </p:spPr>
        <p:txBody>
          <a:bodyPr wrap="none" rtlCol="0">
            <a:spAutoFit/>
          </a:bodyPr>
          <a:lstStyle/>
          <a:p>
            <a:r>
              <a:rPr lang="it-IT" dirty="0"/>
              <a:t> </a:t>
            </a:r>
          </a:p>
        </p:txBody>
      </p:sp>
    </p:spTree>
    <p:extLst>
      <p:ext uri="{BB962C8B-B14F-4D97-AF65-F5344CB8AC3E}">
        <p14:creationId xmlns:p14="http://schemas.microsoft.com/office/powerpoint/2010/main" val="23872465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BF5E653-F24C-42E4-9CFC-76920C9039AD}"/>
              </a:ext>
            </a:extLst>
          </p:cNvPr>
          <p:cNvSpPr>
            <a:spLocks noGrp="1"/>
          </p:cNvSpPr>
          <p:nvPr>
            <p:ph idx="1"/>
          </p:nvPr>
        </p:nvSpPr>
        <p:spPr>
          <a:xfrm>
            <a:off x="200472" y="260648"/>
            <a:ext cx="9361040" cy="6264696"/>
          </a:xfrm>
        </p:spPr>
        <p:txBody>
          <a:bodyPr/>
          <a:lstStyle/>
          <a:p>
            <a:pPr marL="0" indent="0" algn="just">
              <a:buNone/>
            </a:pPr>
            <a:r>
              <a:rPr lang="it-IT" dirty="0">
                <a:solidFill>
                  <a:srgbClr val="FF0000"/>
                </a:solidFill>
              </a:rPr>
              <a:t>Art. </a:t>
            </a:r>
            <a:r>
              <a:rPr lang="it-IT" i="1" dirty="0">
                <a:solidFill>
                  <a:srgbClr val="FF0000"/>
                </a:solidFill>
              </a:rPr>
              <a:t>5 Legge 30/04/1962 n. 283</a:t>
            </a:r>
            <a:endParaRPr lang="it-IT" dirty="0">
              <a:solidFill>
                <a:srgbClr val="FF0000"/>
              </a:solidFill>
            </a:endParaRPr>
          </a:p>
          <a:p>
            <a:pPr marL="0" indent="0" algn="just">
              <a:buNone/>
            </a:pPr>
            <a:r>
              <a:rPr lang="it-IT" i="1" dirty="0">
                <a:solidFill>
                  <a:srgbClr val="FFFF00"/>
                </a:solidFill>
              </a:rPr>
              <a:t>È vietato impiegare nella preparazione degli alimenti e bevande, vendere, detenere per vendere o somministrare come mercede ai propri dipendenti o comunque distribuire per il consumo, sostanze alimentari:</a:t>
            </a:r>
          </a:p>
          <a:p>
            <a:pPr marL="457200" indent="-457200" algn="just">
              <a:buFont typeface="+mj-lt"/>
              <a:buAutoNum type="alphaLcParenR"/>
            </a:pPr>
            <a:r>
              <a:rPr lang="it-IT" i="1" dirty="0">
                <a:solidFill>
                  <a:srgbClr val="FFFF00"/>
                </a:solidFill>
              </a:rPr>
              <a:t>private anche in parte dei propri elementi nutritivi e mescolate a sostanze di qualità inferiore; </a:t>
            </a:r>
          </a:p>
          <a:p>
            <a:pPr marL="457200" indent="-457200" algn="just">
              <a:buFont typeface="+mj-lt"/>
              <a:buAutoNum type="alphaLcParenR"/>
            </a:pPr>
            <a:r>
              <a:rPr lang="it-IT" i="1" dirty="0">
                <a:solidFill>
                  <a:srgbClr val="FFFF00"/>
                </a:solidFill>
              </a:rPr>
              <a:t>in cattivo stato di conservazione; </a:t>
            </a:r>
          </a:p>
          <a:p>
            <a:pPr marL="457200" indent="-457200" algn="just">
              <a:buFont typeface="+mj-lt"/>
              <a:buAutoNum type="alphaLcParenR"/>
            </a:pPr>
            <a:r>
              <a:rPr lang="it-IT" i="1" dirty="0">
                <a:solidFill>
                  <a:srgbClr val="FFFF00"/>
                </a:solidFill>
              </a:rPr>
              <a:t>con elevate cariche microbiche; </a:t>
            </a:r>
          </a:p>
          <a:p>
            <a:pPr marL="457200" indent="-457200" algn="just">
              <a:buFont typeface="+mj-lt"/>
              <a:buAutoNum type="alphaLcParenR"/>
            </a:pPr>
            <a:r>
              <a:rPr lang="it-IT" i="1" dirty="0">
                <a:solidFill>
                  <a:srgbClr val="FFFF00"/>
                </a:solidFill>
              </a:rPr>
              <a:t>insudiciate, invase da parassiti, in stato di alterazione o comunque nocive; </a:t>
            </a:r>
          </a:p>
          <a:p>
            <a:pPr marL="457200" indent="-457200" algn="just">
              <a:buFont typeface="+mj-lt"/>
              <a:buAutoNum type="alphaLcParenR"/>
            </a:pPr>
            <a:r>
              <a:rPr lang="it-IT" i="1" dirty="0">
                <a:solidFill>
                  <a:srgbClr val="FFFF00"/>
                </a:solidFill>
              </a:rPr>
              <a:t>con aggiunta di additivi chimici non autorizzati; </a:t>
            </a:r>
          </a:p>
          <a:p>
            <a:pPr marL="457200" indent="-457200" algn="just">
              <a:buFont typeface="+mj-lt"/>
              <a:buAutoNum type="alphaLcParenR"/>
            </a:pPr>
            <a:r>
              <a:rPr lang="it-IT" i="1" dirty="0">
                <a:solidFill>
                  <a:srgbClr val="FFFF00"/>
                </a:solidFill>
              </a:rPr>
              <a:t>contenenti residui di prodotti, usati in agricoltura per la protezione delle piante e a difesa delle derrate immagazzinate, tossici per l’uomo. </a:t>
            </a:r>
          </a:p>
          <a:p>
            <a:pPr marL="0" indent="0" algn="just">
              <a:buNone/>
            </a:pPr>
            <a:endParaRPr lang="it-IT" i="1" dirty="0">
              <a:solidFill>
                <a:srgbClr val="114FFB"/>
              </a:solidFill>
            </a:endParaRPr>
          </a:p>
        </p:txBody>
      </p:sp>
    </p:spTree>
    <p:extLst>
      <p:ext uri="{BB962C8B-B14F-4D97-AF65-F5344CB8AC3E}">
        <p14:creationId xmlns:p14="http://schemas.microsoft.com/office/powerpoint/2010/main" val="9470969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C84BC0D-EA27-42EE-9FC8-92F1FF87E7A1}"/>
              </a:ext>
            </a:extLst>
          </p:cNvPr>
          <p:cNvSpPr>
            <a:spLocks noGrp="1"/>
          </p:cNvSpPr>
          <p:nvPr>
            <p:ph type="title"/>
          </p:nvPr>
        </p:nvSpPr>
        <p:spPr>
          <a:xfrm>
            <a:off x="992560" y="116632"/>
            <a:ext cx="7162800" cy="1203920"/>
          </a:xfrm>
        </p:spPr>
        <p:txBody>
          <a:bodyPr/>
          <a:lstStyle/>
          <a:p>
            <a:r>
              <a:rPr lang="it-IT" dirty="0">
                <a:solidFill>
                  <a:srgbClr val="FF0000"/>
                </a:solidFill>
              </a:rPr>
              <a:t>Art. 515 C.P.</a:t>
            </a:r>
            <a:br>
              <a:rPr lang="it-IT" dirty="0">
                <a:solidFill>
                  <a:srgbClr val="FF0000"/>
                </a:solidFill>
              </a:rPr>
            </a:br>
            <a:r>
              <a:rPr lang="it-IT" sz="2500" dirty="0">
                <a:solidFill>
                  <a:srgbClr val="FF0000"/>
                </a:solidFill>
              </a:rPr>
              <a:t>Frode nell'esercizio del commercio</a:t>
            </a:r>
          </a:p>
        </p:txBody>
      </p:sp>
      <p:sp>
        <p:nvSpPr>
          <p:cNvPr id="3" name="Segnaposto contenuto 2">
            <a:extLst>
              <a:ext uri="{FF2B5EF4-FFF2-40B4-BE49-F238E27FC236}">
                <a16:creationId xmlns:a16="http://schemas.microsoft.com/office/drawing/2014/main" id="{55715D15-0B45-4237-B9A4-F8AC139F30AB}"/>
              </a:ext>
            </a:extLst>
          </p:cNvPr>
          <p:cNvSpPr>
            <a:spLocks noGrp="1"/>
          </p:cNvSpPr>
          <p:nvPr>
            <p:ph idx="1"/>
          </p:nvPr>
        </p:nvSpPr>
        <p:spPr>
          <a:xfrm>
            <a:off x="272480" y="1268760"/>
            <a:ext cx="9073008" cy="3240360"/>
          </a:xfrm>
        </p:spPr>
        <p:txBody>
          <a:bodyPr/>
          <a:lstStyle/>
          <a:p>
            <a:pPr marL="0" indent="0">
              <a:buNone/>
            </a:pPr>
            <a:r>
              <a:rPr lang="it-IT" dirty="0">
                <a:solidFill>
                  <a:srgbClr val="FF0000"/>
                </a:solidFill>
              </a:rPr>
              <a:t>Chiunque</a:t>
            </a:r>
            <a:r>
              <a:rPr lang="it-IT" dirty="0">
                <a:solidFill>
                  <a:srgbClr val="FFFF00"/>
                </a:solidFill>
              </a:rPr>
              <a:t>, </a:t>
            </a:r>
            <a:r>
              <a:rPr lang="it-IT" dirty="0">
                <a:solidFill>
                  <a:srgbClr val="FF0000"/>
                </a:solidFill>
              </a:rPr>
              <a:t>nell'esercizio di una attività commerciale</a:t>
            </a:r>
            <a:r>
              <a:rPr lang="it-IT" dirty="0">
                <a:solidFill>
                  <a:srgbClr val="FFFF00"/>
                </a:solidFill>
              </a:rPr>
              <a:t>, ovvero in uno spaccio aperto al pubblico, </a:t>
            </a:r>
            <a:r>
              <a:rPr lang="it-IT" u="sng" dirty="0">
                <a:solidFill>
                  <a:srgbClr val="FF0000"/>
                </a:solidFill>
              </a:rPr>
              <a:t>consegna all’ acquirente </a:t>
            </a:r>
            <a:r>
              <a:rPr lang="it-IT" dirty="0">
                <a:solidFill>
                  <a:srgbClr val="FFFF00"/>
                </a:solidFill>
              </a:rPr>
              <a:t>una cosa mobile per un'altra, ovvero </a:t>
            </a:r>
            <a:r>
              <a:rPr lang="it-IT" dirty="0">
                <a:solidFill>
                  <a:srgbClr val="FF0000"/>
                </a:solidFill>
              </a:rPr>
              <a:t>una cosa mobile</a:t>
            </a:r>
            <a:r>
              <a:rPr lang="it-IT" dirty="0">
                <a:solidFill>
                  <a:srgbClr val="FFFF00"/>
                </a:solidFill>
              </a:rPr>
              <a:t>, per origine, provenienza, qualità o quantità, </a:t>
            </a:r>
            <a:r>
              <a:rPr lang="it-IT" dirty="0">
                <a:solidFill>
                  <a:srgbClr val="FF0000"/>
                </a:solidFill>
              </a:rPr>
              <a:t>diversa da quella dichiarata o pattuita</a:t>
            </a:r>
            <a:r>
              <a:rPr lang="it-IT" dirty="0">
                <a:solidFill>
                  <a:srgbClr val="FFFF00"/>
                </a:solidFill>
              </a:rPr>
              <a:t>, è punito, qualora il fatto non costituisca un più grave delitto, con la reclusione fino a due anni o con la multa fino a euro 2.065.</a:t>
            </a:r>
          </a:p>
          <a:p>
            <a:pPr marL="0" indent="0">
              <a:buNone/>
            </a:pPr>
            <a:r>
              <a:rPr lang="it-IT" dirty="0">
                <a:solidFill>
                  <a:srgbClr val="FFFF00"/>
                </a:solidFill>
              </a:rPr>
              <a:t>Se si tratta di oggetti preziosi, la pena è della reclusione fino a tre anni o della multa non inferiore a euro 103.</a:t>
            </a:r>
            <a:endParaRPr lang="it-IT" dirty="0"/>
          </a:p>
        </p:txBody>
      </p:sp>
      <p:sp>
        <p:nvSpPr>
          <p:cNvPr id="4" name="Rettangolo 3">
            <a:extLst>
              <a:ext uri="{FF2B5EF4-FFF2-40B4-BE49-F238E27FC236}">
                <a16:creationId xmlns:a16="http://schemas.microsoft.com/office/drawing/2014/main" id="{E09970C4-E2D2-4441-B6B3-21BE9003B88F}"/>
              </a:ext>
            </a:extLst>
          </p:cNvPr>
          <p:cNvSpPr/>
          <p:nvPr/>
        </p:nvSpPr>
        <p:spPr>
          <a:xfrm>
            <a:off x="2216696" y="4883676"/>
            <a:ext cx="7344816" cy="1569660"/>
          </a:xfrm>
          <a:prstGeom prst="rect">
            <a:avLst/>
          </a:prstGeom>
        </p:spPr>
        <p:txBody>
          <a:bodyPr wrap="square">
            <a:spAutoFit/>
          </a:bodyPr>
          <a:lstStyle/>
          <a:p>
            <a:pPr algn="just"/>
            <a:r>
              <a:rPr lang="it-IT" b="0" i="1" dirty="0">
                <a:solidFill>
                  <a:schemeClr val="accent6">
                    <a:lumMod val="20000"/>
                    <a:lumOff val="80000"/>
                  </a:schemeClr>
                </a:solidFill>
                <a:latin typeface="Tahoma" panose="020B0604030504040204" pitchFamily="34" charset="0"/>
              </a:rPr>
              <a:t>La ratio della norma si coglie nell'esigenza di garantire l'onestà e la correttezza degli scambi commerciali, in un'ottica di tutela dell'economia pubblica, nonché dell'interesse patrimoniale privato.</a:t>
            </a:r>
            <a:endParaRPr lang="it-IT" i="1" dirty="0">
              <a:solidFill>
                <a:schemeClr val="accent6">
                  <a:lumMod val="20000"/>
                  <a:lumOff val="80000"/>
                </a:schemeClr>
              </a:solidFill>
            </a:endParaRPr>
          </a:p>
        </p:txBody>
      </p:sp>
    </p:spTree>
    <p:extLst>
      <p:ext uri="{BB962C8B-B14F-4D97-AF65-F5344CB8AC3E}">
        <p14:creationId xmlns:p14="http://schemas.microsoft.com/office/powerpoint/2010/main" val="36105399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21547F8-244C-41B8-8337-71D4327795B9}"/>
              </a:ext>
            </a:extLst>
          </p:cNvPr>
          <p:cNvSpPr>
            <a:spLocks noGrp="1"/>
          </p:cNvSpPr>
          <p:nvPr>
            <p:ph idx="1"/>
          </p:nvPr>
        </p:nvSpPr>
        <p:spPr>
          <a:xfrm>
            <a:off x="848544" y="1916832"/>
            <a:ext cx="7162800" cy="1584176"/>
          </a:xfrm>
        </p:spPr>
        <p:txBody>
          <a:bodyPr/>
          <a:lstStyle/>
          <a:p>
            <a:pPr marL="0" indent="0">
              <a:buNone/>
            </a:pPr>
            <a:r>
              <a:rPr lang="it-IT" dirty="0">
                <a:solidFill>
                  <a:srgbClr val="FFFF00"/>
                </a:solidFill>
              </a:rPr>
              <a:t>Chiunque pone in vendita o mette altrimenti in commercio come genuine sostanze alimentari non genuine è punito con la reclusione fino a sei mesi o con la multa fino a euro 1.032.</a:t>
            </a:r>
          </a:p>
        </p:txBody>
      </p:sp>
      <p:sp>
        <p:nvSpPr>
          <p:cNvPr id="4" name="Rectangle 1">
            <a:extLst>
              <a:ext uri="{FF2B5EF4-FFF2-40B4-BE49-F238E27FC236}">
                <a16:creationId xmlns:a16="http://schemas.microsoft.com/office/drawing/2014/main" id="{02E5C9A6-424B-4C1F-898C-7B67C9534B09}"/>
              </a:ext>
            </a:extLst>
          </p:cNvPr>
          <p:cNvSpPr>
            <a:spLocks noGrp="1" noChangeArrowheads="1"/>
          </p:cNvSpPr>
          <p:nvPr>
            <p:ph type="title"/>
          </p:nvPr>
        </p:nvSpPr>
        <p:spPr bwMode="auto">
          <a:xfrm>
            <a:off x="128464" y="413083"/>
            <a:ext cx="8928992" cy="1215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gn="l">
              <a:spcBef>
                <a:spcPct val="0"/>
              </a:spcBef>
              <a:defRPr>
                <a:solidFill>
                  <a:schemeClr val="tx1"/>
                </a:solidFill>
                <a:latin typeface="Arial" panose="020B0604020202020204" pitchFamily="34" charset="0"/>
              </a:defRPr>
            </a:lvl1pPr>
            <a:lvl2pPr algn="l">
              <a:spcBef>
                <a:spcPct val="0"/>
              </a:spcBef>
              <a:defRPr>
                <a:solidFill>
                  <a:schemeClr val="tx1"/>
                </a:solidFill>
                <a:latin typeface="Arial" panose="020B0604020202020204" pitchFamily="34" charset="0"/>
              </a:defRPr>
            </a:lvl2pPr>
            <a:lvl3pPr algn="l">
              <a:spcBef>
                <a:spcPct val="0"/>
              </a:spcBef>
              <a:defRPr>
                <a:solidFill>
                  <a:schemeClr val="tx1"/>
                </a:solidFill>
                <a:latin typeface="Arial" panose="020B0604020202020204" pitchFamily="34" charset="0"/>
              </a:defRPr>
            </a:lvl3pPr>
            <a:lvl4pPr algn="l">
              <a:spcBef>
                <a:spcPct val="0"/>
              </a:spcBef>
              <a:defRPr>
                <a:solidFill>
                  <a:schemeClr val="tx1"/>
                </a:solidFill>
                <a:latin typeface="Arial" panose="020B0604020202020204" pitchFamily="34" charset="0"/>
              </a:defRPr>
            </a:lvl4pPr>
            <a:lvl5pPr algn="l">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it-IT" altLang="it-IT" dirty="0">
                <a:solidFill>
                  <a:srgbClr val="FF0000"/>
                </a:solidFill>
                <a:latin typeface="+mj-lt"/>
              </a:rPr>
              <a:t>Articolo 516 C.P.</a:t>
            </a:r>
          </a:p>
          <a:p>
            <a:pPr marL="0" marR="0" lvl="0" indent="0" algn="ctr" defTabSz="914400" rtl="0" eaLnBrk="0" fontAlgn="base" latinLnBrk="0" hangingPunct="0">
              <a:lnSpc>
                <a:spcPct val="100000"/>
              </a:lnSpc>
              <a:spcBef>
                <a:spcPct val="0"/>
              </a:spcBef>
              <a:spcAft>
                <a:spcPct val="0"/>
              </a:spcAft>
              <a:buClrTx/>
              <a:buSzTx/>
              <a:buFontTx/>
              <a:buNone/>
              <a:tabLst/>
            </a:pPr>
            <a:r>
              <a:rPr lang="it-IT" altLang="it-IT" sz="2500" dirty="0">
                <a:solidFill>
                  <a:srgbClr val="FF0000"/>
                </a:solidFill>
                <a:latin typeface="+mj-lt"/>
              </a:rPr>
              <a:t>Vendita di sostanze alimentari non genuine come genuine</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5" name="Rettangolo 4">
            <a:extLst>
              <a:ext uri="{FF2B5EF4-FFF2-40B4-BE49-F238E27FC236}">
                <a16:creationId xmlns:a16="http://schemas.microsoft.com/office/drawing/2014/main" id="{582EAFBF-1DAC-46BB-AF1C-87B58820F43A}"/>
              </a:ext>
            </a:extLst>
          </p:cNvPr>
          <p:cNvSpPr/>
          <p:nvPr/>
        </p:nvSpPr>
        <p:spPr>
          <a:xfrm>
            <a:off x="1784648" y="4586352"/>
            <a:ext cx="7992888" cy="1938992"/>
          </a:xfrm>
          <a:prstGeom prst="rect">
            <a:avLst/>
          </a:prstGeom>
        </p:spPr>
        <p:txBody>
          <a:bodyPr wrap="square">
            <a:spAutoFit/>
          </a:bodyPr>
          <a:lstStyle/>
          <a:p>
            <a:pPr algn="just"/>
            <a:r>
              <a:rPr lang="it-IT" b="0" i="1" dirty="0">
                <a:solidFill>
                  <a:schemeClr val="accent6">
                    <a:lumMod val="20000"/>
                    <a:lumOff val="80000"/>
                  </a:schemeClr>
                </a:solidFill>
                <a:latin typeface="Tahoma" panose="020B0604030504040204" pitchFamily="34" charset="0"/>
              </a:rPr>
              <a:t>La ratio di tale disposizione si coglie nella necessità di rafforzare la tutela, già offerta in parte dal reato di frode in commercio previsto all'articolo precedente, della messa in commercio dei beni, che dunque deve essere informata al rispetto della buona fede e della correttezza.</a:t>
            </a:r>
            <a:endParaRPr lang="it-IT" i="1" dirty="0">
              <a:solidFill>
                <a:schemeClr val="accent6">
                  <a:lumMod val="20000"/>
                  <a:lumOff val="80000"/>
                </a:schemeClr>
              </a:solidFill>
            </a:endParaRPr>
          </a:p>
        </p:txBody>
      </p:sp>
    </p:spTree>
    <p:extLst>
      <p:ext uri="{BB962C8B-B14F-4D97-AF65-F5344CB8AC3E}">
        <p14:creationId xmlns:p14="http://schemas.microsoft.com/office/powerpoint/2010/main" val="22818389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21547F8-244C-41B8-8337-71D4327795B9}"/>
              </a:ext>
            </a:extLst>
          </p:cNvPr>
          <p:cNvSpPr>
            <a:spLocks noGrp="1"/>
          </p:cNvSpPr>
          <p:nvPr>
            <p:ph idx="1"/>
          </p:nvPr>
        </p:nvSpPr>
        <p:spPr>
          <a:xfrm>
            <a:off x="344488" y="1922056"/>
            <a:ext cx="9433048" cy="2803088"/>
          </a:xfrm>
        </p:spPr>
        <p:txBody>
          <a:bodyPr/>
          <a:lstStyle/>
          <a:p>
            <a:pPr marL="0" indent="0">
              <a:buNone/>
            </a:pPr>
            <a:r>
              <a:rPr lang="it-IT" dirty="0">
                <a:solidFill>
                  <a:srgbClr val="FF0000"/>
                </a:solidFill>
              </a:rPr>
              <a:t>Chiunque pone in vendita o mette altrimenti in circolazione opere dell'ingegno o prodotti industriali, con nomi, marchi o segni distintivi nazionali o esteri, atti a indurre in inganno il compratore </a:t>
            </a:r>
            <a:r>
              <a:rPr lang="it-IT" dirty="0">
                <a:solidFill>
                  <a:srgbClr val="FFFF00"/>
                </a:solidFill>
              </a:rPr>
              <a:t>sull'origine, provenienza o qualità dell'opera o del prodotto, è punito, se il fatto non è preveduto come reato da altra disposizione di legge, con la reclusione fino a due anni e con la multa fino a euro 20.000.</a:t>
            </a:r>
          </a:p>
        </p:txBody>
      </p:sp>
      <p:sp>
        <p:nvSpPr>
          <p:cNvPr id="4" name="Rectangle 1">
            <a:extLst>
              <a:ext uri="{FF2B5EF4-FFF2-40B4-BE49-F238E27FC236}">
                <a16:creationId xmlns:a16="http://schemas.microsoft.com/office/drawing/2014/main" id="{02E5C9A6-424B-4C1F-898C-7B67C9534B09}"/>
              </a:ext>
            </a:extLst>
          </p:cNvPr>
          <p:cNvSpPr>
            <a:spLocks noGrp="1" noChangeArrowheads="1"/>
          </p:cNvSpPr>
          <p:nvPr>
            <p:ph type="title"/>
          </p:nvPr>
        </p:nvSpPr>
        <p:spPr bwMode="auto">
          <a:xfrm>
            <a:off x="128464" y="413083"/>
            <a:ext cx="8928992" cy="1215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gn="l">
              <a:spcBef>
                <a:spcPct val="0"/>
              </a:spcBef>
              <a:defRPr>
                <a:solidFill>
                  <a:schemeClr val="tx1"/>
                </a:solidFill>
                <a:latin typeface="Arial" panose="020B0604020202020204" pitchFamily="34" charset="0"/>
              </a:defRPr>
            </a:lvl1pPr>
            <a:lvl2pPr algn="l">
              <a:spcBef>
                <a:spcPct val="0"/>
              </a:spcBef>
              <a:defRPr>
                <a:solidFill>
                  <a:schemeClr val="tx1"/>
                </a:solidFill>
                <a:latin typeface="Arial" panose="020B0604020202020204" pitchFamily="34" charset="0"/>
              </a:defRPr>
            </a:lvl2pPr>
            <a:lvl3pPr algn="l">
              <a:spcBef>
                <a:spcPct val="0"/>
              </a:spcBef>
              <a:defRPr>
                <a:solidFill>
                  <a:schemeClr val="tx1"/>
                </a:solidFill>
                <a:latin typeface="Arial" panose="020B0604020202020204" pitchFamily="34" charset="0"/>
              </a:defRPr>
            </a:lvl3pPr>
            <a:lvl4pPr algn="l">
              <a:spcBef>
                <a:spcPct val="0"/>
              </a:spcBef>
              <a:defRPr>
                <a:solidFill>
                  <a:schemeClr val="tx1"/>
                </a:solidFill>
                <a:latin typeface="Arial" panose="020B0604020202020204" pitchFamily="34" charset="0"/>
              </a:defRPr>
            </a:lvl4pPr>
            <a:lvl5pPr algn="l">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it-IT" altLang="it-IT" dirty="0">
                <a:solidFill>
                  <a:srgbClr val="FF0000"/>
                </a:solidFill>
                <a:latin typeface="+mj-lt"/>
              </a:rPr>
              <a:t>Articolo 517 C.P.</a:t>
            </a:r>
          </a:p>
          <a:p>
            <a:pPr lvl="0" algn="ctr">
              <a:lnSpc>
                <a:spcPct val="100000"/>
              </a:lnSpc>
            </a:pPr>
            <a:r>
              <a:rPr lang="it-IT" sz="2500" dirty="0">
                <a:solidFill>
                  <a:srgbClr val="FF0000"/>
                </a:solidFill>
                <a:latin typeface="+mj-lt"/>
              </a:rPr>
              <a:t>Vendita di prodotti industriali con segni mendaci</a:t>
            </a:r>
            <a:endParaRPr lang="it-IT" altLang="it-IT" sz="2500" dirty="0">
              <a:solidFill>
                <a:srgbClr val="FF0000"/>
              </a:solidFill>
              <a:latin typeface="+mj-l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5" name="Rettangolo 4">
            <a:extLst>
              <a:ext uri="{FF2B5EF4-FFF2-40B4-BE49-F238E27FC236}">
                <a16:creationId xmlns:a16="http://schemas.microsoft.com/office/drawing/2014/main" id="{582EAFBF-1DAC-46BB-AF1C-87B58820F43A}"/>
              </a:ext>
            </a:extLst>
          </p:cNvPr>
          <p:cNvSpPr/>
          <p:nvPr/>
        </p:nvSpPr>
        <p:spPr>
          <a:xfrm>
            <a:off x="1784648" y="5099700"/>
            <a:ext cx="7992888" cy="1569660"/>
          </a:xfrm>
          <a:prstGeom prst="rect">
            <a:avLst/>
          </a:prstGeom>
        </p:spPr>
        <p:txBody>
          <a:bodyPr wrap="square">
            <a:spAutoFit/>
          </a:bodyPr>
          <a:lstStyle/>
          <a:p>
            <a:pPr algn="just"/>
            <a:r>
              <a:rPr lang="it-IT" b="0" i="1" dirty="0">
                <a:solidFill>
                  <a:schemeClr val="accent6">
                    <a:lumMod val="20000"/>
                    <a:lumOff val="80000"/>
                  </a:schemeClr>
                </a:solidFill>
                <a:latin typeface="Tahoma" panose="020B0604030504040204" pitchFamily="34" charset="0"/>
              </a:rPr>
              <a:t>Per di non intralciare gli scambi commerciali e nuocere così ai consumatori e la sistema economico nazionale, il legislatore ha inteso qui tutelare maggiormente la buona fede e la correttezza negli scambi commerciali..</a:t>
            </a:r>
          </a:p>
        </p:txBody>
      </p:sp>
    </p:spTree>
    <p:extLst>
      <p:ext uri="{BB962C8B-B14F-4D97-AF65-F5344CB8AC3E}">
        <p14:creationId xmlns:p14="http://schemas.microsoft.com/office/powerpoint/2010/main" val="22256377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21547F8-244C-41B8-8337-71D4327795B9}"/>
              </a:ext>
            </a:extLst>
          </p:cNvPr>
          <p:cNvSpPr>
            <a:spLocks noGrp="1"/>
          </p:cNvSpPr>
          <p:nvPr>
            <p:ph idx="1"/>
          </p:nvPr>
        </p:nvSpPr>
        <p:spPr>
          <a:xfrm>
            <a:off x="128464" y="1772816"/>
            <a:ext cx="9361040" cy="3264024"/>
          </a:xfrm>
        </p:spPr>
        <p:txBody>
          <a:bodyPr/>
          <a:lstStyle/>
          <a:p>
            <a:pPr marL="0" indent="0">
              <a:buNone/>
            </a:pPr>
            <a:r>
              <a:rPr lang="it-IT" sz="2000" dirty="0">
                <a:solidFill>
                  <a:srgbClr val="FFFF00"/>
                </a:solidFill>
              </a:rPr>
              <a:t>Salva l’applicazione degli articoli 473 e 474 chiunque, potendo conoscere dell’esistenza del titolo di proprietà industriale, fabbrica o adopera industrialmente oggetti o altri beni realizzati usurpando un titolo di proprietà industriale o in violazione dello stesso è punito, a querela della persona offesa, con la reclusione fino a due anni e con la multa fino a euro 20.000.</a:t>
            </a:r>
          </a:p>
          <a:p>
            <a:pPr marL="0" indent="0">
              <a:buNone/>
            </a:pPr>
            <a:r>
              <a:rPr lang="it-IT" sz="2000" dirty="0">
                <a:solidFill>
                  <a:srgbClr val="FFFF00"/>
                </a:solidFill>
              </a:rPr>
              <a:t>Alla stessa pena soggiace chi, al fine di trarne profitto, introduce nel territorio dello Stato, detiene per la vendita, pone in vendita con offerta diretta ai consumatori o mette comunque in circolazione i beni di cui al primo comma.</a:t>
            </a:r>
          </a:p>
          <a:p>
            <a:pPr marL="0" indent="0">
              <a:buNone/>
            </a:pPr>
            <a:r>
              <a:rPr lang="it-IT" sz="2000" i="1" dirty="0">
                <a:solidFill>
                  <a:srgbClr val="FFFF00"/>
                </a:solidFill>
              </a:rPr>
              <a:t>(…omissis…)</a:t>
            </a:r>
            <a:endParaRPr lang="it-IT" sz="2000" dirty="0">
              <a:solidFill>
                <a:srgbClr val="FFFF00"/>
              </a:solidFill>
            </a:endParaRPr>
          </a:p>
        </p:txBody>
      </p:sp>
      <p:sp>
        <p:nvSpPr>
          <p:cNvPr id="4" name="Rectangle 1">
            <a:extLst>
              <a:ext uri="{FF2B5EF4-FFF2-40B4-BE49-F238E27FC236}">
                <a16:creationId xmlns:a16="http://schemas.microsoft.com/office/drawing/2014/main" id="{02E5C9A6-424B-4C1F-898C-7B67C9534B09}"/>
              </a:ext>
            </a:extLst>
          </p:cNvPr>
          <p:cNvSpPr>
            <a:spLocks noGrp="1" noChangeArrowheads="1"/>
          </p:cNvSpPr>
          <p:nvPr>
            <p:ph type="title"/>
          </p:nvPr>
        </p:nvSpPr>
        <p:spPr bwMode="auto">
          <a:xfrm>
            <a:off x="128464" y="220723"/>
            <a:ext cx="8928992"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gn="l">
              <a:spcBef>
                <a:spcPct val="0"/>
              </a:spcBef>
              <a:defRPr>
                <a:solidFill>
                  <a:schemeClr val="tx1"/>
                </a:solidFill>
                <a:latin typeface="Arial" panose="020B0604020202020204" pitchFamily="34" charset="0"/>
              </a:defRPr>
            </a:lvl1pPr>
            <a:lvl2pPr algn="l">
              <a:spcBef>
                <a:spcPct val="0"/>
              </a:spcBef>
              <a:defRPr>
                <a:solidFill>
                  <a:schemeClr val="tx1"/>
                </a:solidFill>
                <a:latin typeface="Arial" panose="020B0604020202020204" pitchFamily="34" charset="0"/>
              </a:defRPr>
            </a:lvl2pPr>
            <a:lvl3pPr algn="l">
              <a:spcBef>
                <a:spcPct val="0"/>
              </a:spcBef>
              <a:defRPr>
                <a:solidFill>
                  <a:schemeClr val="tx1"/>
                </a:solidFill>
                <a:latin typeface="Arial" panose="020B0604020202020204" pitchFamily="34" charset="0"/>
              </a:defRPr>
            </a:lvl3pPr>
            <a:lvl4pPr algn="l">
              <a:spcBef>
                <a:spcPct val="0"/>
              </a:spcBef>
              <a:defRPr>
                <a:solidFill>
                  <a:schemeClr val="tx1"/>
                </a:solidFill>
                <a:latin typeface="Arial" panose="020B0604020202020204" pitchFamily="34" charset="0"/>
              </a:defRPr>
            </a:lvl4pPr>
            <a:lvl5pPr algn="l">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it-IT" altLang="it-IT" dirty="0">
                <a:solidFill>
                  <a:srgbClr val="FF0000"/>
                </a:solidFill>
                <a:latin typeface="+mj-lt"/>
              </a:rPr>
              <a:t>Articolo 517 ter C.P.</a:t>
            </a:r>
          </a:p>
          <a:p>
            <a:pPr lvl="0" algn="ctr">
              <a:lnSpc>
                <a:spcPct val="100000"/>
              </a:lnSpc>
            </a:pPr>
            <a:r>
              <a:rPr lang="it-IT" sz="2500" dirty="0">
                <a:solidFill>
                  <a:srgbClr val="FF0000"/>
                </a:solidFill>
                <a:latin typeface="+mj-lt"/>
              </a:rPr>
              <a:t>Fabbricazione e commercio di beni realizzati usurpando titoli di proprietà industriale</a:t>
            </a:r>
            <a:endParaRPr lang="it-IT" altLang="it-IT" sz="2500" dirty="0">
              <a:solidFill>
                <a:srgbClr val="FF0000"/>
              </a:solidFill>
              <a:latin typeface="+mj-l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5" name="Rettangolo 4">
            <a:extLst>
              <a:ext uri="{FF2B5EF4-FFF2-40B4-BE49-F238E27FC236}">
                <a16:creationId xmlns:a16="http://schemas.microsoft.com/office/drawing/2014/main" id="{582EAFBF-1DAC-46BB-AF1C-87B58820F43A}"/>
              </a:ext>
            </a:extLst>
          </p:cNvPr>
          <p:cNvSpPr/>
          <p:nvPr/>
        </p:nvSpPr>
        <p:spPr>
          <a:xfrm>
            <a:off x="1784648" y="5129897"/>
            <a:ext cx="7992888" cy="1323439"/>
          </a:xfrm>
          <a:prstGeom prst="rect">
            <a:avLst/>
          </a:prstGeom>
        </p:spPr>
        <p:txBody>
          <a:bodyPr wrap="square">
            <a:spAutoFit/>
          </a:bodyPr>
          <a:lstStyle/>
          <a:p>
            <a:pPr algn="just"/>
            <a:r>
              <a:rPr lang="it-IT" sz="2000" b="0" i="1" dirty="0">
                <a:solidFill>
                  <a:schemeClr val="accent6">
                    <a:lumMod val="20000"/>
                    <a:lumOff val="80000"/>
                  </a:schemeClr>
                </a:solidFill>
                <a:latin typeface="Tahoma" panose="020B0604030504040204" pitchFamily="34" charset="0"/>
              </a:rPr>
              <a:t>Si tratta di una fattispecie introdotta al fine di ampliare la tutela apprestata dal legislatore alla proprietà industriale, inteso come diritto dell'imprenditore al pacifico godimento e sfruttamento in forma esclusiva del titolo o dell'idea produttiva e dei beni industriali.</a:t>
            </a:r>
          </a:p>
        </p:txBody>
      </p:sp>
    </p:spTree>
    <p:extLst>
      <p:ext uri="{BB962C8B-B14F-4D97-AF65-F5344CB8AC3E}">
        <p14:creationId xmlns:p14="http://schemas.microsoft.com/office/powerpoint/2010/main" val="3140669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21547F8-244C-41B8-8337-71D4327795B9}"/>
              </a:ext>
            </a:extLst>
          </p:cNvPr>
          <p:cNvSpPr>
            <a:spLocks noGrp="1"/>
          </p:cNvSpPr>
          <p:nvPr>
            <p:ph idx="1"/>
          </p:nvPr>
        </p:nvSpPr>
        <p:spPr>
          <a:xfrm>
            <a:off x="128464" y="1772815"/>
            <a:ext cx="9577064" cy="3816425"/>
          </a:xfrm>
        </p:spPr>
        <p:txBody>
          <a:bodyPr/>
          <a:lstStyle/>
          <a:p>
            <a:pPr marL="0" indent="0">
              <a:buNone/>
            </a:pPr>
            <a:r>
              <a:rPr lang="it-IT" sz="2000" dirty="0">
                <a:solidFill>
                  <a:srgbClr val="FFFF00"/>
                </a:solidFill>
              </a:rPr>
              <a:t>Chiunque contraffà o comunque altera indicazioni geografiche o denominazioni di origine di prodotti agroalimentari è punito con la reclusione fino a due anni e con la multa fino a euro 20.000.</a:t>
            </a:r>
          </a:p>
          <a:p>
            <a:pPr marL="0" indent="0">
              <a:buNone/>
            </a:pPr>
            <a:r>
              <a:rPr lang="it-IT" sz="2000" dirty="0">
                <a:solidFill>
                  <a:srgbClr val="FFFF00"/>
                </a:solidFill>
              </a:rPr>
              <a:t>Alla stessa pena soggiace chi, al fine di trarne profitto, introduce nel territorio dello Stato, detiene per la vendita, pone in vendita con offerta diretta ai consumatori o mette comunque in circolazione i medesimi prodotti con le indicazioni o denominazioni contraffatte.</a:t>
            </a:r>
          </a:p>
          <a:p>
            <a:pPr marL="0" indent="0">
              <a:buNone/>
            </a:pPr>
            <a:r>
              <a:rPr lang="it-IT" sz="2000" i="1" dirty="0">
                <a:solidFill>
                  <a:srgbClr val="FFFF00"/>
                </a:solidFill>
              </a:rPr>
              <a:t>(…omissis…)</a:t>
            </a:r>
          </a:p>
          <a:p>
            <a:pPr marL="0" indent="0">
              <a:buNone/>
            </a:pPr>
            <a:r>
              <a:rPr lang="it-IT" sz="2000" dirty="0">
                <a:solidFill>
                  <a:srgbClr val="FFFF00"/>
                </a:solidFill>
              </a:rPr>
              <a:t>I delitti previsti dai commi primo e secondo sono punibili a condizione che siano state osservate le norme delle leggi interne, dei regolamenti comunitari e delle convenzioni internazionali in materia di tutela delle indicazioni geografiche e delle denominazioni di origine dei prodotti agroalimentari.</a:t>
            </a:r>
          </a:p>
        </p:txBody>
      </p:sp>
      <p:sp>
        <p:nvSpPr>
          <p:cNvPr id="4" name="Rectangle 1">
            <a:extLst>
              <a:ext uri="{FF2B5EF4-FFF2-40B4-BE49-F238E27FC236}">
                <a16:creationId xmlns:a16="http://schemas.microsoft.com/office/drawing/2014/main" id="{02E5C9A6-424B-4C1F-898C-7B67C9534B09}"/>
              </a:ext>
            </a:extLst>
          </p:cNvPr>
          <p:cNvSpPr>
            <a:spLocks noGrp="1" noChangeArrowheads="1"/>
          </p:cNvSpPr>
          <p:nvPr>
            <p:ph type="title"/>
          </p:nvPr>
        </p:nvSpPr>
        <p:spPr bwMode="auto">
          <a:xfrm>
            <a:off x="128464" y="220723"/>
            <a:ext cx="9577064"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gn="l">
              <a:spcBef>
                <a:spcPct val="0"/>
              </a:spcBef>
              <a:defRPr>
                <a:solidFill>
                  <a:schemeClr val="tx1"/>
                </a:solidFill>
                <a:latin typeface="Arial" panose="020B0604020202020204" pitchFamily="34" charset="0"/>
              </a:defRPr>
            </a:lvl1pPr>
            <a:lvl2pPr algn="l">
              <a:spcBef>
                <a:spcPct val="0"/>
              </a:spcBef>
              <a:defRPr>
                <a:solidFill>
                  <a:schemeClr val="tx1"/>
                </a:solidFill>
                <a:latin typeface="Arial" panose="020B0604020202020204" pitchFamily="34" charset="0"/>
              </a:defRPr>
            </a:lvl2pPr>
            <a:lvl3pPr algn="l">
              <a:spcBef>
                <a:spcPct val="0"/>
              </a:spcBef>
              <a:defRPr>
                <a:solidFill>
                  <a:schemeClr val="tx1"/>
                </a:solidFill>
                <a:latin typeface="Arial" panose="020B0604020202020204" pitchFamily="34" charset="0"/>
              </a:defRPr>
            </a:lvl3pPr>
            <a:lvl4pPr algn="l">
              <a:spcBef>
                <a:spcPct val="0"/>
              </a:spcBef>
              <a:defRPr>
                <a:solidFill>
                  <a:schemeClr val="tx1"/>
                </a:solidFill>
                <a:latin typeface="Arial" panose="020B0604020202020204" pitchFamily="34" charset="0"/>
              </a:defRPr>
            </a:lvl4pPr>
            <a:lvl5pPr algn="l">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it-IT" altLang="it-IT" dirty="0">
                <a:solidFill>
                  <a:srgbClr val="FF0000"/>
                </a:solidFill>
                <a:latin typeface="+mj-lt"/>
              </a:rPr>
              <a:t>Articolo 517 quater C.P.</a:t>
            </a:r>
          </a:p>
          <a:p>
            <a:pPr lvl="0" algn="ctr">
              <a:lnSpc>
                <a:spcPct val="100000"/>
              </a:lnSpc>
            </a:pPr>
            <a:r>
              <a:rPr lang="it-IT" sz="2500" dirty="0">
                <a:solidFill>
                  <a:srgbClr val="FF0000"/>
                </a:solidFill>
                <a:latin typeface="+mj-lt"/>
              </a:rPr>
              <a:t>Contraffazione di indicazioni geografiche o denominazioni di origine dei prodotti agroalimentari</a:t>
            </a:r>
            <a:endParaRPr lang="it-IT" altLang="it-IT" sz="2500" dirty="0">
              <a:solidFill>
                <a:srgbClr val="FF0000"/>
              </a:solidFill>
              <a:latin typeface="+mj-l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5" name="Rettangolo 4">
            <a:extLst>
              <a:ext uri="{FF2B5EF4-FFF2-40B4-BE49-F238E27FC236}">
                <a16:creationId xmlns:a16="http://schemas.microsoft.com/office/drawing/2014/main" id="{582EAFBF-1DAC-46BB-AF1C-87B58820F43A}"/>
              </a:ext>
            </a:extLst>
          </p:cNvPr>
          <p:cNvSpPr/>
          <p:nvPr/>
        </p:nvSpPr>
        <p:spPr>
          <a:xfrm>
            <a:off x="1784648" y="5725705"/>
            <a:ext cx="7992888" cy="1015663"/>
          </a:xfrm>
          <a:prstGeom prst="rect">
            <a:avLst/>
          </a:prstGeom>
        </p:spPr>
        <p:txBody>
          <a:bodyPr wrap="square">
            <a:spAutoFit/>
          </a:bodyPr>
          <a:lstStyle/>
          <a:p>
            <a:pPr algn="just"/>
            <a:r>
              <a:rPr lang="it-IT" sz="2000" b="0" i="1" dirty="0">
                <a:solidFill>
                  <a:schemeClr val="accent6">
                    <a:lumMod val="20000"/>
                    <a:lumOff val="80000"/>
                  </a:schemeClr>
                </a:solidFill>
                <a:latin typeface="Tahoma" panose="020B0604030504040204" pitchFamily="34" charset="0"/>
              </a:rPr>
              <a:t>La norma è stata inserita allo scopo di tutelare i consumatori garantendo la genuinità dei segni distintivi dei prodotti agroalimentari.</a:t>
            </a:r>
          </a:p>
        </p:txBody>
      </p:sp>
    </p:spTree>
    <p:extLst>
      <p:ext uri="{BB962C8B-B14F-4D97-AF65-F5344CB8AC3E}">
        <p14:creationId xmlns:p14="http://schemas.microsoft.com/office/powerpoint/2010/main" val="34825242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560512" y="1844824"/>
            <a:ext cx="9001000" cy="4516621"/>
          </a:xfrm>
          <a:prstGeom prst="rect">
            <a:avLst/>
          </a:prstGeom>
          <a:solidFill>
            <a:schemeClr val="bg2">
              <a:lumMod val="20000"/>
              <a:lumOff val="80000"/>
            </a:schemeClr>
          </a:solidFill>
        </p:spPr>
        <p:txBody>
          <a:bodyPr wrap="square" rtlCol="0">
            <a:spAutoFit/>
          </a:bodyPr>
          <a:lstStyle/>
          <a:p>
            <a:pPr algn="just"/>
            <a:r>
              <a:rPr lang="it-IT" sz="2500" dirty="0"/>
              <a:t>Le sanzioni per coloro che non rispettano le norme sull’igiene e la sicurezza alimentare o di corretta prassi commerciale sono diverse e di notevole entità.</a:t>
            </a:r>
          </a:p>
          <a:p>
            <a:pPr algn="just"/>
            <a:r>
              <a:rPr lang="it-IT" sz="2500" dirty="0"/>
              <a:t>Su tutte, </a:t>
            </a:r>
            <a:r>
              <a:rPr lang="it-IT" sz="2500"/>
              <a:t>a </a:t>
            </a:r>
            <a:r>
              <a:rPr lang="it-IT" sz="2500" smtClean="0"/>
              <a:t>titolo </a:t>
            </a:r>
            <a:r>
              <a:rPr lang="it-IT" sz="2500" dirty="0"/>
              <a:t>esemplificativo, ricordiamo quelle previste dal:</a:t>
            </a:r>
          </a:p>
          <a:p>
            <a:pPr marL="342900" indent="-342900" algn="just">
              <a:buFont typeface="Arial" panose="020B0604020202020204" pitchFamily="34" charset="0"/>
              <a:buChar char="•"/>
            </a:pPr>
            <a:r>
              <a:rPr lang="it-IT" sz="2500" dirty="0"/>
              <a:t>DECRETO LEGISLATIVO 6 novembre 2007, n. 193  (Attuazione della direttiva 2004/41/CE relativa ai controlli in materia di sicurezza alimentare e applicazione dei regolamenti comunitari nel medesimo settore);</a:t>
            </a:r>
          </a:p>
          <a:p>
            <a:pPr marL="342900" indent="-342900" algn="just">
              <a:buFont typeface="Arial" panose="020B0604020202020204" pitchFamily="34" charset="0"/>
              <a:buChar char="•"/>
            </a:pPr>
            <a:r>
              <a:rPr lang="it-IT" sz="2500" dirty="0"/>
              <a:t>DECRETO LEGISLATIVO 6 settembre 2005, n. 206  (Codice del consumo)</a:t>
            </a:r>
          </a:p>
        </p:txBody>
      </p:sp>
      <p:sp>
        <p:nvSpPr>
          <p:cNvPr id="4" name="CasellaDiTesto 3">
            <a:extLst>
              <a:ext uri="{FF2B5EF4-FFF2-40B4-BE49-F238E27FC236}">
                <a16:creationId xmlns:a16="http://schemas.microsoft.com/office/drawing/2014/main" id="{68CB779B-F28E-40A1-AC44-9AE34E19558C}"/>
              </a:ext>
            </a:extLst>
          </p:cNvPr>
          <p:cNvSpPr txBox="1"/>
          <p:nvPr/>
        </p:nvSpPr>
        <p:spPr>
          <a:xfrm>
            <a:off x="704528" y="476672"/>
            <a:ext cx="8352928" cy="1077218"/>
          </a:xfrm>
          <a:prstGeom prst="rect">
            <a:avLst/>
          </a:prstGeom>
          <a:noFill/>
        </p:spPr>
        <p:txBody>
          <a:bodyPr wrap="square" rtlCol="0">
            <a:spAutoFit/>
          </a:bodyPr>
          <a:lstStyle/>
          <a:p>
            <a:r>
              <a:rPr lang="it-IT" sz="3200" dirty="0">
                <a:solidFill>
                  <a:schemeClr val="hlink"/>
                </a:solidFill>
                <a:effectLst>
                  <a:outerShdw blurRad="38100" dist="38100" dir="2700000" algn="tl">
                    <a:srgbClr val="000000"/>
                  </a:outerShdw>
                </a:effectLst>
                <a:cs typeface="Times New Roman" pitchFamily="18" charset="0"/>
              </a:rPr>
              <a:t>VIOLAZIONI DI CARATTERE AMMINISTRATIVO</a:t>
            </a:r>
          </a:p>
        </p:txBody>
      </p:sp>
    </p:spTree>
    <p:extLst>
      <p:ext uri="{BB962C8B-B14F-4D97-AF65-F5344CB8AC3E}">
        <p14:creationId xmlns:p14="http://schemas.microsoft.com/office/powerpoint/2010/main" val="10122410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3">
            <a:alphaModFix amt="32000"/>
            <a:lum/>
          </a:blip>
          <a:srcRect/>
          <a:stretch>
            <a:fillRect/>
          </a:stretch>
        </a:blipFill>
        <a:effectLst/>
      </p:bgPr>
    </p:bg>
    <p:spTree>
      <p:nvGrpSpPr>
        <p:cNvPr id="1" name=""/>
        <p:cNvGrpSpPr/>
        <p:nvPr/>
      </p:nvGrpSpPr>
      <p:grpSpPr>
        <a:xfrm>
          <a:off x="0" y="0"/>
          <a:ext cx="0" cy="0"/>
          <a:chOff x="0" y="0"/>
          <a:chExt cx="0" cy="0"/>
        </a:xfrm>
      </p:grpSpPr>
      <p:sp>
        <p:nvSpPr>
          <p:cNvPr id="34" name="Rectangle 692"/>
          <p:cNvSpPr txBox="1">
            <a:spLocks noChangeArrowheads="1"/>
          </p:cNvSpPr>
          <p:nvPr/>
        </p:nvSpPr>
        <p:spPr>
          <a:xfrm>
            <a:off x="3548337" y="238497"/>
            <a:ext cx="5924550" cy="712177"/>
          </a:xfrm>
          <a:prstGeom prst="rect">
            <a:avLst/>
          </a:prstGeom>
        </p:spPr>
        <p:txBody>
          <a:bodyPr/>
          <a:lstStyle/>
          <a:p>
            <a:pPr algn="r">
              <a:defRPr/>
            </a:pPr>
            <a:endParaRPr lang="it-IT" sz="2954" b="1" kern="0" dirty="0">
              <a:solidFill>
                <a:srgbClr val="FFFFFF"/>
              </a:solidFill>
              <a:latin typeface="Century Gothic" pitchFamily="34" charset="0"/>
              <a:ea typeface="+mj-ea"/>
              <a:cs typeface="+mj-cs"/>
            </a:endParaRPr>
          </a:p>
        </p:txBody>
      </p:sp>
      <p:pic>
        <p:nvPicPr>
          <p:cNvPr id="24"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118" y="44624"/>
            <a:ext cx="753370"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32"/>
          <p:cNvSpPr txBox="1">
            <a:spLocks noChangeArrowheads="1"/>
          </p:cNvSpPr>
          <p:nvPr/>
        </p:nvSpPr>
        <p:spPr bwMode="auto">
          <a:xfrm>
            <a:off x="992560" y="1036119"/>
            <a:ext cx="7369412" cy="430887"/>
          </a:xfrm>
          <a:prstGeom prst="rect">
            <a:avLst/>
          </a:prstGeom>
          <a:solidFill>
            <a:srgbClr val="FFFFFF"/>
          </a:solidFill>
          <a:ln w="19050">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defPPr>
              <a:defRPr lang="it-IT"/>
            </a:defPPr>
            <a:lvl1pPr algn="l" eaLnBrk="1" hangingPunct="1">
              <a:spcBef>
                <a:spcPct val="0"/>
              </a:spcBef>
              <a:defRPr sz="2400" b="1">
                <a:solidFill>
                  <a:srgbClr val="FF0000"/>
                </a:solidFill>
                <a:latin typeface="Times New Roman" panose="02020603050405020304" pitchFamily="18" charset="0"/>
                <a:cs typeface="Times New Roman" panose="02020603050405020304" pitchFamily="18" charset="0"/>
              </a:defRPr>
            </a:lvl1pPr>
          </a:lstStyle>
          <a:p>
            <a:pPr algn="ctr"/>
            <a:r>
              <a:rPr lang="it-IT" sz="2200" dirty="0"/>
              <a:t>SICUREZZA ALIMENTARE - ANNO 2023</a:t>
            </a:r>
          </a:p>
        </p:txBody>
      </p:sp>
      <p:grpSp>
        <p:nvGrpSpPr>
          <p:cNvPr id="53" name="Gruppo 3"/>
          <p:cNvGrpSpPr>
            <a:grpSpLocks/>
          </p:cNvGrpSpPr>
          <p:nvPr/>
        </p:nvGrpSpPr>
        <p:grpSpPr bwMode="auto">
          <a:xfrm>
            <a:off x="1280592" y="2651789"/>
            <a:ext cx="5450079" cy="3649888"/>
            <a:chOff x="1006408" y="5265420"/>
            <a:chExt cx="4632392" cy="3389179"/>
          </a:xfrm>
        </p:grpSpPr>
        <p:sp>
          <p:nvSpPr>
            <p:cNvPr id="54" name="Rectangle 5"/>
            <p:cNvSpPr>
              <a:spLocks noChangeArrowheads="1"/>
            </p:cNvSpPr>
            <p:nvPr/>
          </p:nvSpPr>
          <p:spPr bwMode="auto">
            <a:xfrm>
              <a:off x="1049590" y="5265420"/>
              <a:ext cx="4552412" cy="338838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it-IT" altLang="it-IT" sz="1600" b="1">
                <a:solidFill>
                  <a:schemeClr val="bg1">
                    <a:lumMod val="50000"/>
                  </a:schemeClr>
                </a:solidFill>
                <a:latin typeface="Times New Roman" panose="02020603050405020304" pitchFamily="18" charset="0"/>
                <a:cs typeface="Times New Roman" panose="02020603050405020304" pitchFamily="18" charset="0"/>
              </a:endParaRPr>
            </a:p>
          </p:txBody>
        </p:sp>
        <p:sp>
          <p:nvSpPr>
            <p:cNvPr id="55" name="Line 6"/>
            <p:cNvSpPr>
              <a:spLocks noChangeShapeType="1"/>
            </p:cNvSpPr>
            <p:nvPr/>
          </p:nvSpPr>
          <p:spPr bwMode="auto">
            <a:xfrm>
              <a:off x="1035572" y="5937746"/>
              <a:ext cx="45716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56" name="Line 7"/>
            <p:cNvSpPr>
              <a:spLocks noChangeShapeType="1"/>
            </p:cNvSpPr>
            <p:nvPr/>
          </p:nvSpPr>
          <p:spPr bwMode="auto">
            <a:xfrm>
              <a:off x="1035572" y="6293346"/>
              <a:ext cx="45716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57" name="Line 9"/>
            <p:cNvSpPr>
              <a:spLocks noChangeShapeType="1"/>
            </p:cNvSpPr>
            <p:nvPr/>
          </p:nvSpPr>
          <p:spPr bwMode="auto">
            <a:xfrm>
              <a:off x="1035572" y="7011607"/>
              <a:ext cx="45716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58" name="Text Box 11"/>
            <p:cNvSpPr txBox="1">
              <a:spLocks noChangeArrowheads="1"/>
            </p:cNvSpPr>
            <p:nvPr/>
          </p:nvSpPr>
          <p:spPr bwMode="auto">
            <a:xfrm>
              <a:off x="1006408" y="5610699"/>
              <a:ext cx="2203499"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squar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Ispezioni effettuate</a:t>
              </a:r>
            </a:p>
          </p:txBody>
        </p:sp>
        <p:sp>
          <p:nvSpPr>
            <p:cNvPr id="59" name="Line 12"/>
            <p:cNvSpPr>
              <a:spLocks noChangeShapeType="1"/>
            </p:cNvSpPr>
            <p:nvPr/>
          </p:nvSpPr>
          <p:spPr bwMode="auto">
            <a:xfrm>
              <a:off x="1035572" y="7404355"/>
              <a:ext cx="45716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60" name="Line 13"/>
            <p:cNvSpPr>
              <a:spLocks noChangeShapeType="1"/>
            </p:cNvSpPr>
            <p:nvPr/>
          </p:nvSpPr>
          <p:spPr bwMode="auto">
            <a:xfrm>
              <a:off x="1035572" y="7803135"/>
              <a:ext cx="45716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61" name="Line 14"/>
            <p:cNvSpPr>
              <a:spLocks noChangeShapeType="1"/>
            </p:cNvSpPr>
            <p:nvPr/>
          </p:nvSpPr>
          <p:spPr bwMode="auto">
            <a:xfrm>
              <a:off x="1035572" y="8195882"/>
              <a:ext cx="45716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62" name="Text Box 15"/>
            <p:cNvSpPr txBox="1">
              <a:spLocks noChangeArrowheads="1"/>
            </p:cNvSpPr>
            <p:nvPr/>
          </p:nvSpPr>
          <p:spPr bwMode="auto">
            <a:xfrm>
              <a:off x="1021554" y="5950424"/>
              <a:ext cx="1297374"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0" fontAlgn="base" hangingPunct="0">
                <a:spcBef>
                  <a:spcPct val="0"/>
                </a:spcBef>
                <a:spcAft>
                  <a:spcPct val="0"/>
                </a:spcAft>
                <a:buFontTx/>
                <a:buNone/>
              </a:pPr>
              <a:r>
                <a:rPr lang="it-IT" altLang="it-IT" sz="1600" b="1">
                  <a:solidFill>
                    <a:schemeClr val="bg1">
                      <a:lumMod val="50000"/>
                    </a:schemeClr>
                  </a:solidFill>
                  <a:latin typeface="Times New Roman" panose="02020603050405020304" pitchFamily="18" charset="0"/>
                  <a:cs typeface="Times New Roman" panose="02020603050405020304" pitchFamily="18" charset="0"/>
                </a:rPr>
                <a:t>Sanzioni penali</a:t>
              </a:r>
            </a:p>
          </p:txBody>
        </p:sp>
        <p:sp>
          <p:nvSpPr>
            <p:cNvPr id="63" name="Text Box 18"/>
            <p:cNvSpPr txBox="1">
              <a:spLocks noChangeArrowheads="1"/>
            </p:cNvSpPr>
            <p:nvPr/>
          </p:nvSpPr>
          <p:spPr bwMode="auto">
            <a:xfrm>
              <a:off x="1021554" y="7055396"/>
              <a:ext cx="1667974"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0" fontAlgn="base" hangingPunct="0">
                <a:spcBef>
                  <a:spcPct val="0"/>
                </a:spcBef>
                <a:spcAft>
                  <a:spcPct val="0"/>
                </a:spcAft>
                <a:buFontTx/>
                <a:buNone/>
              </a:pPr>
              <a:r>
                <a:rPr lang="it-IT" altLang="it-IT" sz="1600" b="1">
                  <a:solidFill>
                    <a:schemeClr val="bg1">
                      <a:lumMod val="50000"/>
                    </a:schemeClr>
                  </a:solidFill>
                  <a:latin typeface="Times New Roman" panose="02020603050405020304" pitchFamily="18" charset="0"/>
                  <a:cs typeface="Times New Roman" panose="02020603050405020304" pitchFamily="18" charset="0"/>
                </a:rPr>
                <a:t>Alimenti sequestrati</a:t>
              </a:r>
            </a:p>
          </p:txBody>
        </p:sp>
        <p:sp>
          <p:nvSpPr>
            <p:cNvPr id="64" name="Text Box 19"/>
            <p:cNvSpPr txBox="1">
              <a:spLocks noChangeArrowheads="1"/>
            </p:cNvSpPr>
            <p:nvPr/>
          </p:nvSpPr>
          <p:spPr bwMode="auto">
            <a:xfrm>
              <a:off x="1021554" y="7461479"/>
              <a:ext cx="1998517"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0" fontAlgn="base" hangingPunct="0">
                <a:spcBef>
                  <a:spcPct val="0"/>
                </a:spcBef>
                <a:spcAft>
                  <a:spcPct val="0"/>
                </a:spcAft>
                <a:buFontTx/>
                <a:buNone/>
              </a:pPr>
              <a:r>
                <a:rPr lang="it-IT" altLang="it-IT" sz="1600" b="1">
                  <a:solidFill>
                    <a:schemeClr val="bg1">
                      <a:lumMod val="50000"/>
                    </a:schemeClr>
                  </a:solidFill>
                  <a:latin typeface="Times New Roman" panose="02020603050405020304" pitchFamily="18" charset="0"/>
                  <a:cs typeface="Times New Roman" panose="02020603050405020304" pitchFamily="18" charset="0"/>
                </a:rPr>
                <a:t>Valore merci sequestrate</a:t>
              </a:r>
            </a:p>
          </p:txBody>
        </p:sp>
        <p:sp>
          <p:nvSpPr>
            <p:cNvPr id="65" name="Text Box 20"/>
            <p:cNvSpPr txBox="1">
              <a:spLocks noChangeArrowheads="1"/>
            </p:cNvSpPr>
            <p:nvPr/>
          </p:nvSpPr>
          <p:spPr bwMode="auto">
            <a:xfrm>
              <a:off x="1021554" y="7841209"/>
              <a:ext cx="2381488"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0" fontAlgn="base" hangingPunct="0">
                <a:spcBef>
                  <a:spcPct val="0"/>
                </a:spcBef>
                <a:spcAft>
                  <a:spcPct val="0"/>
                </a:spcAft>
                <a:buFontTx/>
                <a:buNone/>
              </a:pPr>
              <a:r>
                <a:rPr lang="it-IT" altLang="it-IT" sz="1600" b="1">
                  <a:solidFill>
                    <a:schemeClr val="bg1">
                      <a:lumMod val="50000"/>
                    </a:schemeClr>
                  </a:solidFill>
                  <a:latin typeface="Times New Roman" panose="02020603050405020304" pitchFamily="18" charset="0"/>
                  <a:cs typeface="Times New Roman" panose="02020603050405020304" pitchFamily="18" charset="0"/>
                </a:rPr>
                <a:t>Strutture sequestrate o chiuse</a:t>
              </a:r>
            </a:p>
          </p:txBody>
        </p:sp>
        <p:sp>
          <p:nvSpPr>
            <p:cNvPr id="66" name="Text Box 21"/>
            <p:cNvSpPr txBox="1">
              <a:spLocks noChangeArrowheads="1"/>
            </p:cNvSpPr>
            <p:nvPr/>
          </p:nvSpPr>
          <p:spPr bwMode="auto">
            <a:xfrm>
              <a:off x="1021554" y="8268885"/>
              <a:ext cx="1545349"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Somme contestate </a:t>
              </a:r>
            </a:p>
          </p:txBody>
        </p:sp>
        <p:sp>
          <p:nvSpPr>
            <p:cNvPr id="67" name="Text Box 22"/>
            <p:cNvSpPr txBox="1">
              <a:spLocks noChangeArrowheads="1"/>
            </p:cNvSpPr>
            <p:nvPr/>
          </p:nvSpPr>
          <p:spPr bwMode="auto">
            <a:xfrm>
              <a:off x="4506413" y="5594820"/>
              <a:ext cx="696510" cy="342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800" b="1" dirty="0">
                  <a:solidFill>
                    <a:schemeClr val="bg1">
                      <a:lumMod val="50000"/>
                    </a:schemeClr>
                  </a:solidFill>
                  <a:latin typeface="Times New Roman" panose="02020603050405020304" pitchFamily="18" charset="0"/>
                  <a:cs typeface="Times New Roman" panose="02020603050405020304" pitchFamily="18" charset="0"/>
                </a:rPr>
                <a:t>27.336</a:t>
              </a:r>
            </a:p>
          </p:txBody>
        </p:sp>
        <p:sp>
          <p:nvSpPr>
            <p:cNvPr id="68" name="Text Box 23"/>
            <p:cNvSpPr txBox="1">
              <a:spLocks noChangeArrowheads="1"/>
            </p:cNvSpPr>
            <p:nvPr/>
          </p:nvSpPr>
          <p:spPr bwMode="auto">
            <a:xfrm>
              <a:off x="4555460" y="5947246"/>
              <a:ext cx="598411" cy="342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800" b="1" dirty="0">
                  <a:solidFill>
                    <a:schemeClr val="bg1">
                      <a:lumMod val="50000"/>
                    </a:schemeClr>
                  </a:solidFill>
                  <a:latin typeface="Times New Roman" panose="02020603050405020304" pitchFamily="18" charset="0"/>
                  <a:cs typeface="Times New Roman" panose="02020603050405020304" pitchFamily="18" charset="0"/>
                </a:rPr>
                <a:t>1.321</a:t>
              </a:r>
            </a:p>
          </p:txBody>
        </p:sp>
        <p:sp>
          <p:nvSpPr>
            <p:cNvPr id="69" name="Text Box 26"/>
            <p:cNvSpPr txBox="1">
              <a:spLocks noChangeArrowheads="1"/>
            </p:cNvSpPr>
            <p:nvPr/>
          </p:nvSpPr>
          <p:spPr bwMode="auto">
            <a:xfrm>
              <a:off x="4509445" y="7041106"/>
              <a:ext cx="772810" cy="342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800" b="1" dirty="0">
                  <a:solidFill>
                    <a:schemeClr val="bg1">
                      <a:lumMod val="50000"/>
                    </a:schemeClr>
                  </a:solidFill>
                  <a:latin typeface="Times New Roman" panose="02020603050405020304" pitchFamily="18" charset="0"/>
                  <a:cs typeface="Times New Roman" panose="02020603050405020304" pitchFamily="18" charset="0"/>
                </a:rPr>
                <a:t>7,4 ton.</a:t>
              </a:r>
            </a:p>
          </p:txBody>
        </p:sp>
        <p:sp>
          <p:nvSpPr>
            <p:cNvPr id="70" name="Text Box 27"/>
            <p:cNvSpPr txBox="1">
              <a:spLocks noChangeArrowheads="1"/>
            </p:cNvSpPr>
            <p:nvPr/>
          </p:nvSpPr>
          <p:spPr bwMode="auto">
            <a:xfrm>
              <a:off x="4276947" y="7447983"/>
              <a:ext cx="1187011" cy="342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800" b="1" dirty="0">
                  <a:solidFill>
                    <a:schemeClr val="bg1">
                      <a:lumMod val="50000"/>
                    </a:schemeClr>
                  </a:solidFill>
                  <a:latin typeface="Times New Roman" panose="02020603050405020304" pitchFamily="18" charset="0"/>
                  <a:cs typeface="Times New Roman" panose="02020603050405020304" pitchFamily="18" charset="0"/>
                </a:rPr>
                <a:t>€ 40.841.000</a:t>
              </a:r>
            </a:p>
          </p:txBody>
        </p:sp>
        <p:sp>
          <p:nvSpPr>
            <p:cNvPr id="71" name="Text Box 28"/>
            <p:cNvSpPr txBox="1">
              <a:spLocks noChangeArrowheads="1"/>
            </p:cNvSpPr>
            <p:nvPr/>
          </p:nvSpPr>
          <p:spPr bwMode="auto">
            <a:xfrm>
              <a:off x="4644508" y="7845974"/>
              <a:ext cx="418562"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996</a:t>
              </a:r>
            </a:p>
          </p:txBody>
        </p:sp>
        <p:sp>
          <p:nvSpPr>
            <p:cNvPr id="72" name="Text Box 29"/>
            <p:cNvSpPr txBox="1">
              <a:spLocks noChangeArrowheads="1"/>
            </p:cNvSpPr>
            <p:nvPr/>
          </p:nvSpPr>
          <p:spPr bwMode="auto">
            <a:xfrm>
              <a:off x="4318393" y="8259356"/>
              <a:ext cx="1072561"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€ 16.212.000</a:t>
              </a:r>
            </a:p>
          </p:txBody>
        </p:sp>
        <p:sp>
          <p:nvSpPr>
            <p:cNvPr id="73" name="Line 35"/>
            <p:cNvSpPr>
              <a:spLocks noChangeShapeType="1"/>
            </p:cNvSpPr>
            <p:nvPr/>
          </p:nvSpPr>
          <p:spPr bwMode="auto">
            <a:xfrm>
              <a:off x="4173897" y="5601672"/>
              <a:ext cx="8655" cy="30529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74" name="Text Box 37"/>
            <p:cNvSpPr txBox="1">
              <a:spLocks noChangeArrowheads="1"/>
            </p:cNvSpPr>
            <p:nvPr/>
          </p:nvSpPr>
          <p:spPr bwMode="auto">
            <a:xfrm>
              <a:off x="1021554" y="6671857"/>
              <a:ext cx="4561990"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squar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Persone segnalate all’Aut. </a:t>
              </a:r>
              <a:r>
                <a:rPr lang="it-IT" altLang="it-IT" sz="1600" b="1" dirty="0" err="1">
                  <a:solidFill>
                    <a:schemeClr val="bg1">
                      <a:lumMod val="50000"/>
                    </a:schemeClr>
                  </a:solidFill>
                  <a:latin typeface="Times New Roman" panose="02020603050405020304" pitchFamily="18" charset="0"/>
                  <a:cs typeface="Times New Roman" panose="02020603050405020304" pitchFamily="18" charset="0"/>
                </a:rPr>
                <a:t>Amm</a:t>
              </a: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/va</a:t>
              </a:r>
            </a:p>
          </p:txBody>
        </p:sp>
        <p:sp>
          <p:nvSpPr>
            <p:cNvPr id="75" name="Text Box 38"/>
            <p:cNvSpPr txBox="1">
              <a:spLocks noChangeArrowheads="1"/>
            </p:cNvSpPr>
            <p:nvPr/>
          </p:nvSpPr>
          <p:spPr bwMode="auto">
            <a:xfrm>
              <a:off x="4579988" y="6682179"/>
              <a:ext cx="549361"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9.850</a:t>
              </a:r>
            </a:p>
          </p:txBody>
        </p:sp>
        <p:sp>
          <p:nvSpPr>
            <p:cNvPr id="76" name="Line 7"/>
            <p:cNvSpPr>
              <a:spLocks noChangeShapeType="1"/>
            </p:cNvSpPr>
            <p:nvPr/>
          </p:nvSpPr>
          <p:spPr bwMode="auto">
            <a:xfrm>
              <a:off x="1067113" y="6650534"/>
              <a:ext cx="45716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77" name="Text Box 15"/>
            <p:cNvSpPr txBox="1">
              <a:spLocks noChangeArrowheads="1"/>
            </p:cNvSpPr>
            <p:nvPr/>
          </p:nvSpPr>
          <p:spPr bwMode="auto">
            <a:xfrm>
              <a:off x="1042583" y="6320311"/>
              <a:ext cx="1428174"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Sanzioni amm.ve</a:t>
              </a:r>
            </a:p>
          </p:txBody>
        </p:sp>
        <p:sp>
          <p:nvSpPr>
            <p:cNvPr id="78" name="Text Box 23"/>
            <p:cNvSpPr txBox="1">
              <a:spLocks noChangeArrowheads="1"/>
            </p:cNvSpPr>
            <p:nvPr/>
          </p:nvSpPr>
          <p:spPr bwMode="auto">
            <a:xfrm>
              <a:off x="4545153" y="6313166"/>
              <a:ext cx="636560"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17.668</a:t>
              </a:r>
            </a:p>
          </p:txBody>
        </p:sp>
        <p:sp>
          <p:nvSpPr>
            <p:cNvPr id="79" name="Line 6"/>
            <p:cNvSpPr>
              <a:spLocks noChangeShapeType="1"/>
            </p:cNvSpPr>
            <p:nvPr/>
          </p:nvSpPr>
          <p:spPr bwMode="auto">
            <a:xfrm>
              <a:off x="1054622" y="5601196"/>
              <a:ext cx="45716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80" name="Text Box 6"/>
            <p:cNvSpPr txBox="1">
              <a:spLocks noChangeArrowheads="1"/>
            </p:cNvSpPr>
            <p:nvPr/>
          </p:nvSpPr>
          <p:spPr bwMode="auto">
            <a:xfrm>
              <a:off x="2823981" y="5285943"/>
              <a:ext cx="774174"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Attività </a:t>
              </a:r>
            </a:p>
          </p:txBody>
        </p:sp>
      </p:grpSp>
      <p:sp>
        <p:nvSpPr>
          <p:cNvPr id="81" name="Text Box 22"/>
          <p:cNvSpPr txBox="1">
            <a:spLocks noChangeArrowheads="1"/>
          </p:cNvSpPr>
          <p:nvPr/>
        </p:nvSpPr>
        <p:spPr bwMode="auto">
          <a:xfrm>
            <a:off x="5443399" y="2220083"/>
            <a:ext cx="9497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squar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800" b="1" dirty="0">
                <a:solidFill>
                  <a:schemeClr val="bg1">
                    <a:lumMod val="50000"/>
                  </a:schemeClr>
                </a:solidFill>
                <a:latin typeface="Times New Roman" panose="02020603050405020304" pitchFamily="18" charset="0"/>
                <a:cs typeface="Times New Roman" panose="02020603050405020304" pitchFamily="18" charset="0"/>
              </a:rPr>
              <a:t>799</a:t>
            </a:r>
          </a:p>
        </p:txBody>
      </p:sp>
      <p:sp>
        <p:nvSpPr>
          <p:cNvPr id="82" name="Text Box 22"/>
          <p:cNvSpPr txBox="1">
            <a:spLocks noChangeArrowheads="1"/>
          </p:cNvSpPr>
          <p:nvPr/>
        </p:nvSpPr>
        <p:spPr bwMode="auto">
          <a:xfrm>
            <a:off x="5673080" y="1973451"/>
            <a:ext cx="572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squar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800" b="1" dirty="0">
                <a:solidFill>
                  <a:schemeClr val="bg1">
                    <a:lumMod val="50000"/>
                  </a:schemeClr>
                </a:solidFill>
                <a:latin typeface="Times New Roman" panose="02020603050405020304" pitchFamily="18" charset="0"/>
                <a:cs typeface="Times New Roman" panose="02020603050405020304" pitchFamily="18" charset="0"/>
              </a:rPr>
              <a:t>14</a:t>
            </a:r>
            <a:endParaRPr lang="it-IT" altLang="it-IT" sz="1400" b="1" dirty="0">
              <a:solidFill>
                <a:schemeClr val="bg1">
                  <a:lumMod val="50000"/>
                </a:schemeClr>
              </a:solidFill>
              <a:latin typeface="Times New Roman" panose="02020603050405020304" pitchFamily="18" charset="0"/>
              <a:cs typeface="Times New Roman" panose="02020603050405020304" pitchFamily="18" charset="0"/>
            </a:endParaRPr>
          </a:p>
        </p:txBody>
      </p:sp>
      <p:grpSp>
        <p:nvGrpSpPr>
          <p:cNvPr id="83" name="Gruppo 2"/>
          <p:cNvGrpSpPr>
            <a:grpSpLocks/>
          </p:cNvGrpSpPr>
          <p:nvPr/>
        </p:nvGrpSpPr>
        <p:grpSpPr bwMode="auto">
          <a:xfrm>
            <a:off x="1352600" y="1674018"/>
            <a:ext cx="5304372" cy="885521"/>
            <a:chOff x="-4049286" y="3570245"/>
            <a:chExt cx="4521200" cy="884653"/>
          </a:xfrm>
        </p:grpSpPr>
        <p:sp>
          <p:nvSpPr>
            <p:cNvPr id="84" name="Text Box 6"/>
            <p:cNvSpPr txBox="1">
              <a:spLocks noChangeArrowheads="1"/>
            </p:cNvSpPr>
            <p:nvPr/>
          </p:nvSpPr>
          <p:spPr bwMode="auto">
            <a:xfrm>
              <a:off x="-2312548" y="3570245"/>
              <a:ext cx="794108" cy="3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Persone </a:t>
              </a:r>
            </a:p>
          </p:txBody>
        </p:sp>
        <p:sp>
          <p:nvSpPr>
            <p:cNvPr id="85" name="Rectangle 5"/>
            <p:cNvSpPr>
              <a:spLocks noChangeArrowheads="1"/>
            </p:cNvSpPr>
            <p:nvPr/>
          </p:nvSpPr>
          <p:spPr bwMode="auto">
            <a:xfrm>
              <a:off x="-4049286" y="3606800"/>
              <a:ext cx="4521200" cy="8128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it-IT" alt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86" name="Line 10"/>
            <p:cNvSpPr>
              <a:spLocks noChangeShapeType="1"/>
            </p:cNvSpPr>
            <p:nvPr/>
          </p:nvSpPr>
          <p:spPr bwMode="auto">
            <a:xfrm>
              <a:off x="-4049286" y="3873500"/>
              <a:ext cx="450691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4000">
                <a:solidFill>
                  <a:schemeClr val="bg1">
                    <a:lumMod val="50000"/>
                  </a:schemeClr>
                </a:solidFill>
                <a:latin typeface="Times New Roman" panose="02020603050405020304" pitchFamily="18" charset="0"/>
                <a:cs typeface="Times New Roman" panose="02020603050405020304" pitchFamily="18" charset="0"/>
              </a:endParaRPr>
            </a:p>
          </p:txBody>
        </p:sp>
        <p:sp>
          <p:nvSpPr>
            <p:cNvPr id="87" name="Line 11"/>
            <p:cNvSpPr>
              <a:spLocks noChangeShapeType="1"/>
            </p:cNvSpPr>
            <p:nvPr/>
          </p:nvSpPr>
          <p:spPr bwMode="auto">
            <a:xfrm>
              <a:off x="-4042936" y="4156075"/>
              <a:ext cx="450691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4000">
                <a:solidFill>
                  <a:schemeClr val="bg1">
                    <a:lumMod val="50000"/>
                  </a:schemeClr>
                </a:solidFill>
                <a:latin typeface="Times New Roman" panose="02020603050405020304" pitchFamily="18" charset="0"/>
                <a:cs typeface="Times New Roman" panose="02020603050405020304" pitchFamily="18" charset="0"/>
              </a:endParaRPr>
            </a:p>
          </p:txBody>
        </p:sp>
        <p:sp>
          <p:nvSpPr>
            <p:cNvPr id="88" name="Line 12"/>
            <p:cNvSpPr>
              <a:spLocks noChangeShapeType="1"/>
            </p:cNvSpPr>
            <p:nvPr/>
          </p:nvSpPr>
          <p:spPr bwMode="auto">
            <a:xfrm>
              <a:off x="-908524" y="3873499"/>
              <a:ext cx="0" cy="5302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4000">
                <a:solidFill>
                  <a:schemeClr val="bg1">
                    <a:lumMod val="50000"/>
                  </a:schemeClr>
                </a:solidFill>
                <a:latin typeface="Times New Roman" panose="02020603050405020304" pitchFamily="18" charset="0"/>
                <a:cs typeface="Times New Roman" panose="02020603050405020304" pitchFamily="18" charset="0"/>
              </a:endParaRPr>
            </a:p>
          </p:txBody>
        </p:sp>
        <p:sp>
          <p:nvSpPr>
            <p:cNvPr id="89" name="Text Box 52"/>
            <p:cNvSpPr txBox="1">
              <a:spLocks noChangeArrowheads="1"/>
            </p:cNvSpPr>
            <p:nvPr/>
          </p:nvSpPr>
          <p:spPr bwMode="auto">
            <a:xfrm>
              <a:off x="-3943918" y="3836933"/>
              <a:ext cx="888384" cy="3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Arrestate</a:t>
              </a:r>
            </a:p>
          </p:txBody>
        </p:sp>
        <p:sp>
          <p:nvSpPr>
            <p:cNvPr id="90" name="Text Box 53"/>
            <p:cNvSpPr txBox="1">
              <a:spLocks noChangeArrowheads="1"/>
            </p:cNvSpPr>
            <p:nvPr/>
          </p:nvSpPr>
          <p:spPr bwMode="auto">
            <a:xfrm>
              <a:off x="-3903842" y="4116676"/>
              <a:ext cx="761316" cy="3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Deferite</a:t>
              </a:r>
            </a:p>
          </p:txBody>
        </p:sp>
      </p:grpSp>
      <p:sp>
        <p:nvSpPr>
          <p:cNvPr id="44" name="CasellaDiTesto 43"/>
          <p:cNvSpPr txBox="1"/>
          <p:nvPr/>
        </p:nvSpPr>
        <p:spPr>
          <a:xfrm>
            <a:off x="6864683" y="84273"/>
            <a:ext cx="2994578" cy="369332"/>
          </a:xfrm>
          <a:prstGeom prst="rect">
            <a:avLst/>
          </a:prstGeom>
          <a:noFill/>
        </p:spPr>
        <p:txBody>
          <a:bodyPr wrap="square" rtlCol="0">
            <a:spAutoFit/>
          </a:bodyPr>
          <a:lstStyle/>
          <a:p>
            <a:r>
              <a:rPr lang="it-IT" b="1" dirty="0">
                <a:solidFill>
                  <a:srgbClr val="FFFF00"/>
                </a:solidFill>
                <a:latin typeface="Times New Roman" panose="02020603050405020304" pitchFamily="18" charset="0"/>
                <a:cs typeface="Times New Roman" panose="02020603050405020304" pitchFamily="18" charset="0"/>
              </a:rPr>
              <a:t>ATTIVITÀ OPERATIVA</a:t>
            </a:r>
          </a:p>
        </p:txBody>
      </p:sp>
      <p:pic>
        <p:nvPicPr>
          <p:cNvPr id="45" name="Immagine 44">
            <a:extLst>
              <a:ext uri="{FF2B5EF4-FFF2-40B4-BE49-F238E27FC236}">
                <a16:creationId xmlns:a16="http://schemas.microsoft.com/office/drawing/2014/main" id="{85AE3CDD-E172-4432-9F4A-B09B904540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51332" y="2342783"/>
            <a:ext cx="2332834" cy="3748571"/>
          </a:xfrm>
          <a:prstGeom prst="rect">
            <a:avLst/>
          </a:prstGeom>
          <a:ln>
            <a:noFill/>
          </a:ln>
          <a:effectLst>
            <a:outerShdw blurRad="292100" dist="139700" dir="2700000" algn="tl" rotWithShape="0">
              <a:srgbClr val="333333">
                <a:alpha val="65000"/>
              </a:srgbClr>
            </a:outerShdw>
            <a:softEdge rad="127000"/>
          </a:effectLst>
        </p:spPr>
      </p:pic>
    </p:spTree>
    <p:extLst>
      <p:ext uri="{BB962C8B-B14F-4D97-AF65-F5344CB8AC3E}">
        <p14:creationId xmlns:p14="http://schemas.microsoft.com/office/powerpoint/2010/main" val="247930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a:alphaModFix amt="32000"/>
            <a:lum/>
          </a:blip>
          <a:srcRect/>
          <a:stretch>
            <a:fillRect/>
          </a:stretch>
        </a:blipFill>
        <a:effectLst/>
      </p:bgPr>
    </p:bg>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E3110BFF-D7E7-4EFD-9856-56FA3860CF36}"/>
              </a:ext>
            </a:extLst>
          </p:cNvPr>
          <p:cNvSpPr>
            <a:spLocks noGrp="1"/>
          </p:cNvSpPr>
          <p:nvPr>
            <p:ph type="title"/>
          </p:nvPr>
        </p:nvSpPr>
        <p:spPr>
          <a:xfrm>
            <a:off x="1373189" y="969640"/>
            <a:ext cx="7161213" cy="443136"/>
          </a:xfrm>
        </p:spPr>
        <p:txBody>
          <a:bodyPr/>
          <a:lstStyle/>
          <a:p>
            <a:r>
              <a:rPr lang="it-IT" sz="1800" dirty="0">
                <a:solidFill>
                  <a:srgbClr val="00206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VIOLAZIONI NEL SETTORE ALIMENTARE</a:t>
            </a:r>
            <a:endParaRPr lang="it-IT" sz="1800" dirty="0">
              <a:effectLst>
                <a:outerShdw blurRad="38100" dist="38100" dir="2700000" algn="tl">
                  <a:srgbClr val="000000">
                    <a:alpha val="43137"/>
                  </a:srgbClr>
                </a:outerShdw>
              </a:effectLst>
            </a:endParaRPr>
          </a:p>
        </p:txBody>
      </p:sp>
      <p:sp>
        <p:nvSpPr>
          <p:cNvPr id="2" name="Segnaposto numero diapositiva 1">
            <a:extLst>
              <a:ext uri="{FF2B5EF4-FFF2-40B4-BE49-F238E27FC236}">
                <a16:creationId xmlns:a16="http://schemas.microsoft.com/office/drawing/2014/main" id="{C134ACE4-5BA5-4321-BEDC-FC92E61A46A8}"/>
              </a:ext>
            </a:extLst>
          </p:cNvPr>
          <p:cNvSpPr>
            <a:spLocks noGrp="1"/>
          </p:cNvSpPr>
          <p:nvPr>
            <p:ph type="sldNum" sz="quarter" idx="12"/>
          </p:nvPr>
        </p:nvSpPr>
        <p:spPr/>
        <p:txBody>
          <a:bodyPr/>
          <a:lstStyle/>
          <a:p>
            <a:fld id="{FA20DE72-0FEC-4D92-8466-D3213A289B2C}" type="slidenum">
              <a:rPr lang="it-IT" altLang="it-IT" smtClean="0"/>
              <a:pPr/>
              <a:t>39</a:t>
            </a:fld>
            <a:endParaRPr lang="it-IT" altLang="it-IT"/>
          </a:p>
        </p:txBody>
      </p:sp>
      <p:sp>
        <p:nvSpPr>
          <p:cNvPr id="3" name="CasellaDiTesto 2">
            <a:extLst>
              <a:ext uri="{FF2B5EF4-FFF2-40B4-BE49-F238E27FC236}">
                <a16:creationId xmlns:a16="http://schemas.microsoft.com/office/drawing/2014/main" id="{940B2F62-CB10-4B69-A0E6-E046798A79C7}"/>
              </a:ext>
            </a:extLst>
          </p:cNvPr>
          <p:cNvSpPr txBox="1"/>
          <p:nvPr/>
        </p:nvSpPr>
        <p:spPr>
          <a:xfrm>
            <a:off x="6825208" y="116632"/>
            <a:ext cx="2994578" cy="369332"/>
          </a:xfrm>
          <a:prstGeom prst="rect">
            <a:avLst/>
          </a:prstGeom>
          <a:noFill/>
        </p:spPr>
        <p:txBody>
          <a:bodyPr wrap="square" rtlCol="0">
            <a:spAutoFit/>
          </a:bodyPr>
          <a:lstStyle/>
          <a:p>
            <a:r>
              <a:rPr lang="it-IT" b="1" dirty="0">
                <a:solidFill>
                  <a:srgbClr val="FFFF00"/>
                </a:solidFill>
                <a:latin typeface="Times New Roman" panose="02020603050405020304" pitchFamily="18" charset="0"/>
                <a:cs typeface="Times New Roman" panose="02020603050405020304" pitchFamily="18" charset="0"/>
              </a:rPr>
              <a:t>ATTIVITÀ OPERATIVA</a:t>
            </a:r>
          </a:p>
        </p:txBody>
      </p:sp>
      <p:graphicFrame>
        <p:nvGraphicFramePr>
          <p:cNvPr id="7" name="Tabella 6">
            <a:extLst>
              <a:ext uri="{FF2B5EF4-FFF2-40B4-BE49-F238E27FC236}">
                <a16:creationId xmlns:a16="http://schemas.microsoft.com/office/drawing/2014/main" id="{7C074423-63F3-467D-91FA-F8EFCB8C498D}"/>
              </a:ext>
            </a:extLst>
          </p:cNvPr>
          <p:cNvGraphicFramePr>
            <a:graphicFrameLocks noGrp="1"/>
          </p:cNvGraphicFramePr>
          <p:nvPr>
            <p:extLst>
              <p:ext uri="{D42A27DB-BD31-4B8C-83A1-F6EECF244321}">
                <p14:modId xmlns:p14="http://schemas.microsoft.com/office/powerpoint/2010/main" val="3313071490"/>
              </p:ext>
            </p:extLst>
          </p:nvPr>
        </p:nvGraphicFramePr>
        <p:xfrm>
          <a:off x="1208584" y="1700808"/>
          <a:ext cx="7488832" cy="4547592"/>
        </p:xfrm>
        <a:graphic>
          <a:graphicData uri="http://schemas.openxmlformats.org/drawingml/2006/table">
            <a:tbl>
              <a:tblPr firstRow="1" firstCol="1" bandRow="1"/>
              <a:tblGrid>
                <a:gridCol w="3309878">
                  <a:extLst>
                    <a:ext uri="{9D8B030D-6E8A-4147-A177-3AD203B41FA5}">
                      <a16:colId xmlns:a16="http://schemas.microsoft.com/office/drawing/2014/main" val="1934301483"/>
                    </a:ext>
                  </a:extLst>
                </a:gridCol>
                <a:gridCol w="1146439">
                  <a:extLst>
                    <a:ext uri="{9D8B030D-6E8A-4147-A177-3AD203B41FA5}">
                      <a16:colId xmlns:a16="http://schemas.microsoft.com/office/drawing/2014/main" val="853171993"/>
                    </a:ext>
                  </a:extLst>
                </a:gridCol>
                <a:gridCol w="1423802">
                  <a:extLst>
                    <a:ext uri="{9D8B030D-6E8A-4147-A177-3AD203B41FA5}">
                      <a16:colId xmlns:a16="http://schemas.microsoft.com/office/drawing/2014/main" val="104374904"/>
                    </a:ext>
                  </a:extLst>
                </a:gridCol>
                <a:gridCol w="1608713">
                  <a:extLst>
                    <a:ext uri="{9D8B030D-6E8A-4147-A177-3AD203B41FA5}">
                      <a16:colId xmlns:a16="http://schemas.microsoft.com/office/drawing/2014/main" val="3143361622"/>
                    </a:ext>
                  </a:extLst>
                </a:gridCol>
              </a:tblGrid>
              <a:tr h="681054">
                <a:tc>
                  <a:txBody>
                    <a:bodyPr/>
                    <a:lstStyle/>
                    <a:p>
                      <a:pPr algn="ctr">
                        <a:lnSpc>
                          <a:spcPct val="107000"/>
                        </a:lnSpc>
                        <a:spcAft>
                          <a:spcPts val="0"/>
                        </a:spcAft>
                      </a:pPr>
                      <a:r>
                        <a:rPr lang="it-IT" sz="140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Infrazioni (2022-2023)</a:t>
                      </a:r>
                      <a:endParaRPr lang="it-IT"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3877A6"/>
                      </a:solidFill>
                      <a:prstDash val="solid"/>
                      <a:round/>
                      <a:headEnd type="none" w="med" len="med"/>
                      <a:tailEnd type="none" w="med" len="med"/>
                    </a:lnL>
                    <a:lnR w="12700" cap="flat" cmpd="sng" algn="ctr">
                      <a:solidFill>
                        <a:srgbClr val="3877A6"/>
                      </a:solidFill>
                      <a:prstDash val="solid"/>
                      <a:round/>
                      <a:headEnd type="none" w="med" len="med"/>
                      <a:tailEnd type="none" w="med" len="med"/>
                    </a:lnR>
                    <a:lnT w="12700" cap="flat" cmpd="sng" algn="ctr">
                      <a:solidFill>
                        <a:srgbClr val="3877A6"/>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3864"/>
                    </a:solidFill>
                  </a:tcPr>
                </a:tc>
                <a:tc>
                  <a:txBody>
                    <a:bodyPr/>
                    <a:lstStyle/>
                    <a:p>
                      <a:pPr algn="ctr">
                        <a:lnSpc>
                          <a:spcPct val="107000"/>
                        </a:lnSpc>
                        <a:spcAft>
                          <a:spcPts val="0"/>
                        </a:spcAft>
                      </a:pPr>
                      <a:r>
                        <a:rPr lang="it-IT" sz="140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Contestazioni</a:t>
                      </a:r>
                      <a:endParaRPr lang="it-IT"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3877A6"/>
                      </a:solidFill>
                      <a:prstDash val="solid"/>
                      <a:round/>
                      <a:headEnd type="none" w="med" len="med"/>
                      <a:tailEnd type="none" w="med" len="med"/>
                    </a:lnL>
                    <a:lnR w="12700" cap="flat" cmpd="sng" algn="ctr">
                      <a:solidFill>
                        <a:srgbClr val="3877A6"/>
                      </a:solidFill>
                      <a:prstDash val="solid"/>
                      <a:round/>
                      <a:headEnd type="none" w="med" len="med"/>
                      <a:tailEnd type="none" w="med" len="med"/>
                    </a:lnR>
                    <a:lnT w="12700" cap="flat" cmpd="sng" algn="ctr">
                      <a:solidFill>
                        <a:srgbClr val="3877A6"/>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3864"/>
                    </a:solidFill>
                  </a:tcPr>
                </a:tc>
                <a:tc>
                  <a:txBody>
                    <a:bodyPr/>
                    <a:lstStyle/>
                    <a:p>
                      <a:pPr algn="ctr">
                        <a:lnSpc>
                          <a:spcPct val="107000"/>
                        </a:lnSpc>
                        <a:spcAft>
                          <a:spcPts val="0"/>
                        </a:spcAft>
                      </a:pPr>
                      <a:r>
                        <a:rPr lang="it-IT" sz="140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Totale sanzioni </a:t>
                      </a:r>
                      <a:endParaRPr lang="it-IT"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3877A6"/>
                      </a:solidFill>
                      <a:prstDash val="solid"/>
                      <a:round/>
                      <a:headEnd type="none" w="med" len="med"/>
                      <a:tailEnd type="none" w="med" len="med"/>
                    </a:lnL>
                    <a:lnR w="12700" cap="flat" cmpd="sng" algn="ctr">
                      <a:solidFill>
                        <a:srgbClr val="3877A6"/>
                      </a:solidFill>
                      <a:prstDash val="solid"/>
                      <a:round/>
                      <a:headEnd type="none" w="med" len="med"/>
                      <a:tailEnd type="none" w="med" len="med"/>
                    </a:lnR>
                    <a:lnT w="12700" cap="flat" cmpd="sng" algn="ctr">
                      <a:solidFill>
                        <a:srgbClr val="3877A6"/>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3864"/>
                    </a:solidFill>
                  </a:tcPr>
                </a:tc>
                <a:tc>
                  <a:txBody>
                    <a:bodyPr/>
                    <a:lstStyle/>
                    <a:p>
                      <a:pPr algn="ctr">
                        <a:lnSpc>
                          <a:spcPct val="107000"/>
                        </a:lnSpc>
                        <a:spcAft>
                          <a:spcPts val="0"/>
                        </a:spcAft>
                      </a:pPr>
                      <a:r>
                        <a:rPr lang="it-IT" sz="140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Incidenza sul totale delle sanzioni</a:t>
                      </a:r>
                      <a:endParaRPr lang="it-IT"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3877A6"/>
                      </a:solidFill>
                      <a:prstDash val="solid"/>
                      <a:round/>
                      <a:headEnd type="none" w="med" len="med"/>
                      <a:tailEnd type="none" w="med" len="med"/>
                    </a:lnL>
                    <a:lnR>
                      <a:noFill/>
                    </a:lnR>
                    <a:lnT w="12700" cap="flat" cmpd="sng" algn="ctr">
                      <a:solidFill>
                        <a:srgbClr val="3877A6"/>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3864"/>
                    </a:solidFill>
                  </a:tcPr>
                </a:tc>
                <a:extLst>
                  <a:ext uri="{0D108BD9-81ED-4DB2-BD59-A6C34878D82A}">
                    <a16:rowId xmlns:a16="http://schemas.microsoft.com/office/drawing/2014/main" val="3923200457"/>
                  </a:ext>
                </a:extLst>
              </a:tr>
              <a:tr h="508755">
                <a:tc>
                  <a:txBody>
                    <a:bodyPr/>
                    <a:lstStyle/>
                    <a:p>
                      <a:pPr>
                        <a:lnSpc>
                          <a:spcPct val="107000"/>
                        </a:lnSpc>
                        <a:spcAft>
                          <a:spcPts val="0"/>
                        </a:spcAft>
                      </a:pPr>
                      <a:r>
                        <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rPr>
                        <a:t>Carenze igienico-strutturali </a:t>
                      </a:r>
                      <a:r>
                        <a:rPr lang="it-IT" sz="11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it-IT" sz="1050" dirty="0" err="1">
                          <a:effectLst/>
                          <a:latin typeface="Times New Roman" panose="02020603050405020304" pitchFamily="18" charset="0"/>
                          <a:ea typeface="Times New Roman" panose="02020603050405020304" pitchFamily="18" charset="0"/>
                          <a:cs typeface="Times New Roman" panose="02020603050405020304" pitchFamily="18" charset="0"/>
                        </a:rPr>
                        <a:t>D.lgs</a:t>
                      </a:r>
                      <a:r>
                        <a:rPr lang="it-IT" sz="1050" dirty="0">
                          <a:effectLst/>
                          <a:latin typeface="Times New Roman" panose="02020603050405020304" pitchFamily="18" charset="0"/>
                          <a:ea typeface="Times New Roman" panose="02020603050405020304" pitchFamily="18" charset="0"/>
                          <a:cs typeface="Times New Roman" panose="02020603050405020304" pitchFamily="18" charset="0"/>
                        </a:rPr>
                        <a:t> 193/2007 e Reg. CE  625/2017)</a:t>
                      </a:r>
                      <a:endParaRPr lang="it-IT"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2000" dirty="0">
                          <a:effectLst/>
                          <a:latin typeface="Times New Roman" panose="02020603050405020304" pitchFamily="18" charset="0"/>
                          <a:ea typeface="Times New Roman" panose="02020603050405020304" pitchFamily="18" charset="0"/>
                          <a:cs typeface="Times New Roman" panose="02020603050405020304" pitchFamily="18" charset="0"/>
                        </a:rPr>
                        <a:t>23.132</a:t>
                      </a:r>
                      <a:endParaRPr lang="it-IT"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60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3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07000"/>
                        </a:lnSpc>
                        <a:spcAft>
                          <a:spcPts val="0"/>
                        </a:spcAft>
                      </a:pPr>
                      <a:r>
                        <a:rPr lang="it-IT" sz="2000" dirty="0">
                          <a:effectLst/>
                          <a:latin typeface="Times New Roman" panose="02020603050405020304" pitchFamily="18" charset="0"/>
                          <a:ea typeface="Times New Roman" panose="02020603050405020304" pitchFamily="18" charset="0"/>
                          <a:cs typeface="Times New Roman" panose="02020603050405020304" pitchFamily="18" charset="0"/>
                        </a:rPr>
                        <a:t>68,%</a:t>
                      </a:r>
                      <a:endParaRPr lang="it-IT"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5037754"/>
                  </a:ext>
                </a:extLst>
              </a:tr>
              <a:tr h="864883">
                <a:tc>
                  <a:txBody>
                    <a:bodyPr/>
                    <a:lstStyle/>
                    <a:p>
                      <a:pPr>
                        <a:lnSpc>
                          <a:spcPct val="107000"/>
                        </a:lnSpc>
                        <a:spcAft>
                          <a:spcPts val="0"/>
                        </a:spcAft>
                      </a:pPr>
                      <a:r>
                        <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rPr>
                        <a:t>Etichettatura e tracciabilità degli alimenti </a:t>
                      </a:r>
                      <a:r>
                        <a:rPr lang="it-IT" sz="1400" dirty="0">
                          <a:effectLst/>
                          <a:latin typeface="Times New Roman" panose="02020603050405020304" pitchFamily="18" charset="0"/>
                          <a:ea typeface="Times New Roman" panose="02020603050405020304" pitchFamily="18" charset="0"/>
                          <a:cs typeface="Times New Roman" panose="02020603050405020304" pitchFamily="18" charset="0"/>
                        </a:rPr>
                        <a:t>(D.lgs. 321/2017 e  </a:t>
                      </a:r>
                      <a:r>
                        <a:rPr lang="it-IT" sz="1400" dirty="0" err="1">
                          <a:effectLst/>
                          <a:latin typeface="Times New Roman" panose="02020603050405020304" pitchFamily="18" charset="0"/>
                          <a:ea typeface="Times New Roman" panose="02020603050405020304" pitchFamily="18" charset="0"/>
                          <a:cs typeface="Times New Roman" panose="02020603050405020304" pitchFamily="18" charset="0"/>
                        </a:rPr>
                        <a:t>D.lgs</a:t>
                      </a:r>
                      <a:r>
                        <a:rPr lang="it-IT" sz="1400" dirty="0">
                          <a:effectLst/>
                          <a:latin typeface="Times New Roman" panose="02020603050405020304" pitchFamily="18" charset="0"/>
                          <a:ea typeface="Times New Roman" panose="02020603050405020304" pitchFamily="18" charset="0"/>
                          <a:cs typeface="Times New Roman" panose="02020603050405020304" pitchFamily="18" charset="0"/>
                        </a:rPr>
                        <a:t> 190/2006)</a:t>
                      </a:r>
                      <a:endParaRPr lang="it-IT"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2000" dirty="0">
                          <a:effectLst/>
                          <a:latin typeface="Times New Roman" panose="02020603050405020304" pitchFamily="18" charset="0"/>
                          <a:ea typeface="Times New Roman" panose="02020603050405020304" pitchFamily="18" charset="0"/>
                          <a:cs typeface="Times New Roman" panose="02020603050405020304" pitchFamily="18" charset="0"/>
                        </a:rPr>
                        <a:t>3.490</a:t>
                      </a:r>
                      <a:endParaRPr lang="it-IT"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6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07000"/>
                        </a:lnSpc>
                        <a:spcAft>
                          <a:spcPts val="0"/>
                        </a:spcAft>
                      </a:pPr>
                      <a:r>
                        <a:rPr lang="it-IT" sz="2000" dirty="0">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it-IT"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5351532"/>
                  </a:ext>
                </a:extLst>
              </a:tr>
              <a:tr h="695298">
                <a:tc>
                  <a:txBody>
                    <a:bodyPr/>
                    <a:lstStyle/>
                    <a:p>
                      <a:pPr>
                        <a:lnSpc>
                          <a:spcPct val="107000"/>
                        </a:lnSpc>
                        <a:spcAft>
                          <a:spcPts val="0"/>
                        </a:spcAft>
                      </a:pPr>
                      <a:r>
                        <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rPr>
                        <a:t>Igiene degli alimenti   </a:t>
                      </a:r>
                      <a:r>
                        <a:rPr lang="it-IT" sz="1050" dirty="0">
                          <a:effectLst/>
                          <a:latin typeface="Times New Roman" panose="02020603050405020304" pitchFamily="18" charset="0"/>
                          <a:ea typeface="Times New Roman" panose="02020603050405020304" pitchFamily="18" charset="0"/>
                          <a:cs typeface="Times New Roman" panose="02020603050405020304" pitchFamily="18" charset="0"/>
                        </a:rPr>
                        <a:t>(art. 5 L. 283/1962- cattivo stato di conservazione, sofisticati e/o alterati ed insudiciati)</a:t>
                      </a:r>
                      <a:endParaRPr lang="it-IT"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2000">
                          <a:effectLst/>
                          <a:latin typeface="Times New Roman" panose="02020603050405020304" pitchFamily="18" charset="0"/>
                          <a:ea typeface="Times New Roman" panose="02020603050405020304" pitchFamily="18" charset="0"/>
                          <a:cs typeface="Times New Roman" panose="02020603050405020304" pitchFamily="18" charset="0"/>
                        </a:rPr>
                        <a:t>669</a:t>
                      </a:r>
                      <a:endParaRPr lang="it-IT" sz="3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6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33.973</a:t>
                      </a:r>
                      <a:endParaRPr lang="it-IT"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07000"/>
                        </a:lnSpc>
                        <a:spcAft>
                          <a:spcPts val="0"/>
                        </a:spcAft>
                      </a:pPr>
                      <a:r>
                        <a:rPr lang="it-IT" sz="2000" dirty="0">
                          <a:effectLst/>
                          <a:latin typeface="Times New Roman" panose="02020603050405020304" pitchFamily="18" charset="0"/>
                          <a:ea typeface="Times New Roman" panose="02020603050405020304" pitchFamily="18" charset="0"/>
                          <a:cs typeface="Times New Roman" panose="02020603050405020304" pitchFamily="18" charset="0"/>
                        </a:rPr>
                        <a:t>2,0%</a:t>
                      </a:r>
                      <a:endParaRPr lang="it-IT"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9514349"/>
                  </a:ext>
                </a:extLst>
              </a:tr>
              <a:tr h="610506">
                <a:tc>
                  <a:txBody>
                    <a:bodyPr/>
                    <a:lstStyle/>
                    <a:p>
                      <a:pPr>
                        <a:lnSpc>
                          <a:spcPct val="107000"/>
                        </a:lnSpc>
                        <a:spcAft>
                          <a:spcPts val="0"/>
                        </a:spcAft>
                      </a:pPr>
                      <a:r>
                        <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rPr>
                        <a:t>Frode in commercio  </a:t>
                      </a:r>
                      <a:r>
                        <a:rPr lang="it-IT" sz="1050" dirty="0">
                          <a:effectLst/>
                          <a:latin typeface="Times New Roman" panose="02020603050405020304" pitchFamily="18" charset="0"/>
                          <a:ea typeface="Times New Roman" panose="02020603050405020304" pitchFamily="18" charset="0"/>
                          <a:cs typeface="Times New Roman" panose="02020603050405020304" pitchFamily="18" charset="0"/>
                        </a:rPr>
                        <a:t>(art. 515,516, 517, 517 quater)</a:t>
                      </a:r>
                      <a:endParaRPr lang="it-IT"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2000">
                          <a:effectLst/>
                          <a:latin typeface="Times New Roman" panose="02020603050405020304" pitchFamily="18" charset="0"/>
                          <a:ea typeface="Times New Roman" panose="02020603050405020304" pitchFamily="18" charset="0"/>
                          <a:cs typeface="Times New Roman" panose="02020603050405020304" pitchFamily="18" charset="0"/>
                        </a:rPr>
                        <a:t>483</a:t>
                      </a:r>
                      <a:endParaRPr lang="it-IT" sz="3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it-IT" sz="2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07000"/>
                        </a:lnSpc>
                        <a:spcAft>
                          <a:spcPts val="0"/>
                        </a:spcAft>
                      </a:pPr>
                      <a:r>
                        <a:rPr lang="it-IT" sz="2000" dirty="0">
                          <a:effectLst/>
                          <a:latin typeface="Times New Roman" panose="02020603050405020304" pitchFamily="18" charset="0"/>
                          <a:ea typeface="Times New Roman" panose="02020603050405020304" pitchFamily="18" charset="0"/>
                          <a:cs typeface="Times New Roman" panose="02020603050405020304" pitchFamily="18" charset="0"/>
                        </a:rPr>
                        <a:t>1,4%</a:t>
                      </a:r>
                      <a:endParaRPr lang="it-IT"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6045766"/>
                  </a:ext>
                </a:extLst>
              </a:tr>
              <a:tr h="610506">
                <a:tc>
                  <a:txBody>
                    <a:bodyPr/>
                    <a:lstStyle/>
                    <a:p>
                      <a:pPr>
                        <a:lnSpc>
                          <a:spcPct val="107000"/>
                        </a:lnSpc>
                        <a:spcAft>
                          <a:spcPts val="0"/>
                        </a:spcAft>
                      </a:pPr>
                      <a:r>
                        <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rPr>
                        <a:t>Inottemperanze normativa luoghi sicurezza del lavoro </a:t>
                      </a:r>
                      <a:r>
                        <a:rPr lang="it-IT" sz="1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it-IT" sz="1400" dirty="0" err="1">
                          <a:effectLst/>
                          <a:latin typeface="Times New Roman" panose="02020603050405020304" pitchFamily="18" charset="0"/>
                          <a:ea typeface="Times New Roman" panose="02020603050405020304" pitchFamily="18" charset="0"/>
                          <a:cs typeface="Times New Roman" panose="02020603050405020304" pitchFamily="18" charset="0"/>
                        </a:rPr>
                        <a:t>D.lgs</a:t>
                      </a:r>
                      <a:r>
                        <a:rPr lang="it-IT" sz="1400" dirty="0">
                          <a:effectLst/>
                          <a:latin typeface="Times New Roman" panose="02020603050405020304" pitchFamily="18" charset="0"/>
                          <a:ea typeface="Times New Roman" panose="02020603050405020304" pitchFamily="18" charset="0"/>
                          <a:cs typeface="Times New Roman" panose="02020603050405020304" pitchFamily="18" charset="0"/>
                        </a:rPr>
                        <a:t> 81/2004)</a:t>
                      </a:r>
                      <a:endParaRPr lang="it-IT"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2000">
                          <a:effectLst/>
                          <a:latin typeface="Times New Roman" panose="02020603050405020304" pitchFamily="18" charset="0"/>
                          <a:ea typeface="Times New Roman" panose="02020603050405020304" pitchFamily="18" charset="0"/>
                          <a:cs typeface="Times New Roman" panose="02020603050405020304" pitchFamily="18" charset="0"/>
                        </a:rPr>
                        <a:t>358</a:t>
                      </a:r>
                      <a:endParaRPr lang="it-IT" sz="3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it-IT" sz="2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07000"/>
                        </a:lnSpc>
                        <a:spcAft>
                          <a:spcPts val="0"/>
                        </a:spcAft>
                      </a:pPr>
                      <a:r>
                        <a:rPr lang="it-IT" sz="2000" dirty="0">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it-IT"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6731298"/>
                  </a:ext>
                </a:extLst>
              </a:tr>
              <a:tr h="576590">
                <a:tc>
                  <a:txBody>
                    <a:bodyPr/>
                    <a:lstStyle/>
                    <a:p>
                      <a:pPr>
                        <a:lnSpc>
                          <a:spcPct val="107000"/>
                        </a:lnSpc>
                        <a:spcAft>
                          <a:spcPts val="0"/>
                        </a:spcAft>
                      </a:pPr>
                      <a:r>
                        <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rPr>
                        <a:t>Adulterazione e contraffazione di alimenti  </a:t>
                      </a:r>
                      <a:r>
                        <a:rPr lang="it-IT" sz="1050" dirty="0">
                          <a:effectLst/>
                          <a:latin typeface="Times New Roman" panose="02020603050405020304" pitchFamily="18" charset="0"/>
                          <a:ea typeface="Times New Roman" panose="02020603050405020304" pitchFamily="18" charset="0"/>
                          <a:cs typeface="Times New Roman" panose="02020603050405020304" pitchFamily="18" charset="0"/>
                        </a:rPr>
                        <a:t>(art. 440 c.p., 442 c.p. art. 444 c.p. )</a:t>
                      </a:r>
                      <a:endParaRPr lang="it-IT"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2000">
                          <a:effectLst/>
                          <a:latin typeface="Times New Roman" panose="02020603050405020304" pitchFamily="18" charset="0"/>
                          <a:ea typeface="Times New Roman" panose="02020603050405020304" pitchFamily="18" charset="0"/>
                          <a:cs typeface="Times New Roman" panose="02020603050405020304" pitchFamily="18" charset="0"/>
                        </a:rPr>
                        <a:t>64</a:t>
                      </a:r>
                      <a:endParaRPr lang="it-IT" sz="3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60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3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it-IT" sz="2000" dirty="0">
                          <a:effectLst/>
                          <a:latin typeface="Times New Roman" panose="02020603050405020304" pitchFamily="18" charset="0"/>
                          <a:ea typeface="Times New Roman" panose="02020603050405020304" pitchFamily="18" charset="0"/>
                          <a:cs typeface="Times New Roman" panose="02020603050405020304" pitchFamily="18" charset="0"/>
                        </a:rPr>
                        <a:t>0,2%</a:t>
                      </a:r>
                      <a:endParaRPr lang="it-IT"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6935884"/>
                  </a:ext>
                </a:extLst>
              </a:tr>
            </a:tbl>
          </a:graphicData>
        </a:graphic>
      </p:graphicFrame>
    </p:spTree>
    <p:extLst>
      <p:ext uri="{BB962C8B-B14F-4D97-AF65-F5344CB8AC3E}">
        <p14:creationId xmlns:p14="http://schemas.microsoft.com/office/powerpoint/2010/main" val="28707544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3">
            <a:alphaModFix amt="32000"/>
            <a:lum/>
          </a:blip>
          <a:srcRect/>
          <a:stretch>
            <a:fillRect/>
          </a:stretch>
        </a:blipFill>
        <a:effectLst/>
      </p:bgPr>
    </p:bg>
    <p:spTree>
      <p:nvGrpSpPr>
        <p:cNvPr id="1" name=""/>
        <p:cNvGrpSpPr/>
        <p:nvPr/>
      </p:nvGrpSpPr>
      <p:grpSpPr>
        <a:xfrm>
          <a:off x="0" y="0"/>
          <a:ext cx="0" cy="0"/>
          <a:chOff x="0" y="0"/>
          <a:chExt cx="0" cy="0"/>
        </a:xfrm>
      </p:grpSpPr>
      <p:sp>
        <p:nvSpPr>
          <p:cNvPr id="34" name="Rectangle 692"/>
          <p:cNvSpPr txBox="1">
            <a:spLocks noChangeArrowheads="1"/>
          </p:cNvSpPr>
          <p:nvPr/>
        </p:nvSpPr>
        <p:spPr>
          <a:xfrm>
            <a:off x="3548337" y="238497"/>
            <a:ext cx="5924550" cy="712177"/>
          </a:xfrm>
          <a:prstGeom prst="rect">
            <a:avLst/>
          </a:prstGeom>
        </p:spPr>
        <p:txBody>
          <a:bodyPr/>
          <a:lstStyle/>
          <a:p>
            <a:pPr algn="r">
              <a:defRPr/>
            </a:pPr>
            <a:endParaRPr lang="it-IT" sz="2954" b="1" kern="0" dirty="0">
              <a:solidFill>
                <a:srgbClr val="FFFFFF"/>
              </a:solidFill>
              <a:latin typeface="Century Gothic" pitchFamily="34" charset="0"/>
              <a:ea typeface="+mj-ea"/>
              <a:cs typeface="+mj-cs"/>
            </a:endParaRPr>
          </a:p>
        </p:txBody>
      </p:sp>
      <p:pic>
        <p:nvPicPr>
          <p:cNvPr id="24"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118" y="44624"/>
            <a:ext cx="753370"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9" name="Gruppo 3"/>
          <p:cNvGrpSpPr>
            <a:grpSpLocks/>
          </p:cNvGrpSpPr>
          <p:nvPr/>
        </p:nvGrpSpPr>
        <p:grpSpPr bwMode="auto">
          <a:xfrm>
            <a:off x="1352600" y="2652643"/>
            <a:ext cx="5616624" cy="3649888"/>
            <a:chOff x="1006408" y="5265420"/>
            <a:chExt cx="4632392" cy="3389179"/>
          </a:xfrm>
        </p:grpSpPr>
        <p:sp>
          <p:nvSpPr>
            <p:cNvPr id="20" name="Rectangle 5"/>
            <p:cNvSpPr>
              <a:spLocks noChangeArrowheads="1"/>
            </p:cNvSpPr>
            <p:nvPr/>
          </p:nvSpPr>
          <p:spPr bwMode="auto">
            <a:xfrm>
              <a:off x="1049590" y="5265420"/>
              <a:ext cx="4552412" cy="338838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it-IT" altLang="it-IT" sz="1600" b="1">
                <a:solidFill>
                  <a:schemeClr val="bg1">
                    <a:lumMod val="50000"/>
                  </a:schemeClr>
                </a:solidFill>
                <a:latin typeface="Times New Roman" panose="02020603050405020304" pitchFamily="18" charset="0"/>
                <a:cs typeface="Times New Roman" panose="02020603050405020304" pitchFamily="18" charset="0"/>
              </a:endParaRPr>
            </a:p>
          </p:txBody>
        </p:sp>
        <p:sp>
          <p:nvSpPr>
            <p:cNvPr id="21" name="Line 6"/>
            <p:cNvSpPr>
              <a:spLocks noChangeShapeType="1"/>
            </p:cNvSpPr>
            <p:nvPr/>
          </p:nvSpPr>
          <p:spPr bwMode="auto">
            <a:xfrm>
              <a:off x="1035572" y="5937746"/>
              <a:ext cx="45716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22" name="Line 7"/>
            <p:cNvSpPr>
              <a:spLocks noChangeShapeType="1"/>
            </p:cNvSpPr>
            <p:nvPr/>
          </p:nvSpPr>
          <p:spPr bwMode="auto">
            <a:xfrm>
              <a:off x="1035572" y="6293346"/>
              <a:ext cx="45716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25" name="Line 9"/>
            <p:cNvSpPr>
              <a:spLocks noChangeShapeType="1"/>
            </p:cNvSpPr>
            <p:nvPr/>
          </p:nvSpPr>
          <p:spPr bwMode="auto">
            <a:xfrm>
              <a:off x="1035572" y="7011607"/>
              <a:ext cx="45716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27" name="Text Box 11"/>
            <p:cNvSpPr txBox="1">
              <a:spLocks noChangeArrowheads="1"/>
            </p:cNvSpPr>
            <p:nvPr/>
          </p:nvSpPr>
          <p:spPr bwMode="auto">
            <a:xfrm>
              <a:off x="1006408" y="5610699"/>
              <a:ext cx="2203499"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squar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Ispezioni effettuate</a:t>
              </a:r>
            </a:p>
          </p:txBody>
        </p:sp>
        <p:sp>
          <p:nvSpPr>
            <p:cNvPr id="28" name="Line 12"/>
            <p:cNvSpPr>
              <a:spLocks noChangeShapeType="1"/>
            </p:cNvSpPr>
            <p:nvPr/>
          </p:nvSpPr>
          <p:spPr bwMode="auto">
            <a:xfrm>
              <a:off x="1035572" y="7404355"/>
              <a:ext cx="45716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29" name="Line 13"/>
            <p:cNvSpPr>
              <a:spLocks noChangeShapeType="1"/>
            </p:cNvSpPr>
            <p:nvPr/>
          </p:nvSpPr>
          <p:spPr bwMode="auto">
            <a:xfrm>
              <a:off x="1035572" y="7803135"/>
              <a:ext cx="45716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30" name="Line 14"/>
            <p:cNvSpPr>
              <a:spLocks noChangeShapeType="1"/>
            </p:cNvSpPr>
            <p:nvPr/>
          </p:nvSpPr>
          <p:spPr bwMode="auto">
            <a:xfrm>
              <a:off x="1035572" y="8195882"/>
              <a:ext cx="45716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31" name="Text Box 15"/>
            <p:cNvSpPr txBox="1">
              <a:spLocks noChangeArrowheads="1"/>
            </p:cNvSpPr>
            <p:nvPr/>
          </p:nvSpPr>
          <p:spPr bwMode="auto">
            <a:xfrm>
              <a:off x="1021554" y="5950424"/>
              <a:ext cx="1297374"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0" fontAlgn="base" hangingPunct="0">
                <a:spcBef>
                  <a:spcPct val="0"/>
                </a:spcBef>
                <a:spcAft>
                  <a:spcPct val="0"/>
                </a:spcAft>
                <a:buFontTx/>
                <a:buNone/>
              </a:pPr>
              <a:r>
                <a:rPr lang="it-IT" altLang="it-IT" sz="1600" b="1">
                  <a:solidFill>
                    <a:schemeClr val="bg1">
                      <a:lumMod val="50000"/>
                    </a:schemeClr>
                  </a:solidFill>
                  <a:latin typeface="Times New Roman" panose="02020603050405020304" pitchFamily="18" charset="0"/>
                  <a:cs typeface="Times New Roman" panose="02020603050405020304" pitchFamily="18" charset="0"/>
                </a:rPr>
                <a:t>Sanzioni penali</a:t>
              </a:r>
            </a:p>
          </p:txBody>
        </p:sp>
        <p:sp>
          <p:nvSpPr>
            <p:cNvPr id="32" name="Text Box 18"/>
            <p:cNvSpPr txBox="1">
              <a:spLocks noChangeArrowheads="1"/>
            </p:cNvSpPr>
            <p:nvPr/>
          </p:nvSpPr>
          <p:spPr bwMode="auto">
            <a:xfrm>
              <a:off x="1021554" y="7055396"/>
              <a:ext cx="2872425"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Farmaci e articoli sequestrati (</a:t>
              </a:r>
              <a:r>
                <a:rPr lang="it-IT" altLang="it-IT" sz="1600" b="1" dirty="0" err="1">
                  <a:solidFill>
                    <a:schemeClr val="bg1">
                      <a:lumMod val="50000"/>
                    </a:schemeClr>
                  </a:solidFill>
                  <a:latin typeface="Times New Roman" panose="02020603050405020304" pitchFamily="18" charset="0"/>
                  <a:cs typeface="Times New Roman" panose="02020603050405020304" pitchFamily="18" charset="0"/>
                </a:rPr>
                <a:t>conf</a:t>
              </a: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a:t>
              </a:r>
            </a:p>
          </p:txBody>
        </p:sp>
        <p:sp>
          <p:nvSpPr>
            <p:cNvPr id="33" name="Text Box 19"/>
            <p:cNvSpPr txBox="1">
              <a:spLocks noChangeArrowheads="1"/>
            </p:cNvSpPr>
            <p:nvPr/>
          </p:nvSpPr>
          <p:spPr bwMode="auto">
            <a:xfrm>
              <a:off x="1021554" y="7461479"/>
              <a:ext cx="1998517"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0" fontAlgn="base" hangingPunct="0">
                <a:spcBef>
                  <a:spcPct val="0"/>
                </a:spcBef>
                <a:spcAft>
                  <a:spcPct val="0"/>
                </a:spcAft>
                <a:buFontTx/>
                <a:buNone/>
              </a:pPr>
              <a:r>
                <a:rPr lang="it-IT" altLang="it-IT" sz="1600" b="1">
                  <a:solidFill>
                    <a:schemeClr val="bg1">
                      <a:lumMod val="50000"/>
                    </a:schemeClr>
                  </a:solidFill>
                  <a:latin typeface="Times New Roman" panose="02020603050405020304" pitchFamily="18" charset="0"/>
                  <a:cs typeface="Times New Roman" panose="02020603050405020304" pitchFamily="18" charset="0"/>
                </a:rPr>
                <a:t>Valore merci sequestrate</a:t>
              </a:r>
            </a:p>
          </p:txBody>
        </p:sp>
        <p:sp>
          <p:nvSpPr>
            <p:cNvPr id="35" name="Text Box 20"/>
            <p:cNvSpPr txBox="1">
              <a:spLocks noChangeArrowheads="1"/>
            </p:cNvSpPr>
            <p:nvPr/>
          </p:nvSpPr>
          <p:spPr bwMode="auto">
            <a:xfrm>
              <a:off x="1021554" y="7841209"/>
              <a:ext cx="2381488"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0" fontAlgn="base" hangingPunct="0">
                <a:spcBef>
                  <a:spcPct val="0"/>
                </a:spcBef>
                <a:spcAft>
                  <a:spcPct val="0"/>
                </a:spcAft>
                <a:buFontTx/>
                <a:buNone/>
              </a:pPr>
              <a:r>
                <a:rPr lang="it-IT" altLang="it-IT" sz="1600" b="1">
                  <a:solidFill>
                    <a:schemeClr val="bg1">
                      <a:lumMod val="50000"/>
                    </a:schemeClr>
                  </a:solidFill>
                  <a:latin typeface="Times New Roman" panose="02020603050405020304" pitchFamily="18" charset="0"/>
                  <a:cs typeface="Times New Roman" panose="02020603050405020304" pitchFamily="18" charset="0"/>
                </a:rPr>
                <a:t>Strutture sequestrate o chiuse</a:t>
              </a:r>
            </a:p>
          </p:txBody>
        </p:sp>
        <p:sp>
          <p:nvSpPr>
            <p:cNvPr id="36" name="Text Box 21"/>
            <p:cNvSpPr txBox="1">
              <a:spLocks noChangeArrowheads="1"/>
            </p:cNvSpPr>
            <p:nvPr/>
          </p:nvSpPr>
          <p:spPr bwMode="auto">
            <a:xfrm>
              <a:off x="1021554" y="8268885"/>
              <a:ext cx="1501749"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Somme contestate</a:t>
              </a:r>
            </a:p>
          </p:txBody>
        </p:sp>
        <p:sp>
          <p:nvSpPr>
            <p:cNvPr id="37" name="Text Box 22"/>
            <p:cNvSpPr txBox="1">
              <a:spLocks noChangeArrowheads="1"/>
            </p:cNvSpPr>
            <p:nvPr/>
          </p:nvSpPr>
          <p:spPr bwMode="auto">
            <a:xfrm>
              <a:off x="4776151" y="5609110"/>
              <a:ext cx="157015"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it-IT" altLang="it-IT" sz="1600" b="1" dirty="0">
                <a:solidFill>
                  <a:schemeClr val="bg1">
                    <a:lumMod val="50000"/>
                  </a:schemeClr>
                </a:solidFill>
                <a:latin typeface="Times New Roman" panose="02020603050405020304" pitchFamily="18" charset="0"/>
                <a:cs typeface="Times New Roman" panose="02020603050405020304" pitchFamily="18" charset="0"/>
              </a:endParaRPr>
            </a:p>
          </p:txBody>
        </p:sp>
        <p:sp>
          <p:nvSpPr>
            <p:cNvPr id="39" name="Text Box 26"/>
            <p:cNvSpPr txBox="1">
              <a:spLocks noChangeArrowheads="1"/>
            </p:cNvSpPr>
            <p:nvPr/>
          </p:nvSpPr>
          <p:spPr bwMode="auto">
            <a:xfrm>
              <a:off x="4817334" y="7055396"/>
              <a:ext cx="157015"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it-IT" altLang="it-IT" sz="1600" b="1" dirty="0">
                <a:solidFill>
                  <a:schemeClr val="bg1">
                    <a:lumMod val="50000"/>
                  </a:schemeClr>
                </a:solidFill>
                <a:latin typeface="Times New Roman" panose="02020603050405020304" pitchFamily="18" charset="0"/>
                <a:cs typeface="Times New Roman" panose="02020603050405020304" pitchFamily="18" charset="0"/>
              </a:endParaRPr>
            </a:p>
          </p:txBody>
        </p:sp>
        <p:sp>
          <p:nvSpPr>
            <p:cNvPr id="40" name="Text Box 27"/>
            <p:cNvSpPr txBox="1">
              <a:spLocks noChangeArrowheads="1"/>
            </p:cNvSpPr>
            <p:nvPr/>
          </p:nvSpPr>
          <p:spPr bwMode="auto">
            <a:xfrm>
              <a:off x="4791944" y="7462272"/>
              <a:ext cx="157015"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it-IT" altLang="it-IT" sz="1600" b="1" dirty="0">
                <a:solidFill>
                  <a:schemeClr val="bg1">
                    <a:lumMod val="50000"/>
                  </a:schemeClr>
                </a:solidFill>
                <a:latin typeface="Times New Roman" panose="02020603050405020304" pitchFamily="18" charset="0"/>
                <a:cs typeface="Times New Roman" panose="02020603050405020304" pitchFamily="18" charset="0"/>
              </a:endParaRPr>
            </a:p>
          </p:txBody>
        </p:sp>
        <p:sp>
          <p:nvSpPr>
            <p:cNvPr id="41" name="Text Box 28"/>
            <p:cNvSpPr txBox="1">
              <a:spLocks noChangeArrowheads="1"/>
            </p:cNvSpPr>
            <p:nvPr/>
          </p:nvSpPr>
          <p:spPr bwMode="auto">
            <a:xfrm>
              <a:off x="4775279" y="7845974"/>
              <a:ext cx="157015"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it-IT" altLang="it-IT" sz="1600" b="1" dirty="0">
                <a:solidFill>
                  <a:schemeClr val="bg1">
                    <a:lumMod val="50000"/>
                  </a:schemeClr>
                </a:solidFill>
                <a:latin typeface="Times New Roman" panose="02020603050405020304" pitchFamily="18" charset="0"/>
                <a:cs typeface="Times New Roman" panose="02020603050405020304" pitchFamily="18" charset="0"/>
              </a:endParaRPr>
            </a:p>
          </p:txBody>
        </p:sp>
        <p:sp>
          <p:nvSpPr>
            <p:cNvPr id="42" name="Text Box 29"/>
            <p:cNvSpPr txBox="1">
              <a:spLocks noChangeArrowheads="1"/>
            </p:cNvSpPr>
            <p:nvPr/>
          </p:nvSpPr>
          <p:spPr bwMode="auto">
            <a:xfrm>
              <a:off x="4776159" y="8259356"/>
              <a:ext cx="157015"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it-IT" altLang="it-IT" sz="1600" b="1" dirty="0">
                <a:solidFill>
                  <a:schemeClr val="bg1">
                    <a:lumMod val="50000"/>
                  </a:schemeClr>
                </a:solidFill>
                <a:latin typeface="Times New Roman" panose="02020603050405020304" pitchFamily="18" charset="0"/>
                <a:cs typeface="Times New Roman" panose="02020603050405020304" pitchFamily="18" charset="0"/>
              </a:endParaRPr>
            </a:p>
          </p:txBody>
        </p:sp>
        <p:sp>
          <p:nvSpPr>
            <p:cNvPr id="43" name="Line 35"/>
            <p:cNvSpPr>
              <a:spLocks noChangeShapeType="1"/>
            </p:cNvSpPr>
            <p:nvPr/>
          </p:nvSpPr>
          <p:spPr bwMode="auto">
            <a:xfrm>
              <a:off x="4173897" y="5601672"/>
              <a:ext cx="8655" cy="30529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44" name="Text Box 37"/>
            <p:cNvSpPr txBox="1">
              <a:spLocks noChangeArrowheads="1"/>
            </p:cNvSpPr>
            <p:nvPr/>
          </p:nvSpPr>
          <p:spPr bwMode="auto">
            <a:xfrm>
              <a:off x="1021554" y="6671857"/>
              <a:ext cx="4561990"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squar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Persone segnalate all’Aut. </a:t>
              </a:r>
              <a:r>
                <a:rPr lang="it-IT" altLang="it-IT" sz="1600" b="1" dirty="0" err="1">
                  <a:solidFill>
                    <a:schemeClr val="bg1">
                      <a:lumMod val="50000"/>
                    </a:schemeClr>
                  </a:solidFill>
                  <a:latin typeface="Times New Roman" panose="02020603050405020304" pitchFamily="18" charset="0"/>
                  <a:cs typeface="Times New Roman" panose="02020603050405020304" pitchFamily="18" charset="0"/>
                </a:rPr>
                <a:t>Amm</a:t>
              </a: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/va</a:t>
              </a:r>
            </a:p>
          </p:txBody>
        </p:sp>
        <p:sp>
          <p:nvSpPr>
            <p:cNvPr id="45" name="Text Box 38"/>
            <p:cNvSpPr txBox="1">
              <a:spLocks noChangeArrowheads="1"/>
            </p:cNvSpPr>
            <p:nvPr/>
          </p:nvSpPr>
          <p:spPr bwMode="auto">
            <a:xfrm>
              <a:off x="4776155" y="6682179"/>
              <a:ext cx="157015"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it-IT" altLang="it-IT" sz="1600" b="1" dirty="0">
                <a:solidFill>
                  <a:schemeClr val="bg1">
                    <a:lumMod val="50000"/>
                  </a:schemeClr>
                </a:solidFill>
                <a:latin typeface="Times New Roman" panose="02020603050405020304" pitchFamily="18" charset="0"/>
                <a:cs typeface="Times New Roman" panose="02020603050405020304" pitchFamily="18" charset="0"/>
              </a:endParaRPr>
            </a:p>
          </p:txBody>
        </p:sp>
        <p:sp>
          <p:nvSpPr>
            <p:cNvPr id="46" name="Line 7"/>
            <p:cNvSpPr>
              <a:spLocks noChangeShapeType="1"/>
            </p:cNvSpPr>
            <p:nvPr/>
          </p:nvSpPr>
          <p:spPr bwMode="auto">
            <a:xfrm>
              <a:off x="1067113" y="6650534"/>
              <a:ext cx="45716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47" name="Text Box 15"/>
            <p:cNvSpPr txBox="1">
              <a:spLocks noChangeArrowheads="1"/>
            </p:cNvSpPr>
            <p:nvPr/>
          </p:nvSpPr>
          <p:spPr bwMode="auto">
            <a:xfrm>
              <a:off x="1042583" y="6320311"/>
              <a:ext cx="1428174"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Sanzioni amm.ve</a:t>
              </a:r>
            </a:p>
          </p:txBody>
        </p:sp>
        <p:sp>
          <p:nvSpPr>
            <p:cNvPr id="49" name="Line 6"/>
            <p:cNvSpPr>
              <a:spLocks noChangeShapeType="1"/>
            </p:cNvSpPr>
            <p:nvPr/>
          </p:nvSpPr>
          <p:spPr bwMode="auto">
            <a:xfrm>
              <a:off x="1054622" y="5601196"/>
              <a:ext cx="45716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50" name="Text Box 6"/>
            <p:cNvSpPr txBox="1">
              <a:spLocks noChangeArrowheads="1"/>
            </p:cNvSpPr>
            <p:nvPr/>
          </p:nvSpPr>
          <p:spPr bwMode="auto">
            <a:xfrm>
              <a:off x="2823982" y="5285943"/>
              <a:ext cx="774173" cy="31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Attività </a:t>
              </a:r>
            </a:p>
          </p:txBody>
        </p:sp>
      </p:grpSp>
      <p:sp>
        <p:nvSpPr>
          <p:cNvPr id="54" name="Text Box 32"/>
          <p:cNvSpPr txBox="1">
            <a:spLocks noChangeArrowheads="1"/>
          </p:cNvSpPr>
          <p:nvPr/>
        </p:nvSpPr>
        <p:spPr bwMode="auto">
          <a:xfrm>
            <a:off x="992560" y="1036119"/>
            <a:ext cx="8064896" cy="430887"/>
          </a:xfrm>
          <a:prstGeom prst="rect">
            <a:avLst/>
          </a:prstGeom>
          <a:solidFill>
            <a:srgbClr val="FFFFFF"/>
          </a:solidFill>
          <a:ln w="19050">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defPPr>
              <a:defRPr lang="it-IT"/>
            </a:defPPr>
            <a:lvl1pPr eaLnBrk="1" hangingPunct="1">
              <a:spcBef>
                <a:spcPct val="0"/>
              </a:spcBef>
              <a:defRPr sz="2400" b="1">
                <a:solidFill>
                  <a:srgbClr val="FF0000"/>
                </a:solidFill>
                <a:latin typeface="Times New Roman" panose="02020603050405020304" pitchFamily="18" charset="0"/>
                <a:cs typeface="Times New Roman" panose="02020603050405020304" pitchFamily="18" charset="0"/>
              </a:defRPr>
            </a:lvl1pPr>
          </a:lstStyle>
          <a:p>
            <a:r>
              <a:rPr lang="it-IT" sz="2200" dirty="0"/>
              <a:t>SICUREZZA SANITARIA E FARMACEUTICA - ANNO 2023</a:t>
            </a:r>
          </a:p>
        </p:txBody>
      </p:sp>
      <p:grpSp>
        <p:nvGrpSpPr>
          <p:cNvPr id="55" name="Gruppo 2"/>
          <p:cNvGrpSpPr>
            <a:grpSpLocks/>
          </p:cNvGrpSpPr>
          <p:nvPr/>
        </p:nvGrpSpPr>
        <p:grpSpPr bwMode="auto">
          <a:xfrm>
            <a:off x="1387960" y="1715356"/>
            <a:ext cx="5543021" cy="885521"/>
            <a:chOff x="-4049286" y="3570245"/>
            <a:chExt cx="4521200" cy="884653"/>
          </a:xfrm>
        </p:grpSpPr>
        <p:sp>
          <p:nvSpPr>
            <p:cNvPr id="56" name="Text Box 6"/>
            <p:cNvSpPr txBox="1">
              <a:spLocks noChangeArrowheads="1"/>
            </p:cNvSpPr>
            <p:nvPr/>
          </p:nvSpPr>
          <p:spPr bwMode="auto">
            <a:xfrm>
              <a:off x="-2308513" y="3570245"/>
              <a:ext cx="786040" cy="3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Persone </a:t>
              </a:r>
            </a:p>
          </p:txBody>
        </p:sp>
        <p:sp>
          <p:nvSpPr>
            <p:cNvPr id="57" name="Rectangle 5"/>
            <p:cNvSpPr>
              <a:spLocks noChangeArrowheads="1"/>
            </p:cNvSpPr>
            <p:nvPr/>
          </p:nvSpPr>
          <p:spPr bwMode="auto">
            <a:xfrm>
              <a:off x="-4049286" y="3606800"/>
              <a:ext cx="4521200" cy="8128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it-IT" altLang="it-IT" sz="1600">
                <a:solidFill>
                  <a:schemeClr val="bg1">
                    <a:lumMod val="50000"/>
                  </a:schemeClr>
                </a:solidFill>
                <a:latin typeface="Times New Roman" panose="02020603050405020304" pitchFamily="18" charset="0"/>
                <a:cs typeface="Times New Roman" panose="02020603050405020304" pitchFamily="18" charset="0"/>
              </a:endParaRPr>
            </a:p>
          </p:txBody>
        </p:sp>
        <p:sp>
          <p:nvSpPr>
            <p:cNvPr id="58" name="Line 10"/>
            <p:cNvSpPr>
              <a:spLocks noChangeShapeType="1"/>
            </p:cNvSpPr>
            <p:nvPr/>
          </p:nvSpPr>
          <p:spPr bwMode="auto">
            <a:xfrm>
              <a:off x="-4049286" y="3873500"/>
              <a:ext cx="450691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4000">
                <a:solidFill>
                  <a:schemeClr val="bg1">
                    <a:lumMod val="50000"/>
                  </a:schemeClr>
                </a:solidFill>
                <a:latin typeface="Times New Roman" panose="02020603050405020304" pitchFamily="18" charset="0"/>
                <a:cs typeface="Times New Roman" panose="02020603050405020304" pitchFamily="18" charset="0"/>
              </a:endParaRPr>
            </a:p>
          </p:txBody>
        </p:sp>
        <p:sp>
          <p:nvSpPr>
            <p:cNvPr id="59" name="Line 11"/>
            <p:cNvSpPr>
              <a:spLocks noChangeShapeType="1"/>
            </p:cNvSpPr>
            <p:nvPr/>
          </p:nvSpPr>
          <p:spPr bwMode="auto">
            <a:xfrm>
              <a:off x="-4042936" y="4156075"/>
              <a:ext cx="450691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4000">
                <a:solidFill>
                  <a:schemeClr val="bg1">
                    <a:lumMod val="50000"/>
                  </a:schemeClr>
                </a:solidFill>
                <a:latin typeface="Times New Roman" panose="02020603050405020304" pitchFamily="18" charset="0"/>
                <a:cs typeface="Times New Roman" panose="02020603050405020304" pitchFamily="18" charset="0"/>
              </a:endParaRPr>
            </a:p>
          </p:txBody>
        </p:sp>
        <p:sp>
          <p:nvSpPr>
            <p:cNvPr id="60" name="Line 12"/>
            <p:cNvSpPr>
              <a:spLocks noChangeShapeType="1"/>
            </p:cNvSpPr>
            <p:nvPr/>
          </p:nvSpPr>
          <p:spPr bwMode="auto">
            <a:xfrm>
              <a:off x="-908524" y="3873499"/>
              <a:ext cx="0" cy="5302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pPr>
              <a:endParaRPr lang="it-IT" sz="4000">
                <a:solidFill>
                  <a:schemeClr val="bg1">
                    <a:lumMod val="50000"/>
                  </a:schemeClr>
                </a:solidFill>
                <a:latin typeface="Times New Roman" panose="02020603050405020304" pitchFamily="18" charset="0"/>
                <a:cs typeface="Times New Roman" panose="02020603050405020304" pitchFamily="18" charset="0"/>
              </a:endParaRPr>
            </a:p>
          </p:txBody>
        </p:sp>
        <p:sp>
          <p:nvSpPr>
            <p:cNvPr id="61" name="Text Box 52"/>
            <p:cNvSpPr txBox="1">
              <a:spLocks noChangeArrowheads="1"/>
            </p:cNvSpPr>
            <p:nvPr/>
          </p:nvSpPr>
          <p:spPr bwMode="auto">
            <a:xfrm>
              <a:off x="-3943918" y="3836933"/>
              <a:ext cx="888384" cy="3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Arrestate</a:t>
              </a:r>
            </a:p>
          </p:txBody>
        </p:sp>
        <p:sp>
          <p:nvSpPr>
            <p:cNvPr id="62" name="Text Box 53"/>
            <p:cNvSpPr txBox="1">
              <a:spLocks noChangeArrowheads="1"/>
            </p:cNvSpPr>
            <p:nvPr/>
          </p:nvSpPr>
          <p:spPr bwMode="auto">
            <a:xfrm>
              <a:off x="-3899975" y="4116676"/>
              <a:ext cx="753581" cy="3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Deferite</a:t>
              </a:r>
            </a:p>
          </p:txBody>
        </p:sp>
      </p:grpSp>
      <p:sp>
        <p:nvSpPr>
          <p:cNvPr id="63" name="Text Box 22"/>
          <p:cNvSpPr txBox="1">
            <a:spLocks noChangeArrowheads="1"/>
          </p:cNvSpPr>
          <p:nvPr/>
        </p:nvSpPr>
        <p:spPr bwMode="auto">
          <a:xfrm>
            <a:off x="5673080" y="1973451"/>
            <a:ext cx="572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squar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800" b="1" dirty="0">
                <a:solidFill>
                  <a:schemeClr val="bg1">
                    <a:lumMod val="50000"/>
                  </a:schemeClr>
                </a:solidFill>
                <a:latin typeface="Times New Roman" panose="02020603050405020304" pitchFamily="18" charset="0"/>
                <a:cs typeface="Times New Roman" panose="02020603050405020304" pitchFamily="18" charset="0"/>
              </a:rPr>
              <a:t>51</a:t>
            </a:r>
            <a:endParaRPr lang="it-IT" altLang="it-IT" sz="1400" b="1" dirty="0">
              <a:solidFill>
                <a:schemeClr val="bg1">
                  <a:lumMod val="50000"/>
                </a:schemeClr>
              </a:solidFill>
              <a:latin typeface="Times New Roman" panose="02020603050405020304" pitchFamily="18" charset="0"/>
              <a:cs typeface="Times New Roman" panose="02020603050405020304" pitchFamily="18" charset="0"/>
            </a:endParaRPr>
          </a:p>
        </p:txBody>
      </p:sp>
      <p:sp>
        <p:nvSpPr>
          <p:cNvPr id="64" name="Text Box 22"/>
          <p:cNvSpPr txBox="1">
            <a:spLocks noChangeArrowheads="1"/>
          </p:cNvSpPr>
          <p:nvPr/>
        </p:nvSpPr>
        <p:spPr bwMode="auto">
          <a:xfrm>
            <a:off x="5443399" y="2261483"/>
            <a:ext cx="9497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squar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800" b="1" dirty="0">
                <a:solidFill>
                  <a:schemeClr val="bg1">
                    <a:lumMod val="50000"/>
                  </a:schemeClr>
                </a:solidFill>
                <a:latin typeface="Times New Roman" panose="02020603050405020304" pitchFamily="18" charset="0"/>
                <a:cs typeface="Times New Roman" panose="02020603050405020304" pitchFamily="18" charset="0"/>
              </a:rPr>
              <a:t>1.983</a:t>
            </a:r>
            <a:endParaRPr lang="it-IT" altLang="it-IT" sz="1400" b="1" dirty="0">
              <a:solidFill>
                <a:schemeClr val="bg1">
                  <a:lumMod val="50000"/>
                </a:schemeClr>
              </a:solidFill>
              <a:latin typeface="Times New Roman" panose="02020603050405020304" pitchFamily="18" charset="0"/>
              <a:cs typeface="Times New Roman" panose="02020603050405020304" pitchFamily="18" charset="0"/>
            </a:endParaRPr>
          </a:p>
        </p:txBody>
      </p:sp>
      <p:grpSp>
        <p:nvGrpSpPr>
          <p:cNvPr id="3" name="Gruppo 2">
            <a:extLst>
              <a:ext uri="{FF2B5EF4-FFF2-40B4-BE49-F238E27FC236}">
                <a16:creationId xmlns:a16="http://schemas.microsoft.com/office/drawing/2014/main" id="{C81B1326-1606-4316-A49E-08CEB016065B}"/>
              </a:ext>
            </a:extLst>
          </p:cNvPr>
          <p:cNvGrpSpPr/>
          <p:nvPr/>
        </p:nvGrpSpPr>
        <p:grpSpPr>
          <a:xfrm>
            <a:off x="5169024" y="3018438"/>
            <a:ext cx="1842171" cy="3218874"/>
            <a:chOff x="5981832" y="3018438"/>
            <a:chExt cx="1842171" cy="3218874"/>
          </a:xfrm>
        </p:grpSpPr>
        <p:sp>
          <p:nvSpPr>
            <p:cNvPr id="65" name="Text Box 22"/>
            <p:cNvSpPr txBox="1">
              <a:spLocks noChangeArrowheads="1"/>
            </p:cNvSpPr>
            <p:nvPr/>
          </p:nvSpPr>
          <p:spPr bwMode="auto">
            <a:xfrm>
              <a:off x="6487624" y="3018438"/>
              <a:ext cx="7489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27.518</a:t>
              </a:r>
            </a:p>
          </p:txBody>
        </p:sp>
        <p:grpSp>
          <p:nvGrpSpPr>
            <p:cNvPr id="2" name="Gruppo 1">
              <a:extLst>
                <a:ext uri="{FF2B5EF4-FFF2-40B4-BE49-F238E27FC236}">
                  <a16:creationId xmlns:a16="http://schemas.microsoft.com/office/drawing/2014/main" id="{7A68EB8A-91B0-4B42-81B8-7DCE8C78E534}"/>
                </a:ext>
              </a:extLst>
            </p:cNvPr>
            <p:cNvGrpSpPr/>
            <p:nvPr/>
          </p:nvGrpSpPr>
          <p:grpSpPr>
            <a:xfrm>
              <a:off x="5981832" y="3429000"/>
              <a:ext cx="1842171" cy="2354778"/>
              <a:chOff x="5981832" y="3429000"/>
              <a:chExt cx="1842171" cy="2354778"/>
            </a:xfrm>
          </p:grpSpPr>
          <p:sp>
            <p:nvSpPr>
              <p:cNvPr id="66" name="Text Box 23"/>
              <p:cNvSpPr txBox="1">
                <a:spLocks noChangeArrowheads="1"/>
              </p:cNvSpPr>
              <p:nvPr/>
            </p:nvSpPr>
            <p:spPr bwMode="auto">
              <a:xfrm>
                <a:off x="6538923" y="3429000"/>
                <a:ext cx="6463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2.784</a:t>
                </a:r>
              </a:p>
            </p:txBody>
          </p:sp>
          <p:sp>
            <p:nvSpPr>
              <p:cNvPr id="67" name="Text Box 23"/>
              <p:cNvSpPr txBox="1">
                <a:spLocks noChangeArrowheads="1"/>
              </p:cNvSpPr>
              <p:nvPr/>
            </p:nvSpPr>
            <p:spPr bwMode="auto">
              <a:xfrm>
                <a:off x="6537178" y="3810526"/>
                <a:ext cx="6463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4.456</a:t>
                </a:r>
              </a:p>
            </p:txBody>
          </p:sp>
          <p:sp>
            <p:nvSpPr>
              <p:cNvPr id="68" name="Text Box 38"/>
              <p:cNvSpPr txBox="1">
                <a:spLocks noChangeArrowheads="1"/>
              </p:cNvSpPr>
              <p:nvPr/>
            </p:nvSpPr>
            <p:spPr bwMode="auto">
              <a:xfrm>
                <a:off x="6537919" y="4170566"/>
                <a:ext cx="634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3.112</a:t>
                </a:r>
              </a:p>
            </p:txBody>
          </p:sp>
          <p:sp>
            <p:nvSpPr>
              <p:cNvPr id="69" name="Text Box 26"/>
              <p:cNvSpPr txBox="1">
                <a:spLocks noChangeArrowheads="1"/>
              </p:cNvSpPr>
              <p:nvPr/>
            </p:nvSpPr>
            <p:spPr bwMode="auto">
              <a:xfrm>
                <a:off x="5981832" y="4602614"/>
                <a:ext cx="18421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273.000 </a:t>
                </a:r>
                <a:r>
                  <a:rPr lang="it-IT" altLang="it-IT" sz="1300" b="1" dirty="0">
                    <a:solidFill>
                      <a:schemeClr val="bg1">
                        <a:lumMod val="50000"/>
                      </a:schemeClr>
                    </a:solidFill>
                    <a:latin typeface="Times New Roman" panose="02020603050405020304" pitchFamily="18" charset="0"/>
                    <a:cs typeface="Times New Roman" panose="02020603050405020304" pitchFamily="18" charset="0"/>
                  </a:rPr>
                  <a:t>(</a:t>
                </a:r>
                <a:r>
                  <a:rPr lang="it-IT" altLang="it-IT" sz="1300" b="1" dirty="0" err="1">
                    <a:solidFill>
                      <a:schemeClr val="bg1">
                        <a:lumMod val="50000"/>
                      </a:schemeClr>
                    </a:solidFill>
                    <a:latin typeface="Times New Roman" panose="02020603050405020304" pitchFamily="18" charset="0"/>
                    <a:cs typeface="Times New Roman" panose="02020603050405020304" pitchFamily="18" charset="0"/>
                  </a:rPr>
                  <a:t>conf.</a:t>
                </a:r>
                <a:r>
                  <a:rPr lang="it-IT" altLang="it-IT" sz="1300" b="1" dirty="0">
                    <a:solidFill>
                      <a:schemeClr val="bg1">
                        <a:lumMod val="50000"/>
                      </a:schemeClr>
                    </a:solidFill>
                    <a:latin typeface="Times New Roman" panose="02020603050405020304" pitchFamily="18" charset="0"/>
                    <a:cs typeface="Times New Roman" panose="02020603050405020304" pitchFamily="18" charset="0"/>
                  </a:rPr>
                  <a:t>/unità)</a:t>
                </a:r>
              </a:p>
            </p:txBody>
          </p:sp>
          <p:sp>
            <p:nvSpPr>
              <p:cNvPr id="70" name="Text Box 27"/>
              <p:cNvSpPr txBox="1">
                <a:spLocks noChangeArrowheads="1"/>
              </p:cNvSpPr>
              <p:nvPr/>
            </p:nvSpPr>
            <p:spPr bwMode="auto">
              <a:xfrm>
                <a:off x="6275540" y="5018486"/>
                <a:ext cx="125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€ 11.906.000</a:t>
                </a:r>
              </a:p>
            </p:txBody>
          </p:sp>
          <p:sp>
            <p:nvSpPr>
              <p:cNvPr id="71" name="Text Box 28"/>
              <p:cNvSpPr txBox="1">
                <a:spLocks noChangeArrowheads="1"/>
              </p:cNvSpPr>
              <p:nvPr/>
            </p:nvSpPr>
            <p:spPr bwMode="auto">
              <a:xfrm>
                <a:off x="6609188" y="5445224"/>
                <a:ext cx="4924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240</a:t>
                </a:r>
              </a:p>
            </p:txBody>
          </p:sp>
        </p:grpSp>
        <p:sp>
          <p:nvSpPr>
            <p:cNvPr id="72" name="Text Box 29"/>
            <p:cNvSpPr txBox="1">
              <a:spLocks noChangeArrowheads="1"/>
            </p:cNvSpPr>
            <p:nvPr/>
          </p:nvSpPr>
          <p:spPr bwMode="auto">
            <a:xfrm>
              <a:off x="6321156" y="5898758"/>
              <a:ext cx="11592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wrap="none" anchor="ctr">
              <a:spAutoFit/>
            </a:bodyPr>
            <a:lstStyle>
              <a:lvl1pPr algn="l">
                <a:spcBef>
                  <a:spcPct val="20000"/>
                </a:spcBef>
                <a:buFont typeface="Arial" charset="0"/>
                <a:buChar char="•"/>
                <a:defRPr sz="3200">
                  <a:solidFill>
                    <a:schemeClr val="tx1"/>
                  </a:solidFill>
                  <a:latin typeface="Calibri" pitchFamily="34" charset="0"/>
                </a:defRPr>
              </a:lvl1pPr>
              <a:lvl2pPr marL="742950" indent="-285750" algn="l">
                <a:spcBef>
                  <a:spcPct val="20000"/>
                </a:spcBef>
                <a:buFont typeface="Arial" charset="0"/>
                <a:buChar char="–"/>
                <a:defRPr sz="2800">
                  <a:solidFill>
                    <a:schemeClr val="tx1"/>
                  </a:solidFill>
                  <a:latin typeface="Calibri" pitchFamily="34" charset="0"/>
                </a:defRPr>
              </a:lvl2pPr>
              <a:lvl3pPr marL="1143000" indent="-228600" algn="l">
                <a:spcBef>
                  <a:spcPct val="20000"/>
                </a:spcBef>
                <a:buFont typeface="Arial" charset="0"/>
                <a:buChar char="•"/>
                <a:defRPr sz="2400">
                  <a:solidFill>
                    <a:schemeClr val="tx1"/>
                  </a:solidFill>
                  <a:latin typeface="Calibri" pitchFamily="34" charset="0"/>
                </a:defRPr>
              </a:lvl3pPr>
              <a:lvl4pPr marL="1600200" indent="-228600" algn="l">
                <a:spcBef>
                  <a:spcPct val="20000"/>
                </a:spcBef>
                <a:buFont typeface="Arial" charset="0"/>
                <a:buChar char="–"/>
                <a:defRPr sz="2000">
                  <a:solidFill>
                    <a:schemeClr val="tx1"/>
                  </a:solidFill>
                  <a:latin typeface="Calibri" pitchFamily="34" charset="0"/>
                </a:defRPr>
              </a:lvl4pPr>
              <a:lvl5pPr marL="2057400" indent="-228600" algn="l">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it-IT" altLang="it-IT" sz="1600" b="1" dirty="0">
                  <a:solidFill>
                    <a:schemeClr val="bg1">
                      <a:lumMod val="50000"/>
                    </a:schemeClr>
                  </a:solidFill>
                  <a:latin typeface="Times New Roman" panose="02020603050405020304" pitchFamily="18" charset="0"/>
                  <a:cs typeface="Times New Roman" panose="02020603050405020304" pitchFamily="18" charset="0"/>
                </a:rPr>
                <a:t>€ 2.822.400</a:t>
              </a:r>
            </a:p>
          </p:txBody>
        </p:sp>
      </p:grpSp>
      <p:sp>
        <p:nvSpPr>
          <p:cNvPr id="51" name="CasellaDiTesto 50"/>
          <p:cNvSpPr txBox="1"/>
          <p:nvPr/>
        </p:nvSpPr>
        <p:spPr>
          <a:xfrm>
            <a:off x="6864683" y="84273"/>
            <a:ext cx="2994578" cy="369332"/>
          </a:xfrm>
          <a:prstGeom prst="rect">
            <a:avLst/>
          </a:prstGeom>
          <a:noFill/>
        </p:spPr>
        <p:txBody>
          <a:bodyPr wrap="square" rtlCol="0">
            <a:spAutoFit/>
          </a:bodyPr>
          <a:lstStyle/>
          <a:p>
            <a:r>
              <a:rPr lang="it-IT" b="1" dirty="0">
                <a:solidFill>
                  <a:srgbClr val="FFFF00"/>
                </a:solidFill>
                <a:latin typeface="Times New Roman" panose="02020603050405020304" pitchFamily="18" charset="0"/>
                <a:cs typeface="Times New Roman" panose="02020603050405020304" pitchFamily="18" charset="0"/>
              </a:rPr>
              <a:t>ATTIVITÀ OPERATIVA</a:t>
            </a:r>
          </a:p>
        </p:txBody>
      </p:sp>
      <p:pic>
        <p:nvPicPr>
          <p:cNvPr id="52" name="Immagine 51">
            <a:extLst>
              <a:ext uri="{FF2B5EF4-FFF2-40B4-BE49-F238E27FC236}">
                <a16:creationId xmlns:a16="http://schemas.microsoft.com/office/drawing/2014/main" id="{C85129DB-8D1A-4D4F-8001-6929AFA9725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76648" y="2417830"/>
            <a:ext cx="1896832" cy="3747474"/>
          </a:xfrm>
          <a:prstGeom prst="rect">
            <a:avLst/>
          </a:prstGeom>
          <a:ln>
            <a:noFill/>
          </a:ln>
          <a:effectLst>
            <a:outerShdw blurRad="292100" dist="139700" dir="2700000" algn="tl" rotWithShape="0">
              <a:srgbClr val="333333">
                <a:alpha val="65000"/>
              </a:srgbClr>
            </a:outerShdw>
            <a:softEdge rad="63500"/>
          </a:effectLst>
        </p:spPr>
      </p:pic>
    </p:spTree>
    <p:extLst>
      <p:ext uri="{BB962C8B-B14F-4D97-AF65-F5344CB8AC3E}">
        <p14:creationId xmlns:p14="http://schemas.microsoft.com/office/powerpoint/2010/main" val="3369995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2">
            <a:alphaModFix amt="31000"/>
            <a:lum/>
          </a:blip>
          <a:srcRect/>
          <a:stretch>
            <a:fillRect/>
          </a:stretch>
        </a:blipFill>
        <a:effectLst/>
      </p:bgPr>
    </p:bg>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E3110BFF-D7E7-4EFD-9856-56FA3860CF36}"/>
              </a:ext>
            </a:extLst>
          </p:cNvPr>
          <p:cNvSpPr>
            <a:spLocks noGrp="1"/>
          </p:cNvSpPr>
          <p:nvPr>
            <p:ph type="title"/>
          </p:nvPr>
        </p:nvSpPr>
        <p:spPr>
          <a:xfrm>
            <a:off x="1373189" y="969640"/>
            <a:ext cx="7161213" cy="443136"/>
          </a:xfrm>
        </p:spPr>
        <p:txBody>
          <a:bodyPr/>
          <a:lstStyle/>
          <a:p>
            <a:r>
              <a:rPr lang="it-IT" sz="1800" dirty="0">
                <a:solidFill>
                  <a:srgbClr val="00206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VIOLAZIONI NEL SETTORE SANITARIO E FARMACEUTICO</a:t>
            </a:r>
            <a:endParaRPr lang="it-IT" sz="1800" dirty="0">
              <a:effectLst>
                <a:outerShdw blurRad="38100" dist="38100" dir="2700000" algn="tl">
                  <a:srgbClr val="000000">
                    <a:alpha val="43137"/>
                  </a:srgbClr>
                </a:outerShdw>
              </a:effectLst>
            </a:endParaRPr>
          </a:p>
        </p:txBody>
      </p:sp>
      <p:sp>
        <p:nvSpPr>
          <p:cNvPr id="3" name="CasellaDiTesto 2">
            <a:extLst>
              <a:ext uri="{FF2B5EF4-FFF2-40B4-BE49-F238E27FC236}">
                <a16:creationId xmlns:a16="http://schemas.microsoft.com/office/drawing/2014/main" id="{940B2F62-CB10-4B69-A0E6-E046798A79C7}"/>
              </a:ext>
            </a:extLst>
          </p:cNvPr>
          <p:cNvSpPr txBox="1"/>
          <p:nvPr/>
        </p:nvSpPr>
        <p:spPr>
          <a:xfrm>
            <a:off x="6825208" y="116632"/>
            <a:ext cx="2994578" cy="369332"/>
          </a:xfrm>
          <a:prstGeom prst="rect">
            <a:avLst/>
          </a:prstGeom>
          <a:noFill/>
        </p:spPr>
        <p:txBody>
          <a:bodyPr wrap="square" rtlCol="0">
            <a:spAutoFit/>
          </a:bodyPr>
          <a:lstStyle/>
          <a:p>
            <a:r>
              <a:rPr lang="it-IT" b="1" dirty="0">
                <a:solidFill>
                  <a:srgbClr val="FFFF00"/>
                </a:solidFill>
                <a:latin typeface="Times New Roman" panose="02020603050405020304" pitchFamily="18" charset="0"/>
                <a:cs typeface="Times New Roman" panose="02020603050405020304" pitchFamily="18" charset="0"/>
              </a:rPr>
              <a:t>ATTIVITÀ OPERATIVA</a:t>
            </a:r>
          </a:p>
        </p:txBody>
      </p:sp>
      <p:graphicFrame>
        <p:nvGraphicFramePr>
          <p:cNvPr id="5" name="Tabella 4">
            <a:extLst>
              <a:ext uri="{FF2B5EF4-FFF2-40B4-BE49-F238E27FC236}">
                <a16:creationId xmlns:a16="http://schemas.microsoft.com/office/drawing/2014/main" id="{CA7EC6F2-308F-4032-956E-FCD1EF8BB4EF}"/>
              </a:ext>
            </a:extLst>
          </p:cNvPr>
          <p:cNvGraphicFramePr>
            <a:graphicFrameLocks noGrp="1"/>
          </p:cNvGraphicFramePr>
          <p:nvPr>
            <p:extLst/>
          </p:nvPr>
        </p:nvGraphicFramePr>
        <p:xfrm>
          <a:off x="1172580" y="1504458"/>
          <a:ext cx="7560839" cy="5083558"/>
        </p:xfrm>
        <a:graphic>
          <a:graphicData uri="http://schemas.openxmlformats.org/drawingml/2006/table">
            <a:tbl>
              <a:tblPr firstRow="1" firstCol="1" bandRow="1"/>
              <a:tblGrid>
                <a:gridCol w="3143528">
                  <a:extLst>
                    <a:ext uri="{9D8B030D-6E8A-4147-A177-3AD203B41FA5}">
                      <a16:colId xmlns:a16="http://schemas.microsoft.com/office/drawing/2014/main" val="3990058064"/>
                    </a:ext>
                  </a:extLst>
                </a:gridCol>
                <a:gridCol w="1340674">
                  <a:extLst>
                    <a:ext uri="{9D8B030D-6E8A-4147-A177-3AD203B41FA5}">
                      <a16:colId xmlns:a16="http://schemas.microsoft.com/office/drawing/2014/main" val="3548159560"/>
                    </a:ext>
                  </a:extLst>
                </a:gridCol>
                <a:gridCol w="967049">
                  <a:extLst>
                    <a:ext uri="{9D8B030D-6E8A-4147-A177-3AD203B41FA5}">
                      <a16:colId xmlns:a16="http://schemas.microsoft.com/office/drawing/2014/main" val="1367965433"/>
                    </a:ext>
                  </a:extLst>
                </a:gridCol>
                <a:gridCol w="2109588">
                  <a:extLst>
                    <a:ext uri="{9D8B030D-6E8A-4147-A177-3AD203B41FA5}">
                      <a16:colId xmlns:a16="http://schemas.microsoft.com/office/drawing/2014/main" val="935683589"/>
                    </a:ext>
                  </a:extLst>
                </a:gridCol>
              </a:tblGrid>
              <a:tr h="290431">
                <a:tc>
                  <a:txBody>
                    <a:bodyPr/>
                    <a:lstStyle/>
                    <a:p>
                      <a:pPr algn="ctr">
                        <a:lnSpc>
                          <a:spcPct val="107000"/>
                        </a:lnSpc>
                        <a:spcAft>
                          <a:spcPts val="0"/>
                        </a:spcAft>
                      </a:pPr>
                      <a:r>
                        <a:rPr lang="it-IT" sz="140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Infrazioni (2022-2023)</a:t>
                      </a:r>
                      <a:endParaRPr lang="it-IT"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3877A6"/>
                      </a:solidFill>
                      <a:prstDash val="solid"/>
                      <a:round/>
                      <a:headEnd type="none" w="med" len="med"/>
                      <a:tailEnd type="none" w="med" len="med"/>
                    </a:lnL>
                    <a:lnR w="12700" cap="flat" cmpd="sng" algn="ctr">
                      <a:solidFill>
                        <a:srgbClr val="3877A6"/>
                      </a:solidFill>
                      <a:prstDash val="solid"/>
                      <a:round/>
                      <a:headEnd type="none" w="med" len="med"/>
                      <a:tailEnd type="none" w="med" len="med"/>
                    </a:lnR>
                    <a:lnT w="12700" cap="flat" cmpd="sng" algn="ctr">
                      <a:solidFill>
                        <a:srgbClr val="3877A6"/>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3864"/>
                    </a:solidFill>
                  </a:tcPr>
                </a:tc>
                <a:tc>
                  <a:txBody>
                    <a:bodyPr/>
                    <a:lstStyle/>
                    <a:p>
                      <a:pPr algn="ctr">
                        <a:lnSpc>
                          <a:spcPct val="107000"/>
                        </a:lnSpc>
                        <a:spcAft>
                          <a:spcPts val="0"/>
                        </a:spcAft>
                      </a:pPr>
                      <a:r>
                        <a:rPr lang="it-IT" sz="140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Contestazioni</a:t>
                      </a:r>
                      <a:endParaRPr lang="it-IT"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3877A6"/>
                      </a:solidFill>
                      <a:prstDash val="solid"/>
                      <a:round/>
                      <a:headEnd type="none" w="med" len="med"/>
                      <a:tailEnd type="none" w="med" len="med"/>
                    </a:lnL>
                    <a:lnR w="12700" cap="flat" cmpd="sng" algn="ctr">
                      <a:solidFill>
                        <a:srgbClr val="3877A6"/>
                      </a:solidFill>
                      <a:prstDash val="solid"/>
                      <a:round/>
                      <a:headEnd type="none" w="med" len="med"/>
                      <a:tailEnd type="none" w="med" len="med"/>
                    </a:lnR>
                    <a:lnT w="12700" cap="flat" cmpd="sng" algn="ctr">
                      <a:solidFill>
                        <a:srgbClr val="3877A6"/>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3864"/>
                    </a:solidFill>
                  </a:tcPr>
                </a:tc>
                <a:tc>
                  <a:txBody>
                    <a:bodyPr/>
                    <a:lstStyle/>
                    <a:p>
                      <a:pPr algn="ctr">
                        <a:lnSpc>
                          <a:spcPct val="107000"/>
                        </a:lnSpc>
                        <a:spcAft>
                          <a:spcPts val="0"/>
                        </a:spcAft>
                      </a:pPr>
                      <a:r>
                        <a:rPr lang="it-IT" sz="140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Totale sanzioni </a:t>
                      </a:r>
                      <a:endParaRPr lang="it-IT"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3877A6"/>
                      </a:solidFill>
                      <a:prstDash val="solid"/>
                      <a:round/>
                      <a:headEnd type="none" w="med" len="med"/>
                      <a:tailEnd type="none" w="med" len="med"/>
                    </a:lnL>
                    <a:lnR w="12700" cap="flat" cmpd="sng" algn="ctr">
                      <a:solidFill>
                        <a:srgbClr val="3877A6"/>
                      </a:solidFill>
                      <a:prstDash val="solid"/>
                      <a:round/>
                      <a:headEnd type="none" w="med" len="med"/>
                      <a:tailEnd type="none" w="med" len="med"/>
                    </a:lnR>
                    <a:lnT w="12700" cap="flat" cmpd="sng" algn="ctr">
                      <a:solidFill>
                        <a:srgbClr val="3877A6"/>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3864"/>
                    </a:solidFill>
                  </a:tcPr>
                </a:tc>
                <a:tc>
                  <a:txBody>
                    <a:bodyPr/>
                    <a:lstStyle/>
                    <a:p>
                      <a:pPr algn="ctr">
                        <a:lnSpc>
                          <a:spcPct val="107000"/>
                        </a:lnSpc>
                        <a:spcAft>
                          <a:spcPts val="0"/>
                        </a:spcAft>
                      </a:pPr>
                      <a:r>
                        <a:rPr lang="it-IT" sz="140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Incidenza sul totale delle sanzioni</a:t>
                      </a:r>
                      <a:endParaRPr lang="it-IT"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3877A6"/>
                      </a:solidFill>
                      <a:prstDash val="solid"/>
                      <a:round/>
                      <a:headEnd type="none" w="med" len="med"/>
                      <a:tailEnd type="none" w="med" len="med"/>
                    </a:lnL>
                    <a:lnR>
                      <a:noFill/>
                    </a:lnR>
                    <a:lnT w="12700" cap="flat" cmpd="sng" algn="ctr">
                      <a:solidFill>
                        <a:srgbClr val="3877A6"/>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3864"/>
                    </a:solidFill>
                  </a:tcPr>
                </a:tc>
                <a:extLst>
                  <a:ext uri="{0D108BD9-81ED-4DB2-BD59-A6C34878D82A}">
                    <a16:rowId xmlns:a16="http://schemas.microsoft.com/office/drawing/2014/main" val="1619001156"/>
                  </a:ext>
                </a:extLst>
              </a:tr>
              <a:tr h="406706">
                <a:tc>
                  <a:txBody>
                    <a:bodyPr/>
                    <a:lstStyle/>
                    <a:p>
                      <a:pPr>
                        <a:lnSpc>
                          <a:spcPct val="107000"/>
                        </a:lnSpc>
                        <a:spcAft>
                          <a:spcPts val="0"/>
                        </a:spcAft>
                      </a:pPr>
                      <a:r>
                        <a:rPr lang="it-IT"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Leggi e regolamenti regionali </a:t>
                      </a:r>
                      <a:r>
                        <a:rPr lang="it-IT"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(carenze autorizzative, funzionali e strutturali)</a:t>
                      </a:r>
                      <a:endParaRPr lang="it-I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3.189</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13">
                  <a:txBody>
                    <a:bodyPr/>
                    <a:lstStyle/>
                    <a:p>
                      <a:pPr algn="ctr">
                        <a:lnSpc>
                          <a:spcPct val="107000"/>
                        </a:lnSpc>
                        <a:spcAft>
                          <a:spcPts val="0"/>
                        </a:spcAft>
                      </a:pPr>
                      <a:r>
                        <a:rPr lang="it-IT"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16.108</a:t>
                      </a:r>
                      <a:endParaRPr lang="it-IT"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a:t>
                      </a:r>
                      <a:endParaRPr lang="it-IT"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3699281"/>
                  </a:ext>
                </a:extLst>
              </a:tr>
              <a:tr h="500337">
                <a:tc>
                  <a:txBody>
                    <a:bodyPr/>
                    <a:lstStyle/>
                    <a:p>
                      <a:pPr>
                        <a:lnSpc>
                          <a:spcPct val="107000"/>
                        </a:lnSpc>
                        <a:spcAft>
                          <a:spcPts val="0"/>
                        </a:spcAft>
                      </a:pPr>
                      <a:r>
                        <a:rPr lang="it-IT"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Artt. 476, 478, 479, 480 ecc. c.p</a:t>
                      </a:r>
                      <a:r>
                        <a:rPr lang="it-IT"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(falso materiale  -ideologico in certificazione e/o atti)</a:t>
                      </a:r>
                      <a:endParaRPr lang="it-I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1.491</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t-IT"/>
                    </a:p>
                  </a:txBody>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1134169"/>
                  </a:ext>
                </a:extLst>
              </a:tr>
              <a:tr h="324780">
                <a:tc>
                  <a:txBody>
                    <a:bodyPr/>
                    <a:lstStyle/>
                    <a:p>
                      <a:pPr>
                        <a:lnSpc>
                          <a:spcPct val="107000"/>
                        </a:lnSpc>
                        <a:spcAft>
                          <a:spcPts val="0"/>
                        </a:spcAft>
                      </a:pPr>
                      <a:r>
                        <a:rPr lang="it-IT"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Art. 348 c.p. </a:t>
                      </a:r>
                      <a:r>
                        <a:rPr lang="it-IT"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(esercizio abusivo professioni sanitarie)</a:t>
                      </a:r>
                      <a:endParaRPr lang="it-I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1.339</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t-IT"/>
                    </a:p>
                  </a:txBody>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7103104"/>
                  </a:ext>
                </a:extLst>
              </a:tr>
              <a:tr h="324780">
                <a:tc>
                  <a:txBody>
                    <a:bodyPr/>
                    <a:lstStyle/>
                    <a:p>
                      <a:pPr>
                        <a:lnSpc>
                          <a:spcPct val="107000"/>
                        </a:lnSpc>
                        <a:spcAft>
                          <a:spcPts val="0"/>
                        </a:spcAft>
                      </a:pPr>
                      <a:r>
                        <a:rPr lang="it-IT"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art. 640 c.p.</a:t>
                      </a:r>
                      <a:r>
                        <a:rPr lang="it-IT"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(truffa aggravata)</a:t>
                      </a:r>
                      <a:endParaRPr lang="it-I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527</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t-IT"/>
                    </a:p>
                  </a:txBody>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2589226"/>
                  </a:ext>
                </a:extLst>
              </a:tr>
              <a:tr h="324780">
                <a:tc>
                  <a:txBody>
                    <a:bodyPr/>
                    <a:lstStyle/>
                    <a:p>
                      <a:pPr>
                        <a:lnSpc>
                          <a:spcPct val="107000"/>
                        </a:lnSpc>
                        <a:spcAft>
                          <a:spcPts val="0"/>
                        </a:spcAft>
                      </a:pPr>
                      <a:r>
                        <a:rPr lang="it-IT" sz="12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D.lgs</a:t>
                      </a:r>
                      <a:r>
                        <a:rPr lang="it-IT"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81/2008</a:t>
                      </a:r>
                      <a:r>
                        <a:rPr lang="it-IT"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(T.U. sicurezza luoghi di lavoro)</a:t>
                      </a:r>
                      <a:endParaRPr lang="it-I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392</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t-IT"/>
                    </a:p>
                  </a:txBody>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2126103"/>
                  </a:ext>
                </a:extLst>
              </a:tr>
              <a:tr h="235247">
                <a:tc>
                  <a:txBody>
                    <a:bodyPr/>
                    <a:lstStyle/>
                    <a:p>
                      <a:pPr>
                        <a:lnSpc>
                          <a:spcPct val="107000"/>
                        </a:lnSpc>
                        <a:spcAft>
                          <a:spcPts val="0"/>
                        </a:spcAft>
                      </a:pPr>
                      <a:r>
                        <a:rPr lang="it-IT"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R.D. 773/1931</a:t>
                      </a:r>
                      <a:r>
                        <a:rPr lang="it-IT"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(T.U. leggi pubblica sicurezza)</a:t>
                      </a:r>
                      <a:endParaRPr lang="it-I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390</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t-IT"/>
                    </a:p>
                  </a:txBody>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0615700"/>
                  </a:ext>
                </a:extLst>
              </a:tr>
              <a:tr h="324780">
                <a:tc>
                  <a:txBody>
                    <a:bodyPr/>
                    <a:lstStyle/>
                    <a:p>
                      <a:pPr>
                        <a:lnSpc>
                          <a:spcPct val="107000"/>
                        </a:lnSpc>
                        <a:spcAft>
                          <a:spcPts val="0"/>
                        </a:spcAft>
                      </a:pPr>
                      <a:r>
                        <a:rPr lang="it-IT"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Artt. 571, 572, 591</a:t>
                      </a:r>
                      <a:r>
                        <a:rPr lang="it-IT"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c.p. (abbandono di incapaci, maltrattamenti)</a:t>
                      </a:r>
                      <a:endParaRPr lang="it-I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373</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t-IT"/>
                    </a:p>
                  </a:txBody>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925931"/>
                  </a:ext>
                </a:extLst>
              </a:tr>
              <a:tr h="324780">
                <a:tc>
                  <a:txBody>
                    <a:bodyPr/>
                    <a:lstStyle/>
                    <a:p>
                      <a:pPr>
                        <a:lnSpc>
                          <a:spcPct val="107000"/>
                        </a:lnSpc>
                        <a:spcAft>
                          <a:spcPts val="0"/>
                        </a:spcAft>
                      </a:pPr>
                      <a:r>
                        <a:rPr lang="it-IT"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R.D. 1265/1934</a:t>
                      </a:r>
                      <a:r>
                        <a:rPr lang="it-IT"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(T.U. Leggi Sanitarie)</a:t>
                      </a:r>
                      <a:endParaRPr lang="it-I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248</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t-IT"/>
                    </a:p>
                  </a:txBody>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6227637"/>
                  </a:ext>
                </a:extLst>
              </a:tr>
              <a:tr h="324780">
                <a:tc>
                  <a:txBody>
                    <a:bodyPr/>
                    <a:lstStyle/>
                    <a:p>
                      <a:pPr>
                        <a:lnSpc>
                          <a:spcPct val="107000"/>
                        </a:lnSpc>
                        <a:spcAft>
                          <a:spcPts val="0"/>
                        </a:spcAft>
                      </a:pPr>
                      <a:r>
                        <a:rPr lang="it-IT"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Artt. 314, 317, 318, 319, 320, 321, 322 c.p.</a:t>
                      </a:r>
                      <a:r>
                        <a:rPr lang="it-IT"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(reati P.A. - peculato, concussione, corruzione)</a:t>
                      </a:r>
                      <a:endParaRPr lang="it-I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240</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t-IT"/>
                    </a:p>
                  </a:txBody>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4949548"/>
                  </a:ext>
                </a:extLst>
              </a:tr>
              <a:tr h="324780">
                <a:tc>
                  <a:txBody>
                    <a:bodyPr/>
                    <a:lstStyle/>
                    <a:p>
                      <a:pPr>
                        <a:lnSpc>
                          <a:spcPct val="107000"/>
                        </a:lnSpc>
                        <a:spcAft>
                          <a:spcPts val="0"/>
                        </a:spcAft>
                      </a:pPr>
                      <a:r>
                        <a:rPr lang="it-IT" sz="1200" b="1"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a:t>
                      </a:r>
                      <a:r>
                        <a:rPr lang="it-IT" sz="12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.lgs</a:t>
                      </a:r>
                      <a:r>
                        <a:rPr lang="it-IT"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206/2005</a:t>
                      </a:r>
                      <a:r>
                        <a:rPr lang="it-IT"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(Codice del Consumo)</a:t>
                      </a:r>
                      <a:endParaRPr lang="it-I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147</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t-IT"/>
                    </a:p>
                  </a:txBody>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6689204"/>
                  </a:ext>
                </a:extLst>
              </a:tr>
              <a:tr h="324780">
                <a:tc>
                  <a:txBody>
                    <a:bodyPr/>
                    <a:lstStyle/>
                    <a:p>
                      <a:pPr>
                        <a:lnSpc>
                          <a:spcPct val="107000"/>
                        </a:lnSpc>
                        <a:spcAft>
                          <a:spcPts val="0"/>
                        </a:spcAft>
                      </a:pPr>
                      <a:r>
                        <a:rPr lang="it-IT"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artt. 443, 445 c.p</a:t>
                      </a:r>
                      <a:r>
                        <a:rPr lang="it-IT"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(farmaci scaduti di validità e/o somministrati in modo pericoloso)</a:t>
                      </a:r>
                      <a:endParaRPr lang="it-I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135</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t-IT"/>
                    </a:p>
                  </a:txBody>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4664272"/>
                  </a:ext>
                </a:extLst>
              </a:tr>
              <a:tr h="324780">
                <a:tc>
                  <a:txBody>
                    <a:bodyPr/>
                    <a:lstStyle/>
                    <a:p>
                      <a:pPr>
                        <a:lnSpc>
                          <a:spcPct val="107000"/>
                        </a:lnSpc>
                        <a:spcAft>
                          <a:spcPts val="0"/>
                        </a:spcAft>
                      </a:pPr>
                      <a:r>
                        <a:rPr lang="it-IT" sz="12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D.lgs</a:t>
                      </a:r>
                      <a:r>
                        <a:rPr lang="it-IT"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219/2006</a:t>
                      </a:r>
                      <a:r>
                        <a:rPr lang="it-IT"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(codice farmaci uso umano)</a:t>
                      </a:r>
                      <a:endParaRPr lang="it-I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131</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t-IT"/>
                    </a:p>
                  </a:txBody>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3839308"/>
                  </a:ext>
                </a:extLst>
              </a:tr>
              <a:tr h="324780">
                <a:tc>
                  <a:txBody>
                    <a:bodyPr/>
                    <a:lstStyle/>
                    <a:p>
                      <a:pPr>
                        <a:lnSpc>
                          <a:spcPct val="107000"/>
                        </a:lnSpc>
                        <a:spcAft>
                          <a:spcPts val="0"/>
                        </a:spcAft>
                      </a:pPr>
                      <a:r>
                        <a:rPr lang="it-IT" sz="12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D.p.r.</a:t>
                      </a:r>
                      <a:r>
                        <a:rPr lang="it-IT"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309/1990</a:t>
                      </a:r>
                      <a:r>
                        <a:rPr lang="it-IT"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(T.U. Sostanze stupefacenti)</a:t>
                      </a:r>
                      <a:endParaRPr lang="it-I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131</a:t>
                      </a:r>
                      <a:endParaRPr lang="it-IT"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t-IT"/>
                    </a:p>
                  </a:txBody>
                  <a:tcPr/>
                </a:tc>
                <a:tc>
                  <a:txBody>
                    <a:bodyPr/>
                    <a:lstStyle/>
                    <a:p>
                      <a:pPr algn="ctr">
                        <a:lnSpc>
                          <a:spcPct val="107000"/>
                        </a:lnSpc>
                        <a:spcAft>
                          <a:spcPts val="0"/>
                        </a:spcAft>
                      </a:pPr>
                      <a:r>
                        <a:rPr lang="it-IT"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it-I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12" marR="360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1912441"/>
                  </a:ext>
                </a:extLst>
              </a:tr>
            </a:tbl>
          </a:graphicData>
        </a:graphic>
      </p:graphicFrame>
    </p:spTree>
    <p:extLst>
      <p:ext uri="{BB962C8B-B14F-4D97-AF65-F5344CB8AC3E}">
        <p14:creationId xmlns:p14="http://schemas.microsoft.com/office/powerpoint/2010/main" val="42304773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ChangeArrowheads="1"/>
          </p:cNvSpPr>
          <p:nvPr/>
        </p:nvSpPr>
        <p:spPr bwMode="auto">
          <a:xfrm>
            <a:off x="1892301" y="8265"/>
            <a:ext cx="74945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nchor="ct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r" eaLnBrk="0" fontAlgn="base" hangingPunct="0">
              <a:spcBef>
                <a:spcPct val="0"/>
              </a:spcBef>
              <a:spcAft>
                <a:spcPct val="0"/>
              </a:spcAft>
              <a:buNone/>
              <a:defRPr/>
            </a:pPr>
            <a:endParaRPr lang="it-IT" altLang="it-IT" sz="2800" i="1" dirty="0">
              <a:solidFill>
                <a:srgbClr val="FFFFFF"/>
              </a:solidFill>
              <a:latin typeface="Book Antiqua" pitchFamily="18" charset="0"/>
              <a:cs typeface="Arial" charset="0"/>
            </a:endParaRPr>
          </a:p>
        </p:txBody>
      </p:sp>
      <p:sp>
        <p:nvSpPr>
          <p:cNvPr id="16387" name="Rettangolo 160"/>
          <p:cNvSpPr>
            <a:spLocks noChangeArrowheads="1"/>
          </p:cNvSpPr>
          <p:nvPr/>
        </p:nvSpPr>
        <p:spPr bwMode="auto">
          <a:xfrm>
            <a:off x="4843465" y="476404"/>
            <a:ext cx="45021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nchor="ct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r" eaLnBrk="0" fontAlgn="base" hangingPunct="0">
              <a:spcBef>
                <a:spcPct val="0"/>
              </a:spcBef>
              <a:spcAft>
                <a:spcPct val="0"/>
              </a:spcAft>
              <a:buNone/>
              <a:defRPr/>
            </a:pPr>
            <a:endParaRPr lang="it-IT" altLang="it-IT" sz="2400" i="1" dirty="0">
              <a:solidFill>
                <a:srgbClr val="FFFFFF"/>
              </a:solidFill>
              <a:latin typeface="Book Antiqua" pitchFamily="18" charset="0"/>
              <a:cs typeface="Arial" charset="0"/>
            </a:endParaRPr>
          </a:p>
        </p:txBody>
      </p:sp>
      <p:grpSp>
        <p:nvGrpSpPr>
          <p:cNvPr id="7" name="Gruppo 3"/>
          <p:cNvGrpSpPr>
            <a:grpSpLocks/>
          </p:cNvGrpSpPr>
          <p:nvPr/>
        </p:nvGrpSpPr>
        <p:grpSpPr bwMode="auto">
          <a:xfrm>
            <a:off x="488505" y="95231"/>
            <a:ext cx="820396" cy="762884"/>
            <a:chOff x="2927350" y="144463"/>
            <a:chExt cx="2479675" cy="2305050"/>
          </a:xfrm>
          <a:solidFill>
            <a:schemeClr val="accent3"/>
          </a:solidFill>
        </p:grpSpPr>
        <p:sp>
          <p:nvSpPr>
            <p:cNvPr id="8" name="Freeform 28"/>
            <p:cNvSpPr>
              <a:spLocks/>
            </p:cNvSpPr>
            <p:nvPr/>
          </p:nvSpPr>
          <p:spPr bwMode="auto">
            <a:xfrm>
              <a:off x="3686125" y="354013"/>
              <a:ext cx="1472022" cy="905013"/>
            </a:xfrm>
            <a:custGeom>
              <a:avLst/>
              <a:gdLst>
                <a:gd name="T0" fmla="*/ 39472649 w 9700"/>
                <a:gd name="T1" fmla="*/ 134642491 h 5945"/>
                <a:gd name="T2" fmla="*/ 37261733 w 9700"/>
                <a:gd name="T3" fmla="*/ 128130507 h 5945"/>
                <a:gd name="T4" fmla="*/ 35304247 w 9700"/>
                <a:gd name="T5" fmla="*/ 121409968 h 5945"/>
                <a:gd name="T6" fmla="*/ 33554059 w 9700"/>
                <a:gd name="T7" fmla="*/ 114504011 h 5945"/>
                <a:gd name="T8" fmla="*/ 31251027 w 9700"/>
                <a:gd name="T9" fmla="*/ 104006164 h 5945"/>
                <a:gd name="T10" fmla="*/ 28809899 w 9700"/>
                <a:gd name="T11" fmla="*/ 90147820 h 5945"/>
                <a:gd name="T12" fmla="*/ 28625668 w 9700"/>
                <a:gd name="T13" fmla="*/ 76544614 h 5945"/>
                <a:gd name="T14" fmla="*/ 31343142 w 9700"/>
                <a:gd name="T15" fmla="*/ 64609860 h 5945"/>
                <a:gd name="T16" fmla="*/ 35465411 w 9700"/>
                <a:gd name="T17" fmla="*/ 55038948 h 5945"/>
                <a:gd name="T18" fmla="*/ 40900511 w 9700"/>
                <a:gd name="T19" fmla="*/ 47739017 h 5945"/>
                <a:gd name="T20" fmla="*/ 47602005 w 9700"/>
                <a:gd name="T21" fmla="*/ 42501663 h 5945"/>
                <a:gd name="T22" fmla="*/ 55432099 w 9700"/>
                <a:gd name="T23" fmla="*/ 39280304 h 5945"/>
                <a:gd name="T24" fmla="*/ 64321443 w 9700"/>
                <a:gd name="T25" fmla="*/ 37820410 h 5945"/>
                <a:gd name="T26" fmla="*/ 74201139 w 9700"/>
                <a:gd name="T27" fmla="*/ 38028966 h 5945"/>
                <a:gd name="T28" fmla="*/ 85669859 w 9700"/>
                <a:gd name="T29" fmla="*/ 39697569 h 5945"/>
                <a:gd name="T30" fmla="*/ 97691271 w 9700"/>
                <a:gd name="T31" fmla="*/ 43405459 h 5945"/>
                <a:gd name="T32" fmla="*/ 115539159 w 9700"/>
                <a:gd name="T33" fmla="*/ 51215059 h 5945"/>
                <a:gd name="T34" fmla="*/ 127629619 w 9700"/>
                <a:gd name="T35" fmla="*/ 56174439 h 5945"/>
                <a:gd name="T36" fmla="*/ 140157740 w 9700"/>
                <a:gd name="T37" fmla="*/ 59511493 h 5945"/>
                <a:gd name="T38" fmla="*/ 153399716 w 9700"/>
                <a:gd name="T39" fmla="*/ 60090884 h 5945"/>
                <a:gd name="T40" fmla="*/ 167562844 w 9700"/>
                <a:gd name="T41" fmla="*/ 56661121 h 5945"/>
                <a:gd name="T42" fmla="*/ 182877488 w 9700"/>
                <a:gd name="T43" fmla="*/ 48017143 h 5945"/>
                <a:gd name="T44" fmla="*/ 188266454 w 9700"/>
                <a:gd name="T45" fmla="*/ 44216545 h 5945"/>
                <a:gd name="T46" fmla="*/ 193540239 w 9700"/>
                <a:gd name="T47" fmla="*/ 41041616 h 5945"/>
                <a:gd name="T48" fmla="*/ 198721908 w 9700"/>
                <a:gd name="T49" fmla="*/ 38469218 h 5945"/>
                <a:gd name="T50" fmla="*/ 203788395 w 9700"/>
                <a:gd name="T51" fmla="*/ 36429932 h 5945"/>
                <a:gd name="T52" fmla="*/ 208808749 w 9700"/>
                <a:gd name="T53" fmla="*/ 34900468 h 5945"/>
                <a:gd name="T54" fmla="*/ 213714072 w 9700"/>
                <a:gd name="T55" fmla="*/ 33811255 h 5945"/>
                <a:gd name="T56" fmla="*/ 218596329 w 9700"/>
                <a:gd name="T57" fmla="*/ 33116016 h 5945"/>
                <a:gd name="T58" fmla="*/ 223386471 w 9700"/>
                <a:gd name="T59" fmla="*/ 32791612 h 5945"/>
                <a:gd name="T60" fmla="*/ 218941723 w 9700"/>
                <a:gd name="T61" fmla="*/ 30311922 h 5945"/>
                <a:gd name="T62" fmla="*/ 214243697 w 9700"/>
                <a:gd name="T63" fmla="*/ 28365345 h 5945"/>
                <a:gd name="T64" fmla="*/ 209039113 w 9700"/>
                <a:gd name="T65" fmla="*/ 26951729 h 5945"/>
                <a:gd name="T66" fmla="*/ 203097455 w 9700"/>
                <a:gd name="T67" fmla="*/ 26071073 h 5945"/>
                <a:gd name="T68" fmla="*/ 196119464 w 9700"/>
                <a:gd name="T69" fmla="*/ 25792947 h 5945"/>
                <a:gd name="T70" fmla="*/ 187874927 w 9700"/>
                <a:gd name="T71" fmla="*/ 26071073 h 5945"/>
                <a:gd name="T72" fmla="*/ 178041364 w 9700"/>
                <a:gd name="T73" fmla="*/ 26974868 h 5945"/>
                <a:gd name="T74" fmla="*/ 166434395 w 9700"/>
                <a:gd name="T75" fmla="*/ 28481193 h 5945"/>
                <a:gd name="T76" fmla="*/ 154136638 w 9700"/>
                <a:gd name="T77" fmla="*/ 28156789 h 5945"/>
                <a:gd name="T78" fmla="*/ 143819433 w 9700"/>
                <a:gd name="T79" fmla="*/ 25306264 h 5945"/>
                <a:gd name="T80" fmla="*/ 134469513 w 9700"/>
                <a:gd name="T81" fmla="*/ 20717719 h 5945"/>
                <a:gd name="T82" fmla="*/ 125096375 w 9700"/>
                <a:gd name="T83" fmla="*/ 15202392 h 5945"/>
                <a:gd name="T84" fmla="*/ 114756104 w 9700"/>
                <a:gd name="T85" fmla="*/ 9594203 h 5945"/>
                <a:gd name="T86" fmla="*/ 102435431 w 9700"/>
                <a:gd name="T87" fmla="*/ 4611684 h 5945"/>
                <a:gd name="T88" fmla="*/ 87166769 w 9700"/>
                <a:gd name="T89" fmla="*/ 1158782 h 5945"/>
                <a:gd name="T90" fmla="*/ 67983136 w 9700"/>
                <a:gd name="T91" fmla="*/ 0 h 5945"/>
                <a:gd name="T92" fmla="*/ 55385966 w 9700"/>
                <a:gd name="T93" fmla="*/ 1320908 h 5945"/>
                <a:gd name="T94" fmla="*/ 43871264 w 9700"/>
                <a:gd name="T95" fmla="*/ 4565254 h 5945"/>
                <a:gd name="T96" fmla="*/ 33507925 w 9700"/>
                <a:gd name="T97" fmla="*/ 9524634 h 5945"/>
                <a:gd name="T98" fmla="*/ 24434351 w 9700"/>
                <a:gd name="T99" fmla="*/ 16059756 h 5945"/>
                <a:gd name="T100" fmla="*/ 16719438 w 9700"/>
                <a:gd name="T101" fmla="*/ 23915787 h 5945"/>
                <a:gd name="T102" fmla="*/ 10478369 w 9700"/>
                <a:gd name="T103" fmla="*/ 32930599 h 5945"/>
                <a:gd name="T104" fmla="*/ 5780342 w 9700"/>
                <a:gd name="T105" fmla="*/ 42918776 h 5945"/>
                <a:gd name="T106" fmla="*/ 2786522 w 9700"/>
                <a:gd name="T107" fmla="*/ 53648470 h 5945"/>
                <a:gd name="T108" fmla="*/ 138249 w 9700"/>
                <a:gd name="T109" fmla="*/ 71423108 h 5945"/>
                <a:gd name="T110" fmla="*/ 644806 w 9700"/>
                <a:gd name="T111" fmla="*/ 85258162 h 5945"/>
                <a:gd name="T112" fmla="*/ 3454396 w 9700"/>
                <a:gd name="T113" fmla="*/ 96034134 h 5945"/>
                <a:gd name="T114" fmla="*/ 7830095 w 9700"/>
                <a:gd name="T115" fmla="*/ 104770820 h 5945"/>
                <a:gd name="T116" fmla="*/ 13011612 w 9700"/>
                <a:gd name="T117" fmla="*/ 112348877 h 5945"/>
                <a:gd name="T118" fmla="*/ 18216348 w 9700"/>
                <a:gd name="T119" fmla="*/ 119764656 h 5945"/>
                <a:gd name="T120" fmla="*/ 22638029 w 9700"/>
                <a:gd name="T121" fmla="*/ 127898812 h 5945"/>
                <a:gd name="T122" fmla="*/ 25493752 w 9700"/>
                <a:gd name="T123" fmla="*/ 137770989 h 594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700"/>
                <a:gd name="T187" fmla="*/ 0 h 5945"/>
                <a:gd name="T188" fmla="*/ 9700 w 9700"/>
                <a:gd name="T189" fmla="*/ 5945 h 594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700" h="5945">
                  <a:moveTo>
                    <a:pt x="1107" y="5945"/>
                  </a:moveTo>
                  <a:lnTo>
                    <a:pt x="1765" y="5945"/>
                  </a:lnTo>
                  <a:lnTo>
                    <a:pt x="1739" y="5877"/>
                  </a:lnTo>
                  <a:lnTo>
                    <a:pt x="1714" y="5810"/>
                  </a:lnTo>
                  <a:lnTo>
                    <a:pt x="1688" y="5741"/>
                  </a:lnTo>
                  <a:lnTo>
                    <a:pt x="1665" y="5671"/>
                  </a:lnTo>
                  <a:lnTo>
                    <a:pt x="1641" y="5601"/>
                  </a:lnTo>
                  <a:lnTo>
                    <a:pt x="1618" y="5529"/>
                  </a:lnTo>
                  <a:lnTo>
                    <a:pt x="1595" y="5458"/>
                  </a:lnTo>
                  <a:lnTo>
                    <a:pt x="1574" y="5385"/>
                  </a:lnTo>
                  <a:lnTo>
                    <a:pt x="1554" y="5313"/>
                  </a:lnTo>
                  <a:lnTo>
                    <a:pt x="1533" y="5239"/>
                  </a:lnTo>
                  <a:lnTo>
                    <a:pt x="1513" y="5165"/>
                  </a:lnTo>
                  <a:lnTo>
                    <a:pt x="1493" y="5090"/>
                  </a:lnTo>
                  <a:lnTo>
                    <a:pt x="1475" y="5016"/>
                  </a:lnTo>
                  <a:lnTo>
                    <a:pt x="1457" y="4941"/>
                  </a:lnTo>
                  <a:lnTo>
                    <a:pt x="1439" y="4866"/>
                  </a:lnTo>
                  <a:lnTo>
                    <a:pt x="1422" y="4790"/>
                  </a:lnTo>
                  <a:lnTo>
                    <a:pt x="1389" y="4639"/>
                  </a:lnTo>
                  <a:lnTo>
                    <a:pt x="1357" y="4488"/>
                  </a:lnTo>
                  <a:lnTo>
                    <a:pt x="1329" y="4337"/>
                  </a:lnTo>
                  <a:lnTo>
                    <a:pt x="1301" y="4186"/>
                  </a:lnTo>
                  <a:lnTo>
                    <a:pt x="1276" y="4037"/>
                  </a:lnTo>
                  <a:lnTo>
                    <a:pt x="1251" y="3890"/>
                  </a:lnTo>
                  <a:lnTo>
                    <a:pt x="1229" y="3744"/>
                  </a:lnTo>
                  <a:lnTo>
                    <a:pt x="1207" y="3601"/>
                  </a:lnTo>
                  <a:lnTo>
                    <a:pt x="1223" y="3448"/>
                  </a:lnTo>
                  <a:lnTo>
                    <a:pt x="1243" y="3303"/>
                  </a:lnTo>
                  <a:lnTo>
                    <a:pt x="1267" y="3164"/>
                  </a:lnTo>
                  <a:lnTo>
                    <a:pt x="1294" y="3032"/>
                  </a:lnTo>
                  <a:lnTo>
                    <a:pt x="1326" y="2906"/>
                  </a:lnTo>
                  <a:lnTo>
                    <a:pt x="1361" y="2788"/>
                  </a:lnTo>
                  <a:lnTo>
                    <a:pt x="1400" y="2675"/>
                  </a:lnTo>
                  <a:lnTo>
                    <a:pt x="1443" y="2569"/>
                  </a:lnTo>
                  <a:lnTo>
                    <a:pt x="1490" y="2469"/>
                  </a:lnTo>
                  <a:lnTo>
                    <a:pt x="1540" y="2375"/>
                  </a:lnTo>
                  <a:lnTo>
                    <a:pt x="1594" y="2288"/>
                  </a:lnTo>
                  <a:lnTo>
                    <a:pt x="1652" y="2206"/>
                  </a:lnTo>
                  <a:lnTo>
                    <a:pt x="1712" y="2129"/>
                  </a:lnTo>
                  <a:lnTo>
                    <a:pt x="1776" y="2060"/>
                  </a:lnTo>
                  <a:lnTo>
                    <a:pt x="1845" y="1995"/>
                  </a:lnTo>
                  <a:lnTo>
                    <a:pt x="1915" y="1936"/>
                  </a:lnTo>
                  <a:lnTo>
                    <a:pt x="1990" y="1882"/>
                  </a:lnTo>
                  <a:lnTo>
                    <a:pt x="2067" y="1834"/>
                  </a:lnTo>
                  <a:lnTo>
                    <a:pt x="2147" y="1791"/>
                  </a:lnTo>
                  <a:lnTo>
                    <a:pt x="2231" y="1754"/>
                  </a:lnTo>
                  <a:lnTo>
                    <a:pt x="2317" y="1722"/>
                  </a:lnTo>
                  <a:lnTo>
                    <a:pt x="2407" y="1695"/>
                  </a:lnTo>
                  <a:lnTo>
                    <a:pt x="2499" y="1671"/>
                  </a:lnTo>
                  <a:lnTo>
                    <a:pt x="2594" y="1654"/>
                  </a:lnTo>
                  <a:lnTo>
                    <a:pt x="2692" y="1640"/>
                  </a:lnTo>
                  <a:lnTo>
                    <a:pt x="2793" y="1632"/>
                  </a:lnTo>
                  <a:lnTo>
                    <a:pt x="2896" y="1628"/>
                  </a:lnTo>
                  <a:lnTo>
                    <a:pt x="3003" y="1628"/>
                  </a:lnTo>
                  <a:lnTo>
                    <a:pt x="3112" y="1633"/>
                  </a:lnTo>
                  <a:lnTo>
                    <a:pt x="3222" y="1641"/>
                  </a:lnTo>
                  <a:lnTo>
                    <a:pt x="3337" y="1655"/>
                  </a:lnTo>
                  <a:lnTo>
                    <a:pt x="3452" y="1672"/>
                  </a:lnTo>
                  <a:lnTo>
                    <a:pt x="3587" y="1688"/>
                  </a:lnTo>
                  <a:lnTo>
                    <a:pt x="3720" y="1713"/>
                  </a:lnTo>
                  <a:lnTo>
                    <a:pt x="3851" y="1745"/>
                  </a:lnTo>
                  <a:lnTo>
                    <a:pt x="3982" y="1782"/>
                  </a:lnTo>
                  <a:lnTo>
                    <a:pt x="4113" y="1825"/>
                  </a:lnTo>
                  <a:lnTo>
                    <a:pt x="4242" y="1873"/>
                  </a:lnTo>
                  <a:lnTo>
                    <a:pt x="4371" y="1924"/>
                  </a:lnTo>
                  <a:lnTo>
                    <a:pt x="4500" y="1979"/>
                  </a:lnTo>
                  <a:lnTo>
                    <a:pt x="4758" y="2094"/>
                  </a:lnTo>
                  <a:lnTo>
                    <a:pt x="5017" y="2210"/>
                  </a:lnTo>
                  <a:lnTo>
                    <a:pt x="5146" y="2267"/>
                  </a:lnTo>
                  <a:lnTo>
                    <a:pt x="5277" y="2322"/>
                  </a:lnTo>
                  <a:lnTo>
                    <a:pt x="5409" y="2375"/>
                  </a:lnTo>
                  <a:lnTo>
                    <a:pt x="5542" y="2424"/>
                  </a:lnTo>
                  <a:lnTo>
                    <a:pt x="5675" y="2468"/>
                  </a:lnTo>
                  <a:lnTo>
                    <a:pt x="5810" y="2508"/>
                  </a:lnTo>
                  <a:lnTo>
                    <a:pt x="5947" y="2542"/>
                  </a:lnTo>
                  <a:lnTo>
                    <a:pt x="6086" y="2568"/>
                  </a:lnTo>
                  <a:lnTo>
                    <a:pt x="6227" y="2588"/>
                  </a:lnTo>
                  <a:lnTo>
                    <a:pt x="6369" y="2599"/>
                  </a:lnTo>
                  <a:lnTo>
                    <a:pt x="6514" y="2601"/>
                  </a:lnTo>
                  <a:lnTo>
                    <a:pt x="6661" y="2593"/>
                  </a:lnTo>
                  <a:lnTo>
                    <a:pt x="6810" y="2574"/>
                  </a:lnTo>
                  <a:lnTo>
                    <a:pt x="6962" y="2544"/>
                  </a:lnTo>
                  <a:lnTo>
                    <a:pt x="7117" y="2501"/>
                  </a:lnTo>
                  <a:lnTo>
                    <a:pt x="7276" y="2445"/>
                  </a:lnTo>
                  <a:lnTo>
                    <a:pt x="7437" y="2374"/>
                  </a:lnTo>
                  <a:lnTo>
                    <a:pt x="7601" y="2290"/>
                  </a:lnTo>
                  <a:lnTo>
                    <a:pt x="7770" y="2189"/>
                  </a:lnTo>
                  <a:lnTo>
                    <a:pt x="7941" y="2072"/>
                  </a:lnTo>
                  <a:lnTo>
                    <a:pt x="8001" y="2028"/>
                  </a:lnTo>
                  <a:lnTo>
                    <a:pt x="8059" y="1986"/>
                  </a:lnTo>
                  <a:lnTo>
                    <a:pt x="8117" y="1947"/>
                  </a:lnTo>
                  <a:lnTo>
                    <a:pt x="8175" y="1908"/>
                  </a:lnTo>
                  <a:lnTo>
                    <a:pt x="8233" y="1871"/>
                  </a:lnTo>
                  <a:lnTo>
                    <a:pt x="8290" y="1836"/>
                  </a:lnTo>
                  <a:lnTo>
                    <a:pt x="8347" y="1803"/>
                  </a:lnTo>
                  <a:lnTo>
                    <a:pt x="8404" y="1771"/>
                  </a:lnTo>
                  <a:lnTo>
                    <a:pt x="8460" y="1740"/>
                  </a:lnTo>
                  <a:lnTo>
                    <a:pt x="8516" y="1712"/>
                  </a:lnTo>
                  <a:lnTo>
                    <a:pt x="8573" y="1685"/>
                  </a:lnTo>
                  <a:lnTo>
                    <a:pt x="8629" y="1660"/>
                  </a:lnTo>
                  <a:lnTo>
                    <a:pt x="8684" y="1635"/>
                  </a:lnTo>
                  <a:lnTo>
                    <a:pt x="8740" y="1613"/>
                  </a:lnTo>
                  <a:lnTo>
                    <a:pt x="8794" y="1591"/>
                  </a:lnTo>
                  <a:lnTo>
                    <a:pt x="8849" y="1572"/>
                  </a:lnTo>
                  <a:lnTo>
                    <a:pt x="8904" y="1554"/>
                  </a:lnTo>
                  <a:lnTo>
                    <a:pt x="8959" y="1536"/>
                  </a:lnTo>
                  <a:lnTo>
                    <a:pt x="9013" y="1520"/>
                  </a:lnTo>
                  <a:lnTo>
                    <a:pt x="9067" y="1506"/>
                  </a:lnTo>
                  <a:lnTo>
                    <a:pt x="9121" y="1491"/>
                  </a:lnTo>
                  <a:lnTo>
                    <a:pt x="9174" y="1479"/>
                  </a:lnTo>
                  <a:lnTo>
                    <a:pt x="9227" y="1469"/>
                  </a:lnTo>
                  <a:lnTo>
                    <a:pt x="9280" y="1459"/>
                  </a:lnTo>
                  <a:lnTo>
                    <a:pt x="9333" y="1450"/>
                  </a:lnTo>
                  <a:lnTo>
                    <a:pt x="9387" y="1441"/>
                  </a:lnTo>
                  <a:lnTo>
                    <a:pt x="9440" y="1434"/>
                  </a:lnTo>
                  <a:lnTo>
                    <a:pt x="9492" y="1429"/>
                  </a:lnTo>
                  <a:lnTo>
                    <a:pt x="9544" y="1424"/>
                  </a:lnTo>
                  <a:lnTo>
                    <a:pt x="9596" y="1420"/>
                  </a:lnTo>
                  <a:lnTo>
                    <a:pt x="9648" y="1417"/>
                  </a:lnTo>
                  <a:lnTo>
                    <a:pt x="9700" y="1415"/>
                  </a:lnTo>
                  <a:lnTo>
                    <a:pt x="9652" y="1386"/>
                  </a:lnTo>
                  <a:lnTo>
                    <a:pt x="9604" y="1359"/>
                  </a:lnTo>
                  <a:lnTo>
                    <a:pt x="9555" y="1332"/>
                  </a:lnTo>
                  <a:lnTo>
                    <a:pt x="9507" y="1308"/>
                  </a:lnTo>
                  <a:lnTo>
                    <a:pt x="9457" y="1284"/>
                  </a:lnTo>
                  <a:lnTo>
                    <a:pt x="9407" y="1263"/>
                  </a:lnTo>
                  <a:lnTo>
                    <a:pt x="9356" y="1242"/>
                  </a:lnTo>
                  <a:lnTo>
                    <a:pt x="9303" y="1224"/>
                  </a:lnTo>
                  <a:lnTo>
                    <a:pt x="9249" y="1206"/>
                  </a:lnTo>
                  <a:lnTo>
                    <a:pt x="9194" y="1190"/>
                  </a:lnTo>
                  <a:lnTo>
                    <a:pt x="9136" y="1176"/>
                  </a:lnTo>
                  <a:lnTo>
                    <a:pt x="9077" y="1163"/>
                  </a:lnTo>
                  <a:lnTo>
                    <a:pt x="9017" y="1150"/>
                  </a:lnTo>
                  <a:lnTo>
                    <a:pt x="8954" y="1141"/>
                  </a:lnTo>
                  <a:lnTo>
                    <a:pt x="8887" y="1132"/>
                  </a:lnTo>
                  <a:lnTo>
                    <a:pt x="8819" y="1125"/>
                  </a:lnTo>
                  <a:lnTo>
                    <a:pt x="8748" y="1120"/>
                  </a:lnTo>
                  <a:lnTo>
                    <a:pt x="8674" y="1116"/>
                  </a:lnTo>
                  <a:lnTo>
                    <a:pt x="8597" y="1114"/>
                  </a:lnTo>
                  <a:lnTo>
                    <a:pt x="8516" y="1113"/>
                  </a:lnTo>
                  <a:lnTo>
                    <a:pt x="8433" y="1114"/>
                  </a:lnTo>
                  <a:lnTo>
                    <a:pt x="8345" y="1116"/>
                  </a:lnTo>
                  <a:lnTo>
                    <a:pt x="8253" y="1120"/>
                  </a:lnTo>
                  <a:lnTo>
                    <a:pt x="8158" y="1125"/>
                  </a:lnTo>
                  <a:lnTo>
                    <a:pt x="8058" y="1132"/>
                  </a:lnTo>
                  <a:lnTo>
                    <a:pt x="7954" y="1141"/>
                  </a:lnTo>
                  <a:lnTo>
                    <a:pt x="7845" y="1151"/>
                  </a:lnTo>
                  <a:lnTo>
                    <a:pt x="7731" y="1164"/>
                  </a:lnTo>
                  <a:lnTo>
                    <a:pt x="7614" y="1178"/>
                  </a:lnTo>
                  <a:lnTo>
                    <a:pt x="7490" y="1193"/>
                  </a:lnTo>
                  <a:lnTo>
                    <a:pt x="7361" y="1210"/>
                  </a:lnTo>
                  <a:lnTo>
                    <a:pt x="7227" y="1229"/>
                  </a:lnTo>
                  <a:lnTo>
                    <a:pt x="7084" y="1237"/>
                  </a:lnTo>
                  <a:lnTo>
                    <a:pt x="6947" y="1238"/>
                  </a:lnTo>
                  <a:lnTo>
                    <a:pt x="6817" y="1230"/>
                  </a:lnTo>
                  <a:lnTo>
                    <a:pt x="6693" y="1215"/>
                  </a:lnTo>
                  <a:lnTo>
                    <a:pt x="6575" y="1193"/>
                  </a:lnTo>
                  <a:lnTo>
                    <a:pt x="6462" y="1165"/>
                  </a:lnTo>
                  <a:lnTo>
                    <a:pt x="6351" y="1131"/>
                  </a:lnTo>
                  <a:lnTo>
                    <a:pt x="6245" y="1092"/>
                  </a:lnTo>
                  <a:lnTo>
                    <a:pt x="6141" y="1048"/>
                  </a:lnTo>
                  <a:lnTo>
                    <a:pt x="6039" y="1000"/>
                  </a:lnTo>
                  <a:lnTo>
                    <a:pt x="5939" y="948"/>
                  </a:lnTo>
                  <a:lnTo>
                    <a:pt x="5839" y="894"/>
                  </a:lnTo>
                  <a:lnTo>
                    <a:pt x="5739" y="837"/>
                  </a:lnTo>
                  <a:lnTo>
                    <a:pt x="5639" y="778"/>
                  </a:lnTo>
                  <a:lnTo>
                    <a:pt x="5536" y="718"/>
                  </a:lnTo>
                  <a:lnTo>
                    <a:pt x="5432" y="656"/>
                  </a:lnTo>
                  <a:lnTo>
                    <a:pt x="5326" y="594"/>
                  </a:lnTo>
                  <a:lnTo>
                    <a:pt x="5216" y="533"/>
                  </a:lnTo>
                  <a:lnTo>
                    <a:pt x="5101" y="473"/>
                  </a:lnTo>
                  <a:lnTo>
                    <a:pt x="4983" y="414"/>
                  </a:lnTo>
                  <a:lnTo>
                    <a:pt x="4858" y="355"/>
                  </a:lnTo>
                  <a:lnTo>
                    <a:pt x="4729" y="300"/>
                  </a:lnTo>
                  <a:lnTo>
                    <a:pt x="4592" y="248"/>
                  </a:lnTo>
                  <a:lnTo>
                    <a:pt x="4448" y="199"/>
                  </a:lnTo>
                  <a:lnTo>
                    <a:pt x="4296" y="155"/>
                  </a:lnTo>
                  <a:lnTo>
                    <a:pt x="4135" y="114"/>
                  </a:lnTo>
                  <a:lnTo>
                    <a:pt x="3965" y="80"/>
                  </a:lnTo>
                  <a:lnTo>
                    <a:pt x="3785" y="50"/>
                  </a:lnTo>
                  <a:lnTo>
                    <a:pt x="3594" y="27"/>
                  </a:lnTo>
                  <a:lnTo>
                    <a:pt x="3393" y="10"/>
                  </a:lnTo>
                  <a:lnTo>
                    <a:pt x="3178" y="1"/>
                  </a:lnTo>
                  <a:lnTo>
                    <a:pt x="2952" y="0"/>
                  </a:lnTo>
                  <a:lnTo>
                    <a:pt x="2811" y="6"/>
                  </a:lnTo>
                  <a:lnTo>
                    <a:pt x="2673" y="17"/>
                  </a:lnTo>
                  <a:lnTo>
                    <a:pt x="2538" y="35"/>
                  </a:lnTo>
                  <a:lnTo>
                    <a:pt x="2405" y="57"/>
                  </a:lnTo>
                  <a:lnTo>
                    <a:pt x="2276" y="85"/>
                  </a:lnTo>
                  <a:lnTo>
                    <a:pt x="2149" y="118"/>
                  </a:lnTo>
                  <a:lnTo>
                    <a:pt x="2025" y="154"/>
                  </a:lnTo>
                  <a:lnTo>
                    <a:pt x="1905" y="197"/>
                  </a:lnTo>
                  <a:lnTo>
                    <a:pt x="1787" y="244"/>
                  </a:lnTo>
                  <a:lnTo>
                    <a:pt x="1673" y="295"/>
                  </a:lnTo>
                  <a:lnTo>
                    <a:pt x="1563" y="351"/>
                  </a:lnTo>
                  <a:lnTo>
                    <a:pt x="1455" y="411"/>
                  </a:lnTo>
                  <a:lnTo>
                    <a:pt x="1351" y="476"/>
                  </a:lnTo>
                  <a:lnTo>
                    <a:pt x="1251" y="544"/>
                  </a:lnTo>
                  <a:lnTo>
                    <a:pt x="1154" y="617"/>
                  </a:lnTo>
                  <a:lnTo>
                    <a:pt x="1061" y="693"/>
                  </a:lnTo>
                  <a:lnTo>
                    <a:pt x="971" y="773"/>
                  </a:lnTo>
                  <a:lnTo>
                    <a:pt x="886" y="855"/>
                  </a:lnTo>
                  <a:lnTo>
                    <a:pt x="804" y="942"/>
                  </a:lnTo>
                  <a:lnTo>
                    <a:pt x="726" y="1032"/>
                  </a:lnTo>
                  <a:lnTo>
                    <a:pt x="652" y="1125"/>
                  </a:lnTo>
                  <a:lnTo>
                    <a:pt x="582" y="1221"/>
                  </a:lnTo>
                  <a:lnTo>
                    <a:pt x="516" y="1320"/>
                  </a:lnTo>
                  <a:lnTo>
                    <a:pt x="455" y="1421"/>
                  </a:lnTo>
                  <a:lnTo>
                    <a:pt x="397" y="1525"/>
                  </a:lnTo>
                  <a:lnTo>
                    <a:pt x="344" y="1632"/>
                  </a:lnTo>
                  <a:lnTo>
                    <a:pt x="295" y="1740"/>
                  </a:lnTo>
                  <a:lnTo>
                    <a:pt x="251" y="1852"/>
                  </a:lnTo>
                  <a:lnTo>
                    <a:pt x="212" y="1965"/>
                  </a:lnTo>
                  <a:lnTo>
                    <a:pt x="177" y="2079"/>
                  </a:lnTo>
                  <a:lnTo>
                    <a:pt x="146" y="2197"/>
                  </a:lnTo>
                  <a:lnTo>
                    <a:pt x="121" y="2315"/>
                  </a:lnTo>
                  <a:lnTo>
                    <a:pt x="78" y="2525"/>
                  </a:lnTo>
                  <a:lnTo>
                    <a:pt x="45" y="2722"/>
                  </a:lnTo>
                  <a:lnTo>
                    <a:pt x="22" y="2908"/>
                  </a:lnTo>
                  <a:lnTo>
                    <a:pt x="6" y="3082"/>
                  </a:lnTo>
                  <a:lnTo>
                    <a:pt x="0" y="3246"/>
                  </a:lnTo>
                  <a:lnTo>
                    <a:pt x="2" y="3399"/>
                  </a:lnTo>
                  <a:lnTo>
                    <a:pt x="11" y="3543"/>
                  </a:lnTo>
                  <a:lnTo>
                    <a:pt x="28" y="3679"/>
                  </a:lnTo>
                  <a:lnTo>
                    <a:pt x="50" y="3805"/>
                  </a:lnTo>
                  <a:lnTo>
                    <a:pt x="79" y="3925"/>
                  </a:lnTo>
                  <a:lnTo>
                    <a:pt x="112" y="4038"/>
                  </a:lnTo>
                  <a:lnTo>
                    <a:pt x="150" y="4144"/>
                  </a:lnTo>
                  <a:lnTo>
                    <a:pt x="193" y="4245"/>
                  </a:lnTo>
                  <a:lnTo>
                    <a:pt x="239" y="4341"/>
                  </a:lnTo>
                  <a:lnTo>
                    <a:pt x="288" y="4433"/>
                  </a:lnTo>
                  <a:lnTo>
                    <a:pt x="340" y="4521"/>
                  </a:lnTo>
                  <a:lnTo>
                    <a:pt x="395" y="4606"/>
                  </a:lnTo>
                  <a:lnTo>
                    <a:pt x="451" y="4688"/>
                  </a:lnTo>
                  <a:lnTo>
                    <a:pt x="508" y="4769"/>
                  </a:lnTo>
                  <a:lnTo>
                    <a:pt x="565" y="4848"/>
                  </a:lnTo>
                  <a:lnTo>
                    <a:pt x="623" y="4927"/>
                  </a:lnTo>
                  <a:lnTo>
                    <a:pt x="680" y="5007"/>
                  </a:lnTo>
                  <a:lnTo>
                    <a:pt x="736" y="5086"/>
                  </a:lnTo>
                  <a:lnTo>
                    <a:pt x="791" y="5168"/>
                  </a:lnTo>
                  <a:lnTo>
                    <a:pt x="843" y="5251"/>
                  </a:lnTo>
                  <a:lnTo>
                    <a:pt x="893" y="5337"/>
                  </a:lnTo>
                  <a:lnTo>
                    <a:pt x="940" y="5426"/>
                  </a:lnTo>
                  <a:lnTo>
                    <a:pt x="983" y="5519"/>
                  </a:lnTo>
                  <a:lnTo>
                    <a:pt x="1021" y="5617"/>
                  </a:lnTo>
                  <a:lnTo>
                    <a:pt x="1055" y="5720"/>
                  </a:lnTo>
                  <a:lnTo>
                    <a:pt x="1084" y="5829"/>
                  </a:lnTo>
                  <a:lnTo>
                    <a:pt x="1107" y="594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t-IT" dirty="0">
                <a:solidFill>
                  <a:srgbClr val="000000"/>
                </a:solidFill>
                <a:latin typeface="Calibri"/>
              </a:endParaRPr>
            </a:p>
          </p:txBody>
        </p:sp>
        <p:sp>
          <p:nvSpPr>
            <p:cNvPr id="9" name="Freeform 30"/>
            <p:cNvSpPr>
              <a:spLocks/>
            </p:cNvSpPr>
            <p:nvPr/>
          </p:nvSpPr>
          <p:spPr bwMode="auto">
            <a:xfrm>
              <a:off x="2927350" y="144463"/>
              <a:ext cx="2479675" cy="2305050"/>
            </a:xfrm>
            <a:custGeom>
              <a:avLst/>
              <a:gdLst>
                <a:gd name="T0" fmla="*/ 122758569 w 16327"/>
                <a:gd name="T1" fmla="*/ 347039164 h 15172"/>
                <a:gd name="T2" fmla="*/ 66845975 w 16327"/>
                <a:gd name="T3" fmla="*/ 272045428 h 15172"/>
                <a:gd name="T4" fmla="*/ 81193219 w 16327"/>
                <a:gd name="T5" fmla="*/ 226112157 h 15172"/>
                <a:gd name="T6" fmla="*/ 119759934 w 16327"/>
                <a:gd name="T7" fmla="*/ 199221527 h 15172"/>
                <a:gd name="T8" fmla="*/ 100038263 w 16327"/>
                <a:gd name="T9" fmla="*/ 168637683 h 15172"/>
                <a:gd name="T10" fmla="*/ 51322301 w 16327"/>
                <a:gd name="T11" fmla="*/ 174292895 h 15172"/>
                <a:gd name="T12" fmla="*/ 13862761 w 16327"/>
                <a:gd name="T13" fmla="*/ 167760603 h 15172"/>
                <a:gd name="T14" fmla="*/ 276869 w 16327"/>
                <a:gd name="T15" fmla="*/ 145301710 h 15172"/>
                <a:gd name="T16" fmla="*/ 6112542 w 16327"/>
                <a:gd name="T17" fmla="*/ 122381261 h 15172"/>
                <a:gd name="T18" fmla="*/ 18314542 w 16327"/>
                <a:gd name="T19" fmla="*/ 89535362 h 15172"/>
                <a:gd name="T20" fmla="*/ 20182917 w 16327"/>
                <a:gd name="T21" fmla="*/ 92674496 h 15172"/>
                <a:gd name="T22" fmla="*/ 11394780 w 16327"/>
                <a:gd name="T23" fmla="*/ 136969073 h 15172"/>
                <a:gd name="T24" fmla="*/ 28763592 w 16327"/>
                <a:gd name="T25" fmla="*/ 166375628 h 15172"/>
                <a:gd name="T26" fmla="*/ 50999414 w 16327"/>
                <a:gd name="T27" fmla="*/ 170692052 h 15172"/>
                <a:gd name="T28" fmla="*/ 74457835 w 16327"/>
                <a:gd name="T29" fmla="*/ 163882796 h 15172"/>
                <a:gd name="T30" fmla="*/ 102667840 w 16327"/>
                <a:gd name="T31" fmla="*/ 159681837 h 15172"/>
                <a:gd name="T32" fmla="*/ 122896927 w 16327"/>
                <a:gd name="T33" fmla="*/ 158804758 h 15172"/>
                <a:gd name="T34" fmla="*/ 105597219 w 16327"/>
                <a:gd name="T35" fmla="*/ 148787088 h 15172"/>
                <a:gd name="T36" fmla="*/ 72197316 w 16327"/>
                <a:gd name="T37" fmla="*/ 157812213 h 15172"/>
                <a:gd name="T38" fmla="*/ 42511079 w 16327"/>
                <a:gd name="T39" fmla="*/ 159866582 h 15172"/>
                <a:gd name="T40" fmla="*/ 21705320 w 16327"/>
                <a:gd name="T41" fmla="*/ 139877429 h 15172"/>
                <a:gd name="T42" fmla="*/ 22950852 w 16327"/>
                <a:gd name="T43" fmla="*/ 112225033 h 15172"/>
                <a:gd name="T44" fmla="*/ 29594049 w 16327"/>
                <a:gd name="T45" fmla="*/ 89027619 h 15172"/>
                <a:gd name="T46" fmla="*/ 27656418 w 16327"/>
                <a:gd name="T47" fmla="*/ 68069014 h 15172"/>
                <a:gd name="T48" fmla="*/ 42418739 w 16327"/>
                <a:gd name="T49" fmla="*/ 71439078 h 15172"/>
                <a:gd name="T50" fmla="*/ 56074037 w 16327"/>
                <a:gd name="T51" fmla="*/ 84803567 h 15172"/>
                <a:gd name="T52" fmla="*/ 74480920 w 16327"/>
                <a:gd name="T53" fmla="*/ 35338732 h 15172"/>
                <a:gd name="T54" fmla="*/ 91688288 w 16327"/>
                <a:gd name="T55" fmla="*/ 323151 h 15172"/>
                <a:gd name="T56" fmla="*/ 109772283 w 16327"/>
                <a:gd name="T57" fmla="*/ 29614241 h 15172"/>
                <a:gd name="T58" fmla="*/ 115123624 w 16327"/>
                <a:gd name="T59" fmla="*/ 64029707 h 15172"/>
                <a:gd name="T60" fmla="*/ 109956812 w 16327"/>
                <a:gd name="T61" fmla="*/ 126420568 h 15172"/>
                <a:gd name="T62" fmla="*/ 152029577 w 16327"/>
                <a:gd name="T63" fmla="*/ 137453875 h 15172"/>
                <a:gd name="T64" fmla="*/ 161348368 w 16327"/>
                <a:gd name="T65" fmla="*/ 85357496 h 15172"/>
                <a:gd name="T66" fmla="*/ 207942171 w 16327"/>
                <a:gd name="T67" fmla="*/ 80187238 h 15172"/>
                <a:gd name="T68" fmla="*/ 264708154 w 16327"/>
                <a:gd name="T69" fmla="*/ 96621582 h 15172"/>
                <a:gd name="T70" fmla="*/ 324564960 w 16327"/>
                <a:gd name="T71" fmla="*/ 72131566 h 15172"/>
                <a:gd name="T72" fmla="*/ 357572871 w 16327"/>
                <a:gd name="T73" fmla="*/ 80533330 h 15172"/>
                <a:gd name="T74" fmla="*/ 364492633 w 16327"/>
                <a:gd name="T75" fmla="*/ 98052743 h 15172"/>
                <a:gd name="T76" fmla="*/ 335705956 w 16327"/>
                <a:gd name="T77" fmla="*/ 108578156 h 15172"/>
                <a:gd name="T78" fmla="*/ 308810739 w 16327"/>
                <a:gd name="T79" fmla="*/ 135699564 h 15172"/>
                <a:gd name="T80" fmla="*/ 264108397 w 16327"/>
                <a:gd name="T81" fmla="*/ 146132604 h 15172"/>
                <a:gd name="T82" fmla="*/ 205520209 w 16327"/>
                <a:gd name="T83" fmla="*/ 123881549 h 15172"/>
                <a:gd name="T84" fmla="*/ 172120306 w 16327"/>
                <a:gd name="T85" fmla="*/ 132629709 h 15172"/>
                <a:gd name="T86" fmla="*/ 170159591 w 16327"/>
                <a:gd name="T87" fmla="*/ 146709778 h 15172"/>
                <a:gd name="T88" fmla="*/ 200653199 w 16327"/>
                <a:gd name="T89" fmla="*/ 131660257 h 15172"/>
                <a:gd name="T90" fmla="*/ 234191460 w 16327"/>
                <a:gd name="T91" fmla="*/ 142901250 h 15172"/>
                <a:gd name="T92" fmla="*/ 259702786 w 16327"/>
                <a:gd name="T93" fmla="*/ 150425934 h 15172"/>
                <a:gd name="T94" fmla="*/ 262585994 w 16327"/>
                <a:gd name="T95" fmla="*/ 154119149 h 15172"/>
                <a:gd name="T96" fmla="*/ 221412788 w 16327"/>
                <a:gd name="T97" fmla="*/ 146132604 h 15172"/>
                <a:gd name="T98" fmla="*/ 196432117 w 16327"/>
                <a:gd name="T99" fmla="*/ 141977832 h 15172"/>
                <a:gd name="T100" fmla="*/ 174588287 w 16327"/>
                <a:gd name="T101" fmla="*/ 153588162 h 15172"/>
                <a:gd name="T102" fmla="*/ 166999512 w 16327"/>
                <a:gd name="T103" fmla="*/ 185372236 h 15172"/>
                <a:gd name="T104" fmla="*/ 183999418 w 16327"/>
                <a:gd name="T105" fmla="*/ 205776760 h 15172"/>
                <a:gd name="T106" fmla="*/ 209372233 w 16327"/>
                <a:gd name="T107" fmla="*/ 227843223 h 15172"/>
                <a:gd name="T108" fmla="*/ 195993804 w 16327"/>
                <a:gd name="T109" fmla="*/ 218841192 h 15172"/>
                <a:gd name="T110" fmla="*/ 129632312 w 16327"/>
                <a:gd name="T111" fmla="*/ 209585289 h 15172"/>
                <a:gd name="T112" fmla="*/ 87905367 w 16327"/>
                <a:gd name="T113" fmla="*/ 252610357 h 15172"/>
                <a:gd name="T114" fmla="*/ 88735824 w 16327"/>
                <a:gd name="T115" fmla="*/ 294204264 h 15172"/>
                <a:gd name="T116" fmla="*/ 90281311 w 16327"/>
                <a:gd name="T117" fmla="*/ 308561298 h 15172"/>
                <a:gd name="T118" fmla="*/ 78356029 w 16327"/>
                <a:gd name="T119" fmla="*/ 277562082 h 15172"/>
                <a:gd name="T120" fmla="*/ 86498390 w 16327"/>
                <a:gd name="T121" fmla="*/ 312139048 h 15172"/>
                <a:gd name="T122" fmla="*/ 165431092 w 16327"/>
                <a:gd name="T123" fmla="*/ 342284276 h 151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327"/>
                <a:gd name="T187" fmla="*/ 0 h 15172"/>
                <a:gd name="T188" fmla="*/ 16327 w 16327"/>
                <a:gd name="T189" fmla="*/ 15172 h 1517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327" h="15172">
                  <a:moveTo>
                    <a:pt x="8732" y="14125"/>
                  </a:moveTo>
                  <a:lnTo>
                    <a:pt x="8559" y="14306"/>
                  </a:lnTo>
                  <a:lnTo>
                    <a:pt x="8373" y="14472"/>
                  </a:lnTo>
                  <a:lnTo>
                    <a:pt x="8175" y="14619"/>
                  </a:lnTo>
                  <a:lnTo>
                    <a:pt x="7967" y="14748"/>
                  </a:lnTo>
                  <a:lnTo>
                    <a:pt x="7748" y="14861"/>
                  </a:lnTo>
                  <a:lnTo>
                    <a:pt x="7523" y="14956"/>
                  </a:lnTo>
                  <a:lnTo>
                    <a:pt x="7289" y="15034"/>
                  </a:lnTo>
                  <a:lnTo>
                    <a:pt x="7050" y="15094"/>
                  </a:lnTo>
                  <a:lnTo>
                    <a:pt x="6806" y="15137"/>
                  </a:lnTo>
                  <a:lnTo>
                    <a:pt x="6560" y="15163"/>
                  </a:lnTo>
                  <a:lnTo>
                    <a:pt x="6310" y="15172"/>
                  </a:lnTo>
                  <a:lnTo>
                    <a:pt x="6061" y="15164"/>
                  </a:lnTo>
                  <a:lnTo>
                    <a:pt x="5812" y="15138"/>
                  </a:lnTo>
                  <a:lnTo>
                    <a:pt x="5566" y="15095"/>
                  </a:lnTo>
                  <a:lnTo>
                    <a:pt x="5322" y="15035"/>
                  </a:lnTo>
                  <a:lnTo>
                    <a:pt x="5083" y="14959"/>
                  </a:lnTo>
                  <a:lnTo>
                    <a:pt x="4849" y="14865"/>
                  </a:lnTo>
                  <a:lnTo>
                    <a:pt x="4623" y="14754"/>
                  </a:lnTo>
                  <a:lnTo>
                    <a:pt x="4405" y="14627"/>
                  </a:lnTo>
                  <a:lnTo>
                    <a:pt x="4196" y="14482"/>
                  </a:lnTo>
                  <a:lnTo>
                    <a:pt x="3999" y="14321"/>
                  </a:lnTo>
                  <a:lnTo>
                    <a:pt x="3813" y="14142"/>
                  </a:lnTo>
                  <a:lnTo>
                    <a:pt x="3641" y="13947"/>
                  </a:lnTo>
                  <a:lnTo>
                    <a:pt x="3484" y="13736"/>
                  </a:lnTo>
                  <a:lnTo>
                    <a:pt x="3342" y="13507"/>
                  </a:lnTo>
                  <a:lnTo>
                    <a:pt x="3218" y="13261"/>
                  </a:lnTo>
                  <a:lnTo>
                    <a:pt x="3112" y="13000"/>
                  </a:lnTo>
                  <a:lnTo>
                    <a:pt x="3026" y="12721"/>
                  </a:lnTo>
                  <a:lnTo>
                    <a:pt x="2961" y="12426"/>
                  </a:lnTo>
                  <a:lnTo>
                    <a:pt x="2918" y="12115"/>
                  </a:lnTo>
                  <a:lnTo>
                    <a:pt x="2898" y="11786"/>
                  </a:lnTo>
                  <a:lnTo>
                    <a:pt x="2905" y="11441"/>
                  </a:lnTo>
                  <a:lnTo>
                    <a:pt x="2917" y="11317"/>
                  </a:lnTo>
                  <a:lnTo>
                    <a:pt x="2933" y="11193"/>
                  </a:lnTo>
                  <a:lnTo>
                    <a:pt x="2954" y="11073"/>
                  </a:lnTo>
                  <a:lnTo>
                    <a:pt x="2978" y="10954"/>
                  </a:lnTo>
                  <a:lnTo>
                    <a:pt x="3007" y="10837"/>
                  </a:lnTo>
                  <a:lnTo>
                    <a:pt x="3040" y="10724"/>
                  </a:lnTo>
                  <a:lnTo>
                    <a:pt x="3077" y="10611"/>
                  </a:lnTo>
                  <a:lnTo>
                    <a:pt x="3118" y="10501"/>
                  </a:lnTo>
                  <a:lnTo>
                    <a:pt x="3163" y="10394"/>
                  </a:lnTo>
                  <a:lnTo>
                    <a:pt x="3213" y="10288"/>
                  </a:lnTo>
                  <a:lnTo>
                    <a:pt x="3266" y="10186"/>
                  </a:lnTo>
                  <a:lnTo>
                    <a:pt x="3323" y="10085"/>
                  </a:lnTo>
                  <a:lnTo>
                    <a:pt x="3386" y="9986"/>
                  </a:lnTo>
                  <a:lnTo>
                    <a:pt x="3451" y="9890"/>
                  </a:lnTo>
                  <a:lnTo>
                    <a:pt x="3520" y="9796"/>
                  </a:lnTo>
                  <a:lnTo>
                    <a:pt x="3595" y="9705"/>
                  </a:lnTo>
                  <a:lnTo>
                    <a:pt x="3673" y="9616"/>
                  </a:lnTo>
                  <a:lnTo>
                    <a:pt x="3754" y="9529"/>
                  </a:lnTo>
                  <a:lnTo>
                    <a:pt x="3841" y="9446"/>
                  </a:lnTo>
                  <a:lnTo>
                    <a:pt x="3931" y="9364"/>
                  </a:lnTo>
                  <a:lnTo>
                    <a:pt x="4025" y="9284"/>
                  </a:lnTo>
                  <a:lnTo>
                    <a:pt x="4124" y="9208"/>
                  </a:lnTo>
                  <a:lnTo>
                    <a:pt x="4226" y="9133"/>
                  </a:lnTo>
                  <a:lnTo>
                    <a:pt x="4332" y="9062"/>
                  </a:lnTo>
                  <a:lnTo>
                    <a:pt x="4444" y="8993"/>
                  </a:lnTo>
                  <a:lnTo>
                    <a:pt x="4558" y="8926"/>
                  </a:lnTo>
                  <a:lnTo>
                    <a:pt x="4676" y="8862"/>
                  </a:lnTo>
                  <a:lnTo>
                    <a:pt x="4800" y="8801"/>
                  </a:lnTo>
                  <a:lnTo>
                    <a:pt x="4927" y="8741"/>
                  </a:lnTo>
                  <a:lnTo>
                    <a:pt x="5057" y="8685"/>
                  </a:lnTo>
                  <a:lnTo>
                    <a:pt x="5192" y="8631"/>
                  </a:lnTo>
                  <a:lnTo>
                    <a:pt x="5332" y="8580"/>
                  </a:lnTo>
                  <a:lnTo>
                    <a:pt x="5371" y="8038"/>
                  </a:lnTo>
                  <a:lnTo>
                    <a:pt x="5115" y="7945"/>
                  </a:lnTo>
                  <a:lnTo>
                    <a:pt x="5006" y="7821"/>
                  </a:lnTo>
                  <a:lnTo>
                    <a:pt x="5006" y="7458"/>
                  </a:lnTo>
                  <a:lnTo>
                    <a:pt x="4911" y="7405"/>
                  </a:lnTo>
                  <a:lnTo>
                    <a:pt x="4886" y="7383"/>
                  </a:lnTo>
                  <a:lnTo>
                    <a:pt x="4852" y="7363"/>
                  </a:lnTo>
                  <a:lnTo>
                    <a:pt x="4810" y="7347"/>
                  </a:lnTo>
                  <a:lnTo>
                    <a:pt x="4761" y="7334"/>
                  </a:lnTo>
                  <a:lnTo>
                    <a:pt x="4705" y="7323"/>
                  </a:lnTo>
                  <a:lnTo>
                    <a:pt x="4643" y="7316"/>
                  </a:lnTo>
                  <a:lnTo>
                    <a:pt x="4574" y="7309"/>
                  </a:lnTo>
                  <a:lnTo>
                    <a:pt x="4500" y="7306"/>
                  </a:lnTo>
                  <a:lnTo>
                    <a:pt x="4421" y="7305"/>
                  </a:lnTo>
                  <a:lnTo>
                    <a:pt x="4337" y="7306"/>
                  </a:lnTo>
                  <a:lnTo>
                    <a:pt x="4250" y="7309"/>
                  </a:lnTo>
                  <a:lnTo>
                    <a:pt x="4158" y="7314"/>
                  </a:lnTo>
                  <a:lnTo>
                    <a:pt x="4063" y="7321"/>
                  </a:lnTo>
                  <a:lnTo>
                    <a:pt x="3965" y="7329"/>
                  </a:lnTo>
                  <a:lnTo>
                    <a:pt x="3864" y="7338"/>
                  </a:lnTo>
                  <a:lnTo>
                    <a:pt x="3762" y="7348"/>
                  </a:lnTo>
                  <a:lnTo>
                    <a:pt x="3658" y="7360"/>
                  </a:lnTo>
                  <a:lnTo>
                    <a:pt x="3554" y="7373"/>
                  </a:lnTo>
                  <a:lnTo>
                    <a:pt x="3448" y="7385"/>
                  </a:lnTo>
                  <a:lnTo>
                    <a:pt x="3343" y="7399"/>
                  </a:lnTo>
                  <a:lnTo>
                    <a:pt x="3132" y="7427"/>
                  </a:lnTo>
                  <a:lnTo>
                    <a:pt x="2928" y="7455"/>
                  </a:lnTo>
                  <a:lnTo>
                    <a:pt x="2731" y="7484"/>
                  </a:lnTo>
                  <a:lnTo>
                    <a:pt x="2546" y="7509"/>
                  </a:lnTo>
                  <a:lnTo>
                    <a:pt x="2377" y="7533"/>
                  </a:lnTo>
                  <a:lnTo>
                    <a:pt x="2225" y="7551"/>
                  </a:lnTo>
                  <a:lnTo>
                    <a:pt x="2081" y="7569"/>
                  </a:lnTo>
                  <a:lnTo>
                    <a:pt x="1943" y="7580"/>
                  </a:lnTo>
                  <a:lnTo>
                    <a:pt x="1811" y="7587"/>
                  </a:lnTo>
                  <a:lnTo>
                    <a:pt x="1685" y="7588"/>
                  </a:lnTo>
                  <a:lnTo>
                    <a:pt x="1566" y="7584"/>
                  </a:lnTo>
                  <a:lnTo>
                    <a:pt x="1451" y="7575"/>
                  </a:lnTo>
                  <a:lnTo>
                    <a:pt x="1343" y="7562"/>
                  </a:lnTo>
                  <a:lnTo>
                    <a:pt x="1241" y="7544"/>
                  </a:lnTo>
                  <a:lnTo>
                    <a:pt x="1144" y="7523"/>
                  </a:lnTo>
                  <a:lnTo>
                    <a:pt x="1052" y="7496"/>
                  </a:lnTo>
                  <a:lnTo>
                    <a:pt x="965" y="7467"/>
                  </a:lnTo>
                  <a:lnTo>
                    <a:pt x="882" y="7434"/>
                  </a:lnTo>
                  <a:lnTo>
                    <a:pt x="806" y="7397"/>
                  </a:lnTo>
                  <a:lnTo>
                    <a:pt x="733" y="7356"/>
                  </a:lnTo>
                  <a:lnTo>
                    <a:pt x="665" y="7313"/>
                  </a:lnTo>
                  <a:lnTo>
                    <a:pt x="601" y="7268"/>
                  </a:lnTo>
                  <a:lnTo>
                    <a:pt x="540" y="7219"/>
                  </a:lnTo>
                  <a:lnTo>
                    <a:pt x="484" y="7168"/>
                  </a:lnTo>
                  <a:lnTo>
                    <a:pt x="432" y="7114"/>
                  </a:lnTo>
                  <a:lnTo>
                    <a:pt x="383" y="7058"/>
                  </a:lnTo>
                  <a:lnTo>
                    <a:pt x="337" y="7001"/>
                  </a:lnTo>
                  <a:lnTo>
                    <a:pt x="295" y="6942"/>
                  </a:lnTo>
                  <a:lnTo>
                    <a:pt x="255" y="6881"/>
                  </a:lnTo>
                  <a:lnTo>
                    <a:pt x="220" y="6818"/>
                  </a:lnTo>
                  <a:lnTo>
                    <a:pt x="186" y="6755"/>
                  </a:lnTo>
                  <a:lnTo>
                    <a:pt x="154" y="6691"/>
                  </a:lnTo>
                  <a:lnTo>
                    <a:pt x="126" y="6626"/>
                  </a:lnTo>
                  <a:lnTo>
                    <a:pt x="99" y="6560"/>
                  </a:lnTo>
                  <a:lnTo>
                    <a:pt x="75" y="6494"/>
                  </a:lnTo>
                  <a:lnTo>
                    <a:pt x="52" y="6427"/>
                  </a:lnTo>
                  <a:lnTo>
                    <a:pt x="32" y="6361"/>
                  </a:lnTo>
                  <a:lnTo>
                    <a:pt x="12" y="6295"/>
                  </a:lnTo>
                  <a:lnTo>
                    <a:pt x="4" y="6256"/>
                  </a:lnTo>
                  <a:lnTo>
                    <a:pt x="0" y="6213"/>
                  </a:lnTo>
                  <a:lnTo>
                    <a:pt x="0" y="6165"/>
                  </a:lnTo>
                  <a:lnTo>
                    <a:pt x="4" y="6114"/>
                  </a:lnTo>
                  <a:lnTo>
                    <a:pt x="11" y="6060"/>
                  </a:lnTo>
                  <a:lnTo>
                    <a:pt x="23" y="6002"/>
                  </a:lnTo>
                  <a:lnTo>
                    <a:pt x="36" y="5942"/>
                  </a:lnTo>
                  <a:lnTo>
                    <a:pt x="53" y="5877"/>
                  </a:lnTo>
                  <a:lnTo>
                    <a:pt x="73" y="5812"/>
                  </a:lnTo>
                  <a:lnTo>
                    <a:pt x="94" y="5744"/>
                  </a:lnTo>
                  <a:lnTo>
                    <a:pt x="119" y="5673"/>
                  </a:lnTo>
                  <a:lnTo>
                    <a:pt x="144" y="5601"/>
                  </a:lnTo>
                  <a:lnTo>
                    <a:pt x="172" y="5527"/>
                  </a:lnTo>
                  <a:lnTo>
                    <a:pt x="201" y="5453"/>
                  </a:lnTo>
                  <a:lnTo>
                    <a:pt x="233" y="5377"/>
                  </a:lnTo>
                  <a:lnTo>
                    <a:pt x="265" y="5302"/>
                  </a:lnTo>
                  <a:lnTo>
                    <a:pt x="331" y="5148"/>
                  </a:lnTo>
                  <a:lnTo>
                    <a:pt x="399" y="4995"/>
                  </a:lnTo>
                  <a:lnTo>
                    <a:pt x="468" y="4845"/>
                  </a:lnTo>
                  <a:lnTo>
                    <a:pt x="535" y="4699"/>
                  </a:lnTo>
                  <a:lnTo>
                    <a:pt x="599" y="4561"/>
                  </a:lnTo>
                  <a:lnTo>
                    <a:pt x="657" y="4431"/>
                  </a:lnTo>
                  <a:lnTo>
                    <a:pt x="683" y="4371"/>
                  </a:lnTo>
                  <a:lnTo>
                    <a:pt x="709" y="4313"/>
                  </a:lnTo>
                  <a:lnTo>
                    <a:pt x="731" y="4258"/>
                  </a:lnTo>
                  <a:lnTo>
                    <a:pt x="752" y="4207"/>
                  </a:lnTo>
                  <a:lnTo>
                    <a:pt x="764" y="4143"/>
                  </a:lnTo>
                  <a:lnTo>
                    <a:pt x="774" y="4084"/>
                  </a:lnTo>
                  <a:lnTo>
                    <a:pt x="782" y="4029"/>
                  </a:lnTo>
                  <a:lnTo>
                    <a:pt x="788" y="3977"/>
                  </a:lnTo>
                  <a:lnTo>
                    <a:pt x="792" y="3928"/>
                  </a:lnTo>
                  <a:lnTo>
                    <a:pt x="794" y="3879"/>
                  </a:lnTo>
                  <a:lnTo>
                    <a:pt x="794" y="3832"/>
                  </a:lnTo>
                  <a:lnTo>
                    <a:pt x="793" y="3784"/>
                  </a:lnTo>
                  <a:lnTo>
                    <a:pt x="790" y="3734"/>
                  </a:lnTo>
                  <a:lnTo>
                    <a:pt x="784" y="3682"/>
                  </a:lnTo>
                  <a:lnTo>
                    <a:pt x="779" y="3627"/>
                  </a:lnTo>
                  <a:lnTo>
                    <a:pt x="772" y="3566"/>
                  </a:lnTo>
                  <a:lnTo>
                    <a:pt x="764" y="3501"/>
                  </a:lnTo>
                  <a:lnTo>
                    <a:pt x="755" y="3430"/>
                  </a:lnTo>
                  <a:lnTo>
                    <a:pt x="746" y="3351"/>
                  </a:lnTo>
                  <a:lnTo>
                    <a:pt x="735" y="3264"/>
                  </a:lnTo>
                  <a:lnTo>
                    <a:pt x="783" y="3389"/>
                  </a:lnTo>
                  <a:lnTo>
                    <a:pt x="821" y="3513"/>
                  </a:lnTo>
                  <a:lnTo>
                    <a:pt x="849" y="3639"/>
                  </a:lnTo>
                  <a:lnTo>
                    <a:pt x="866" y="3764"/>
                  </a:lnTo>
                  <a:lnTo>
                    <a:pt x="875" y="3889"/>
                  </a:lnTo>
                  <a:lnTo>
                    <a:pt x="875" y="4015"/>
                  </a:lnTo>
                  <a:lnTo>
                    <a:pt x="869" y="4140"/>
                  </a:lnTo>
                  <a:lnTo>
                    <a:pt x="857" y="4266"/>
                  </a:lnTo>
                  <a:lnTo>
                    <a:pt x="840" y="4390"/>
                  </a:lnTo>
                  <a:lnTo>
                    <a:pt x="817" y="4515"/>
                  </a:lnTo>
                  <a:lnTo>
                    <a:pt x="791" y="4638"/>
                  </a:lnTo>
                  <a:lnTo>
                    <a:pt x="762" y="4762"/>
                  </a:lnTo>
                  <a:lnTo>
                    <a:pt x="730" y="4884"/>
                  </a:lnTo>
                  <a:lnTo>
                    <a:pt x="699" y="5006"/>
                  </a:lnTo>
                  <a:lnTo>
                    <a:pt x="666" y="5126"/>
                  </a:lnTo>
                  <a:lnTo>
                    <a:pt x="633" y="5246"/>
                  </a:lnTo>
                  <a:lnTo>
                    <a:pt x="603" y="5364"/>
                  </a:lnTo>
                  <a:lnTo>
                    <a:pt x="573" y="5481"/>
                  </a:lnTo>
                  <a:lnTo>
                    <a:pt x="547" y="5597"/>
                  </a:lnTo>
                  <a:lnTo>
                    <a:pt x="525" y="5711"/>
                  </a:lnTo>
                  <a:lnTo>
                    <a:pt x="507" y="5823"/>
                  </a:lnTo>
                  <a:lnTo>
                    <a:pt x="494" y="5934"/>
                  </a:lnTo>
                  <a:lnTo>
                    <a:pt x="488" y="6043"/>
                  </a:lnTo>
                  <a:lnTo>
                    <a:pt x="489" y="6150"/>
                  </a:lnTo>
                  <a:lnTo>
                    <a:pt x="498" y="6255"/>
                  </a:lnTo>
                  <a:lnTo>
                    <a:pt x="517" y="6357"/>
                  </a:lnTo>
                  <a:lnTo>
                    <a:pt x="543" y="6457"/>
                  </a:lnTo>
                  <a:lnTo>
                    <a:pt x="581" y="6555"/>
                  </a:lnTo>
                  <a:lnTo>
                    <a:pt x="630" y="6651"/>
                  </a:lnTo>
                  <a:lnTo>
                    <a:pt x="691" y="6744"/>
                  </a:lnTo>
                  <a:lnTo>
                    <a:pt x="765" y="6834"/>
                  </a:lnTo>
                  <a:lnTo>
                    <a:pt x="853" y="6920"/>
                  </a:lnTo>
                  <a:lnTo>
                    <a:pt x="920" y="6979"/>
                  </a:lnTo>
                  <a:lnTo>
                    <a:pt x="987" y="7033"/>
                  </a:lnTo>
                  <a:lnTo>
                    <a:pt x="1052" y="7083"/>
                  </a:lnTo>
                  <a:lnTo>
                    <a:pt x="1117" y="7129"/>
                  </a:lnTo>
                  <a:lnTo>
                    <a:pt x="1183" y="7171"/>
                  </a:lnTo>
                  <a:lnTo>
                    <a:pt x="1247" y="7208"/>
                  </a:lnTo>
                  <a:lnTo>
                    <a:pt x="1310" y="7243"/>
                  </a:lnTo>
                  <a:lnTo>
                    <a:pt x="1374" y="7274"/>
                  </a:lnTo>
                  <a:lnTo>
                    <a:pt x="1437" y="7300"/>
                  </a:lnTo>
                  <a:lnTo>
                    <a:pt x="1499" y="7325"/>
                  </a:lnTo>
                  <a:lnTo>
                    <a:pt x="1561" y="7345"/>
                  </a:lnTo>
                  <a:lnTo>
                    <a:pt x="1622" y="7362"/>
                  </a:lnTo>
                  <a:lnTo>
                    <a:pt x="1683" y="7377"/>
                  </a:lnTo>
                  <a:lnTo>
                    <a:pt x="1743" y="7388"/>
                  </a:lnTo>
                  <a:lnTo>
                    <a:pt x="1804" y="7397"/>
                  </a:lnTo>
                  <a:lnTo>
                    <a:pt x="1863" y="7403"/>
                  </a:lnTo>
                  <a:lnTo>
                    <a:pt x="1922" y="7407"/>
                  </a:lnTo>
                  <a:lnTo>
                    <a:pt x="1980" y="7409"/>
                  </a:lnTo>
                  <a:lnTo>
                    <a:pt x="2039" y="7408"/>
                  </a:lnTo>
                  <a:lnTo>
                    <a:pt x="2097" y="7406"/>
                  </a:lnTo>
                  <a:lnTo>
                    <a:pt x="2154" y="7401"/>
                  </a:lnTo>
                  <a:lnTo>
                    <a:pt x="2211" y="7395"/>
                  </a:lnTo>
                  <a:lnTo>
                    <a:pt x="2267" y="7387"/>
                  </a:lnTo>
                  <a:lnTo>
                    <a:pt x="2323" y="7378"/>
                  </a:lnTo>
                  <a:lnTo>
                    <a:pt x="2379" y="7367"/>
                  </a:lnTo>
                  <a:lnTo>
                    <a:pt x="2435" y="7354"/>
                  </a:lnTo>
                  <a:lnTo>
                    <a:pt x="2489" y="7340"/>
                  </a:lnTo>
                  <a:lnTo>
                    <a:pt x="2544" y="7326"/>
                  </a:lnTo>
                  <a:lnTo>
                    <a:pt x="2598" y="7310"/>
                  </a:lnTo>
                  <a:lnTo>
                    <a:pt x="2652" y="7294"/>
                  </a:lnTo>
                  <a:lnTo>
                    <a:pt x="2705" y="7277"/>
                  </a:lnTo>
                  <a:lnTo>
                    <a:pt x="2758" y="7259"/>
                  </a:lnTo>
                  <a:lnTo>
                    <a:pt x="2806" y="7247"/>
                  </a:lnTo>
                  <a:lnTo>
                    <a:pt x="2858" y="7232"/>
                  </a:lnTo>
                  <a:lnTo>
                    <a:pt x="2912" y="7213"/>
                  </a:lnTo>
                  <a:lnTo>
                    <a:pt x="2970" y="7194"/>
                  </a:lnTo>
                  <a:lnTo>
                    <a:pt x="3093" y="7149"/>
                  </a:lnTo>
                  <a:lnTo>
                    <a:pt x="3228" y="7100"/>
                  </a:lnTo>
                  <a:lnTo>
                    <a:pt x="3299" y="7076"/>
                  </a:lnTo>
                  <a:lnTo>
                    <a:pt x="3371" y="7050"/>
                  </a:lnTo>
                  <a:lnTo>
                    <a:pt x="3445" y="7027"/>
                  </a:lnTo>
                  <a:lnTo>
                    <a:pt x="3520" y="7003"/>
                  </a:lnTo>
                  <a:lnTo>
                    <a:pt x="3596" y="6981"/>
                  </a:lnTo>
                  <a:lnTo>
                    <a:pt x="3674" y="6959"/>
                  </a:lnTo>
                  <a:lnTo>
                    <a:pt x="3752" y="6941"/>
                  </a:lnTo>
                  <a:lnTo>
                    <a:pt x="3831" y="6925"/>
                  </a:lnTo>
                  <a:lnTo>
                    <a:pt x="3909" y="6910"/>
                  </a:lnTo>
                  <a:lnTo>
                    <a:pt x="3988" y="6900"/>
                  </a:lnTo>
                  <a:lnTo>
                    <a:pt x="4067" y="6892"/>
                  </a:lnTo>
                  <a:lnTo>
                    <a:pt x="4145" y="6889"/>
                  </a:lnTo>
                  <a:lnTo>
                    <a:pt x="4223" y="6889"/>
                  </a:lnTo>
                  <a:lnTo>
                    <a:pt x="4301" y="6894"/>
                  </a:lnTo>
                  <a:lnTo>
                    <a:pt x="4376" y="6903"/>
                  </a:lnTo>
                  <a:lnTo>
                    <a:pt x="4451" y="6918"/>
                  </a:lnTo>
                  <a:lnTo>
                    <a:pt x="4524" y="6939"/>
                  </a:lnTo>
                  <a:lnTo>
                    <a:pt x="4595" y="6964"/>
                  </a:lnTo>
                  <a:lnTo>
                    <a:pt x="4664" y="6997"/>
                  </a:lnTo>
                  <a:lnTo>
                    <a:pt x="4732" y="7037"/>
                  </a:lnTo>
                  <a:lnTo>
                    <a:pt x="4797" y="7083"/>
                  </a:lnTo>
                  <a:lnTo>
                    <a:pt x="4859" y="7136"/>
                  </a:lnTo>
                  <a:lnTo>
                    <a:pt x="4918" y="7198"/>
                  </a:lnTo>
                  <a:lnTo>
                    <a:pt x="4975" y="7268"/>
                  </a:lnTo>
                  <a:lnTo>
                    <a:pt x="5564" y="7260"/>
                  </a:lnTo>
                  <a:lnTo>
                    <a:pt x="5533" y="7201"/>
                  </a:lnTo>
                  <a:lnTo>
                    <a:pt x="5502" y="7142"/>
                  </a:lnTo>
                  <a:lnTo>
                    <a:pt x="5468" y="7086"/>
                  </a:lnTo>
                  <a:lnTo>
                    <a:pt x="5434" y="7032"/>
                  </a:lnTo>
                  <a:lnTo>
                    <a:pt x="5400" y="6979"/>
                  </a:lnTo>
                  <a:lnTo>
                    <a:pt x="5365" y="6928"/>
                  </a:lnTo>
                  <a:lnTo>
                    <a:pt x="5328" y="6880"/>
                  </a:lnTo>
                  <a:lnTo>
                    <a:pt x="5290" y="6833"/>
                  </a:lnTo>
                  <a:lnTo>
                    <a:pt x="5251" y="6789"/>
                  </a:lnTo>
                  <a:lnTo>
                    <a:pt x="5212" y="6747"/>
                  </a:lnTo>
                  <a:lnTo>
                    <a:pt x="5171" y="6707"/>
                  </a:lnTo>
                  <a:lnTo>
                    <a:pt x="5129" y="6670"/>
                  </a:lnTo>
                  <a:lnTo>
                    <a:pt x="5085" y="6636"/>
                  </a:lnTo>
                  <a:lnTo>
                    <a:pt x="5040" y="6603"/>
                  </a:lnTo>
                  <a:lnTo>
                    <a:pt x="4995" y="6574"/>
                  </a:lnTo>
                  <a:lnTo>
                    <a:pt x="4947" y="6548"/>
                  </a:lnTo>
                  <a:lnTo>
                    <a:pt x="4899" y="6524"/>
                  </a:lnTo>
                  <a:lnTo>
                    <a:pt x="4849" y="6503"/>
                  </a:lnTo>
                  <a:lnTo>
                    <a:pt x="4798" y="6486"/>
                  </a:lnTo>
                  <a:lnTo>
                    <a:pt x="4745" y="6470"/>
                  </a:lnTo>
                  <a:lnTo>
                    <a:pt x="4692" y="6459"/>
                  </a:lnTo>
                  <a:lnTo>
                    <a:pt x="4636" y="6451"/>
                  </a:lnTo>
                  <a:lnTo>
                    <a:pt x="4578" y="6446"/>
                  </a:lnTo>
                  <a:lnTo>
                    <a:pt x="4520" y="6444"/>
                  </a:lnTo>
                  <a:lnTo>
                    <a:pt x="4460" y="6446"/>
                  </a:lnTo>
                  <a:lnTo>
                    <a:pt x="4399" y="6451"/>
                  </a:lnTo>
                  <a:lnTo>
                    <a:pt x="4334" y="6459"/>
                  </a:lnTo>
                  <a:lnTo>
                    <a:pt x="4270" y="6472"/>
                  </a:lnTo>
                  <a:lnTo>
                    <a:pt x="4203" y="6488"/>
                  </a:lnTo>
                  <a:lnTo>
                    <a:pt x="4134" y="6508"/>
                  </a:lnTo>
                  <a:lnTo>
                    <a:pt x="4065" y="6532"/>
                  </a:lnTo>
                  <a:lnTo>
                    <a:pt x="3992" y="6560"/>
                  </a:lnTo>
                  <a:lnTo>
                    <a:pt x="3793" y="6629"/>
                  </a:lnTo>
                  <a:lnTo>
                    <a:pt x="3598" y="6694"/>
                  </a:lnTo>
                  <a:lnTo>
                    <a:pt x="3502" y="6726"/>
                  </a:lnTo>
                  <a:lnTo>
                    <a:pt x="3407" y="6755"/>
                  </a:lnTo>
                  <a:lnTo>
                    <a:pt x="3314" y="6784"/>
                  </a:lnTo>
                  <a:lnTo>
                    <a:pt x="3221" y="6811"/>
                  </a:lnTo>
                  <a:lnTo>
                    <a:pt x="3130" y="6837"/>
                  </a:lnTo>
                  <a:lnTo>
                    <a:pt x="3040" y="6860"/>
                  </a:lnTo>
                  <a:lnTo>
                    <a:pt x="2951" y="6882"/>
                  </a:lnTo>
                  <a:lnTo>
                    <a:pt x="2865" y="6902"/>
                  </a:lnTo>
                  <a:lnTo>
                    <a:pt x="2778" y="6919"/>
                  </a:lnTo>
                  <a:lnTo>
                    <a:pt x="2693" y="6936"/>
                  </a:lnTo>
                  <a:lnTo>
                    <a:pt x="2609" y="6949"/>
                  </a:lnTo>
                  <a:lnTo>
                    <a:pt x="2527" y="6960"/>
                  </a:lnTo>
                  <a:lnTo>
                    <a:pt x="2446" y="6968"/>
                  </a:lnTo>
                  <a:lnTo>
                    <a:pt x="2365" y="6974"/>
                  </a:lnTo>
                  <a:lnTo>
                    <a:pt x="2287" y="6977"/>
                  </a:lnTo>
                  <a:lnTo>
                    <a:pt x="2210" y="6976"/>
                  </a:lnTo>
                  <a:lnTo>
                    <a:pt x="2133" y="6973"/>
                  </a:lnTo>
                  <a:lnTo>
                    <a:pt x="2059" y="6966"/>
                  </a:lnTo>
                  <a:lnTo>
                    <a:pt x="1985" y="6956"/>
                  </a:lnTo>
                  <a:lnTo>
                    <a:pt x="1914" y="6943"/>
                  </a:lnTo>
                  <a:lnTo>
                    <a:pt x="1843" y="6926"/>
                  </a:lnTo>
                  <a:lnTo>
                    <a:pt x="1774" y="6905"/>
                  </a:lnTo>
                  <a:lnTo>
                    <a:pt x="1706" y="6881"/>
                  </a:lnTo>
                  <a:lnTo>
                    <a:pt x="1639" y="6852"/>
                  </a:lnTo>
                  <a:lnTo>
                    <a:pt x="1575" y="6819"/>
                  </a:lnTo>
                  <a:lnTo>
                    <a:pt x="1511" y="6783"/>
                  </a:lnTo>
                  <a:lnTo>
                    <a:pt x="1449" y="6741"/>
                  </a:lnTo>
                  <a:lnTo>
                    <a:pt x="1388" y="6696"/>
                  </a:lnTo>
                  <a:lnTo>
                    <a:pt x="1312" y="6632"/>
                  </a:lnTo>
                  <a:lnTo>
                    <a:pt x="1244" y="6565"/>
                  </a:lnTo>
                  <a:lnTo>
                    <a:pt x="1183" y="6497"/>
                  </a:lnTo>
                  <a:lnTo>
                    <a:pt x="1128" y="6427"/>
                  </a:lnTo>
                  <a:lnTo>
                    <a:pt x="1079" y="6356"/>
                  </a:lnTo>
                  <a:lnTo>
                    <a:pt x="1036" y="6284"/>
                  </a:lnTo>
                  <a:lnTo>
                    <a:pt x="999" y="6210"/>
                  </a:lnTo>
                  <a:lnTo>
                    <a:pt x="967" y="6136"/>
                  </a:lnTo>
                  <a:lnTo>
                    <a:pt x="941" y="6060"/>
                  </a:lnTo>
                  <a:lnTo>
                    <a:pt x="919" y="5983"/>
                  </a:lnTo>
                  <a:lnTo>
                    <a:pt x="903" y="5907"/>
                  </a:lnTo>
                  <a:lnTo>
                    <a:pt x="891" y="5829"/>
                  </a:lnTo>
                  <a:lnTo>
                    <a:pt x="881" y="5753"/>
                  </a:lnTo>
                  <a:lnTo>
                    <a:pt x="877" y="5675"/>
                  </a:lnTo>
                  <a:lnTo>
                    <a:pt x="876" y="5598"/>
                  </a:lnTo>
                  <a:lnTo>
                    <a:pt x="878" y="5520"/>
                  </a:lnTo>
                  <a:lnTo>
                    <a:pt x="882" y="5444"/>
                  </a:lnTo>
                  <a:lnTo>
                    <a:pt x="891" y="5367"/>
                  </a:lnTo>
                  <a:lnTo>
                    <a:pt x="901" y="5291"/>
                  </a:lnTo>
                  <a:lnTo>
                    <a:pt x="913" y="5217"/>
                  </a:lnTo>
                  <a:lnTo>
                    <a:pt x="926" y="5143"/>
                  </a:lnTo>
                  <a:lnTo>
                    <a:pt x="942" y="5071"/>
                  </a:lnTo>
                  <a:lnTo>
                    <a:pt x="959" y="5000"/>
                  </a:lnTo>
                  <a:lnTo>
                    <a:pt x="976" y="4930"/>
                  </a:lnTo>
                  <a:lnTo>
                    <a:pt x="995" y="4862"/>
                  </a:lnTo>
                  <a:lnTo>
                    <a:pt x="1014" y="4795"/>
                  </a:lnTo>
                  <a:lnTo>
                    <a:pt x="1033" y="4731"/>
                  </a:lnTo>
                  <a:lnTo>
                    <a:pt x="1052" y="4668"/>
                  </a:lnTo>
                  <a:lnTo>
                    <a:pt x="1088" y="4550"/>
                  </a:lnTo>
                  <a:lnTo>
                    <a:pt x="1120" y="4442"/>
                  </a:lnTo>
                  <a:lnTo>
                    <a:pt x="1160" y="4322"/>
                  </a:lnTo>
                  <a:lnTo>
                    <a:pt x="1195" y="4216"/>
                  </a:lnTo>
                  <a:lnTo>
                    <a:pt x="1210" y="4168"/>
                  </a:lnTo>
                  <a:lnTo>
                    <a:pt x="1225" y="4123"/>
                  </a:lnTo>
                  <a:lnTo>
                    <a:pt x="1237" y="4080"/>
                  </a:lnTo>
                  <a:lnTo>
                    <a:pt x="1247" y="4038"/>
                  </a:lnTo>
                  <a:lnTo>
                    <a:pt x="1257" y="3999"/>
                  </a:lnTo>
                  <a:lnTo>
                    <a:pt x="1265" y="3962"/>
                  </a:lnTo>
                  <a:lnTo>
                    <a:pt x="1273" y="3926"/>
                  </a:lnTo>
                  <a:lnTo>
                    <a:pt x="1279" y="3891"/>
                  </a:lnTo>
                  <a:lnTo>
                    <a:pt x="1283" y="3857"/>
                  </a:lnTo>
                  <a:lnTo>
                    <a:pt x="1286" y="3823"/>
                  </a:lnTo>
                  <a:lnTo>
                    <a:pt x="1289" y="3789"/>
                  </a:lnTo>
                  <a:lnTo>
                    <a:pt x="1289" y="3755"/>
                  </a:lnTo>
                  <a:lnTo>
                    <a:pt x="1289" y="3722"/>
                  </a:lnTo>
                  <a:lnTo>
                    <a:pt x="1288" y="3686"/>
                  </a:lnTo>
                  <a:lnTo>
                    <a:pt x="1286" y="3650"/>
                  </a:lnTo>
                  <a:lnTo>
                    <a:pt x="1282" y="3613"/>
                  </a:lnTo>
                  <a:lnTo>
                    <a:pt x="1278" y="3575"/>
                  </a:lnTo>
                  <a:lnTo>
                    <a:pt x="1272" y="3534"/>
                  </a:lnTo>
                  <a:lnTo>
                    <a:pt x="1265" y="3491"/>
                  </a:lnTo>
                  <a:lnTo>
                    <a:pt x="1257" y="3445"/>
                  </a:lnTo>
                  <a:lnTo>
                    <a:pt x="1239" y="3346"/>
                  </a:lnTo>
                  <a:lnTo>
                    <a:pt x="1217" y="3234"/>
                  </a:lnTo>
                  <a:lnTo>
                    <a:pt x="1192" y="3105"/>
                  </a:lnTo>
                  <a:lnTo>
                    <a:pt x="1163" y="2959"/>
                  </a:lnTo>
                  <a:lnTo>
                    <a:pt x="1199" y="2949"/>
                  </a:lnTo>
                  <a:lnTo>
                    <a:pt x="1236" y="2941"/>
                  </a:lnTo>
                  <a:lnTo>
                    <a:pt x="1274" y="2935"/>
                  </a:lnTo>
                  <a:lnTo>
                    <a:pt x="1311" y="2931"/>
                  </a:lnTo>
                  <a:lnTo>
                    <a:pt x="1350" y="2930"/>
                  </a:lnTo>
                  <a:lnTo>
                    <a:pt x="1389" y="2931"/>
                  </a:lnTo>
                  <a:lnTo>
                    <a:pt x="1429" y="2934"/>
                  </a:lnTo>
                  <a:lnTo>
                    <a:pt x="1469" y="2939"/>
                  </a:lnTo>
                  <a:lnTo>
                    <a:pt x="1509" y="2946"/>
                  </a:lnTo>
                  <a:lnTo>
                    <a:pt x="1550" y="2956"/>
                  </a:lnTo>
                  <a:lnTo>
                    <a:pt x="1591" y="2968"/>
                  </a:lnTo>
                  <a:lnTo>
                    <a:pt x="1632" y="2984"/>
                  </a:lnTo>
                  <a:lnTo>
                    <a:pt x="1674" y="3001"/>
                  </a:lnTo>
                  <a:lnTo>
                    <a:pt x="1715" y="3020"/>
                  </a:lnTo>
                  <a:lnTo>
                    <a:pt x="1757" y="3043"/>
                  </a:lnTo>
                  <a:lnTo>
                    <a:pt x="1797" y="3067"/>
                  </a:lnTo>
                  <a:lnTo>
                    <a:pt x="1839" y="3095"/>
                  </a:lnTo>
                  <a:lnTo>
                    <a:pt x="1880" y="3124"/>
                  </a:lnTo>
                  <a:lnTo>
                    <a:pt x="1920" y="3157"/>
                  </a:lnTo>
                  <a:lnTo>
                    <a:pt x="1961" y="3193"/>
                  </a:lnTo>
                  <a:lnTo>
                    <a:pt x="2001" y="3231"/>
                  </a:lnTo>
                  <a:lnTo>
                    <a:pt x="2041" y="3270"/>
                  </a:lnTo>
                  <a:lnTo>
                    <a:pt x="2079" y="3314"/>
                  </a:lnTo>
                  <a:lnTo>
                    <a:pt x="2117" y="3360"/>
                  </a:lnTo>
                  <a:lnTo>
                    <a:pt x="2155" y="3408"/>
                  </a:lnTo>
                  <a:lnTo>
                    <a:pt x="2192" y="3460"/>
                  </a:lnTo>
                  <a:lnTo>
                    <a:pt x="2228" y="3514"/>
                  </a:lnTo>
                  <a:lnTo>
                    <a:pt x="2264" y="3572"/>
                  </a:lnTo>
                  <a:lnTo>
                    <a:pt x="2299" y="3632"/>
                  </a:lnTo>
                  <a:lnTo>
                    <a:pt x="2332" y="3694"/>
                  </a:lnTo>
                  <a:lnTo>
                    <a:pt x="2364" y="3760"/>
                  </a:lnTo>
                  <a:lnTo>
                    <a:pt x="2396" y="3829"/>
                  </a:lnTo>
                  <a:lnTo>
                    <a:pt x="2431" y="3674"/>
                  </a:lnTo>
                  <a:lnTo>
                    <a:pt x="2467" y="3523"/>
                  </a:lnTo>
                  <a:lnTo>
                    <a:pt x="2506" y="3376"/>
                  </a:lnTo>
                  <a:lnTo>
                    <a:pt x="2547" y="3233"/>
                  </a:lnTo>
                  <a:lnTo>
                    <a:pt x="2590" y="3093"/>
                  </a:lnTo>
                  <a:lnTo>
                    <a:pt x="2635" y="2957"/>
                  </a:lnTo>
                  <a:lnTo>
                    <a:pt x="2681" y="2825"/>
                  </a:lnTo>
                  <a:lnTo>
                    <a:pt x="2728" y="2696"/>
                  </a:lnTo>
                  <a:lnTo>
                    <a:pt x="2776" y="2569"/>
                  </a:lnTo>
                  <a:lnTo>
                    <a:pt x="2825" y="2446"/>
                  </a:lnTo>
                  <a:lnTo>
                    <a:pt x="2875" y="2324"/>
                  </a:lnTo>
                  <a:lnTo>
                    <a:pt x="2926" y="2206"/>
                  </a:lnTo>
                  <a:lnTo>
                    <a:pt x="2977" y="2089"/>
                  </a:lnTo>
                  <a:lnTo>
                    <a:pt x="3027" y="1975"/>
                  </a:lnTo>
                  <a:lnTo>
                    <a:pt x="3078" y="1862"/>
                  </a:lnTo>
                  <a:lnTo>
                    <a:pt x="3129" y="1751"/>
                  </a:lnTo>
                  <a:lnTo>
                    <a:pt x="3229" y="1531"/>
                  </a:lnTo>
                  <a:lnTo>
                    <a:pt x="3325" y="1316"/>
                  </a:lnTo>
                  <a:lnTo>
                    <a:pt x="3372" y="1209"/>
                  </a:lnTo>
                  <a:lnTo>
                    <a:pt x="3417" y="1102"/>
                  </a:lnTo>
                  <a:lnTo>
                    <a:pt x="3461" y="996"/>
                  </a:lnTo>
                  <a:lnTo>
                    <a:pt x="3503" y="889"/>
                  </a:lnTo>
                  <a:lnTo>
                    <a:pt x="3543" y="783"/>
                  </a:lnTo>
                  <a:lnTo>
                    <a:pt x="3581" y="676"/>
                  </a:lnTo>
                  <a:lnTo>
                    <a:pt x="3615" y="568"/>
                  </a:lnTo>
                  <a:lnTo>
                    <a:pt x="3648" y="458"/>
                  </a:lnTo>
                  <a:lnTo>
                    <a:pt x="3679" y="349"/>
                  </a:lnTo>
                  <a:lnTo>
                    <a:pt x="3705" y="238"/>
                  </a:lnTo>
                  <a:lnTo>
                    <a:pt x="3730" y="125"/>
                  </a:lnTo>
                  <a:lnTo>
                    <a:pt x="3750" y="10"/>
                  </a:lnTo>
                  <a:lnTo>
                    <a:pt x="3832" y="0"/>
                  </a:lnTo>
                  <a:lnTo>
                    <a:pt x="3906" y="2"/>
                  </a:lnTo>
                  <a:lnTo>
                    <a:pt x="3975" y="14"/>
                  </a:lnTo>
                  <a:lnTo>
                    <a:pt x="4037" y="38"/>
                  </a:lnTo>
                  <a:lnTo>
                    <a:pt x="4094" y="71"/>
                  </a:lnTo>
                  <a:lnTo>
                    <a:pt x="4146" y="112"/>
                  </a:lnTo>
                  <a:lnTo>
                    <a:pt x="4194" y="162"/>
                  </a:lnTo>
                  <a:lnTo>
                    <a:pt x="4238" y="220"/>
                  </a:lnTo>
                  <a:lnTo>
                    <a:pt x="4280" y="284"/>
                  </a:lnTo>
                  <a:lnTo>
                    <a:pt x="4319" y="353"/>
                  </a:lnTo>
                  <a:lnTo>
                    <a:pt x="4357" y="428"/>
                  </a:lnTo>
                  <a:lnTo>
                    <a:pt x="4392" y="507"/>
                  </a:lnTo>
                  <a:lnTo>
                    <a:pt x="4463" y="675"/>
                  </a:lnTo>
                  <a:lnTo>
                    <a:pt x="4536" y="850"/>
                  </a:lnTo>
                  <a:lnTo>
                    <a:pt x="4575" y="939"/>
                  </a:lnTo>
                  <a:lnTo>
                    <a:pt x="4616" y="1028"/>
                  </a:lnTo>
                  <a:lnTo>
                    <a:pt x="4660" y="1115"/>
                  </a:lnTo>
                  <a:lnTo>
                    <a:pt x="4707" y="1200"/>
                  </a:lnTo>
                  <a:lnTo>
                    <a:pt x="4759" y="1283"/>
                  </a:lnTo>
                  <a:lnTo>
                    <a:pt x="4814" y="1363"/>
                  </a:lnTo>
                  <a:lnTo>
                    <a:pt x="4876" y="1438"/>
                  </a:lnTo>
                  <a:lnTo>
                    <a:pt x="4943" y="1508"/>
                  </a:lnTo>
                  <a:lnTo>
                    <a:pt x="5016" y="1573"/>
                  </a:lnTo>
                  <a:lnTo>
                    <a:pt x="5096" y="1630"/>
                  </a:lnTo>
                  <a:lnTo>
                    <a:pt x="5184" y="1681"/>
                  </a:lnTo>
                  <a:lnTo>
                    <a:pt x="5280" y="1724"/>
                  </a:lnTo>
                  <a:lnTo>
                    <a:pt x="5385" y="1758"/>
                  </a:lnTo>
                  <a:lnTo>
                    <a:pt x="5500" y="1782"/>
                  </a:lnTo>
                  <a:lnTo>
                    <a:pt x="5623" y="1797"/>
                  </a:lnTo>
                  <a:lnTo>
                    <a:pt x="5758" y="1799"/>
                  </a:lnTo>
                  <a:lnTo>
                    <a:pt x="5570" y="2002"/>
                  </a:lnTo>
                  <a:lnTo>
                    <a:pt x="5400" y="2200"/>
                  </a:lnTo>
                  <a:lnTo>
                    <a:pt x="5247" y="2395"/>
                  </a:lnTo>
                  <a:lnTo>
                    <a:pt x="5111" y="2587"/>
                  </a:lnTo>
                  <a:lnTo>
                    <a:pt x="4991" y="2774"/>
                  </a:lnTo>
                  <a:lnTo>
                    <a:pt x="4887" y="2960"/>
                  </a:lnTo>
                  <a:lnTo>
                    <a:pt x="4797" y="3142"/>
                  </a:lnTo>
                  <a:lnTo>
                    <a:pt x="4721" y="3321"/>
                  </a:lnTo>
                  <a:lnTo>
                    <a:pt x="4659" y="3498"/>
                  </a:lnTo>
                  <a:lnTo>
                    <a:pt x="4610" y="3672"/>
                  </a:lnTo>
                  <a:lnTo>
                    <a:pt x="4574" y="3844"/>
                  </a:lnTo>
                  <a:lnTo>
                    <a:pt x="4550" y="4014"/>
                  </a:lnTo>
                  <a:lnTo>
                    <a:pt x="4536" y="4182"/>
                  </a:lnTo>
                  <a:lnTo>
                    <a:pt x="4533" y="4348"/>
                  </a:lnTo>
                  <a:lnTo>
                    <a:pt x="4542" y="4513"/>
                  </a:lnTo>
                  <a:lnTo>
                    <a:pt x="4559" y="4676"/>
                  </a:lnTo>
                  <a:lnTo>
                    <a:pt x="4584" y="4838"/>
                  </a:lnTo>
                  <a:lnTo>
                    <a:pt x="4619" y="4999"/>
                  </a:lnTo>
                  <a:lnTo>
                    <a:pt x="4662" y="5159"/>
                  </a:lnTo>
                  <a:lnTo>
                    <a:pt x="4711" y="5318"/>
                  </a:lnTo>
                  <a:lnTo>
                    <a:pt x="4767" y="5477"/>
                  </a:lnTo>
                  <a:lnTo>
                    <a:pt x="4830" y="5635"/>
                  </a:lnTo>
                  <a:lnTo>
                    <a:pt x="4898" y="5794"/>
                  </a:lnTo>
                  <a:lnTo>
                    <a:pt x="4971" y="5952"/>
                  </a:lnTo>
                  <a:lnTo>
                    <a:pt x="5047" y="6110"/>
                  </a:lnTo>
                  <a:lnTo>
                    <a:pt x="5128" y="6269"/>
                  </a:lnTo>
                  <a:lnTo>
                    <a:pt x="5212" y="6429"/>
                  </a:lnTo>
                  <a:lnTo>
                    <a:pt x="5298" y="6589"/>
                  </a:lnTo>
                  <a:lnTo>
                    <a:pt x="5476" y="6911"/>
                  </a:lnTo>
                  <a:lnTo>
                    <a:pt x="5657" y="7239"/>
                  </a:lnTo>
                  <a:lnTo>
                    <a:pt x="6890" y="7262"/>
                  </a:lnTo>
                  <a:lnTo>
                    <a:pt x="6823" y="7029"/>
                  </a:lnTo>
                  <a:lnTo>
                    <a:pt x="6763" y="6801"/>
                  </a:lnTo>
                  <a:lnTo>
                    <a:pt x="6709" y="6580"/>
                  </a:lnTo>
                  <a:lnTo>
                    <a:pt x="6663" y="6365"/>
                  </a:lnTo>
                  <a:lnTo>
                    <a:pt x="6624" y="6157"/>
                  </a:lnTo>
                  <a:lnTo>
                    <a:pt x="6591" y="5955"/>
                  </a:lnTo>
                  <a:lnTo>
                    <a:pt x="6566" y="5760"/>
                  </a:lnTo>
                  <a:lnTo>
                    <a:pt x="6547" y="5571"/>
                  </a:lnTo>
                  <a:lnTo>
                    <a:pt x="6536" y="5390"/>
                  </a:lnTo>
                  <a:lnTo>
                    <a:pt x="6532" y="5216"/>
                  </a:lnTo>
                  <a:lnTo>
                    <a:pt x="6534" y="5049"/>
                  </a:lnTo>
                  <a:lnTo>
                    <a:pt x="6542" y="4888"/>
                  </a:lnTo>
                  <a:lnTo>
                    <a:pt x="6559" y="4735"/>
                  </a:lnTo>
                  <a:lnTo>
                    <a:pt x="6580" y="4589"/>
                  </a:lnTo>
                  <a:lnTo>
                    <a:pt x="6610" y="4451"/>
                  </a:lnTo>
                  <a:lnTo>
                    <a:pt x="6644" y="4321"/>
                  </a:lnTo>
                  <a:lnTo>
                    <a:pt x="6687" y="4197"/>
                  </a:lnTo>
                  <a:lnTo>
                    <a:pt x="6735" y="4082"/>
                  </a:lnTo>
                  <a:lnTo>
                    <a:pt x="6790" y="3974"/>
                  </a:lnTo>
                  <a:lnTo>
                    <a:pt x="6852" y="3875"/>
                  </a:lnTo>
                  <a:lnTo>
                    <a:pt x="6920" y="3782"/>
                  </a:lnTo>
                  <a:lnTo>
                    <a:pt x="6995" y="3698"/>
                  </a:lnTo>
                  <a:lnTo>
                    <a:pt x="7074" y="3623"/>
                  </a:lnTo>
                  <a:lnTo>
                    <a:pt x="7162" y="3555"/>
                  </a:lnTo>
                  <a:lnTo>
                    <a:pt x="7255" y="3496"/>
                  </a:lnTo>
                  <a:lnTo>
                    <a:pt x="7354" y="3445"/>
                  </a:lnTo>
                  <a:lnTo>
                    <a:pt x="7459" y="3403"/>
                  </a:lnTo>
                  <a:lnTo>
                    <a:pt x="7572" y="3369"/>
                  </a:lnTo>
                  <a:lnTo>
                    <a:pt x="7689" y="3344"/>
                  </a:lnTo>
                  <a:lnTo>
                    <a:pt x="7813" y="3328"/>
                  </a:lnTo>
                  <a:lnTo>
                    <a:pt x="7943" y="3320"/>
                  </a:lnTo>
                  <a:lnTo>
                    <a:pt x="8079" y="3321"/>
                  </a:lnTo>
                  <a:lnTo>
                    <a:pt x="8242" y="3324"/>
                  </a:lnTo>
                  <a:lnTo>
                    <a:pt x="8401" y="3336"/>
                  </a:lnTo>
                  <a:lnTo>
                    <a:pt x="8558" y="3358"/>
                  </a:lnTo>
                  <a:lnTo>
                    <a:pt x="8712" y="3390"/>
                  </a:lnTo>
                  <a:lnTo>
                    <a:pt x="8865" y="3429"/>
                  </a:lnTo>
                  <a:lnTo>
                    <a:pt x="9015" y="3474"/>
                  </a:lnTo>
                  <a:lnTo>
                    <a:pt x="9163" y="3525"/>
                  </a:lnTo>
                  <a:lnTo>
                    <a:pt x="9311" y="3579"/>
                  </a:lnTo>
                  <a:lnTo>
                    <a:pt x="9458" y="3637"/>
                  </a:lnTo>
                  <a:lnTo>
                    <a:pt x="9605" y="3697"/>
                  </a:lnTo>
                  <a:lnTo>
                    <a:pt x="9752" y="3758"/>
                  </a:lnTo>
                  <a:lnTo>
                    <a:pt x="9899" y="3820"/>
                  </a:lnTo>
                  <a:lnTo>
                    <a:pt x="10047" y="3880"/>
                  </a:lnTo>
                  <a:lnTo>
                    <a:pt x="10196" y="3937"/>
                  </a:lnTo>
                  <a:lnTo>
                    <a:pt x="10346" y="3991"/>
                  </a:lnTo>
                  <a:lnTo>
                    <a:pt x="10500" y="4041"/>
                  </a:lnTo>
                  <a:lnTo>
                    <a:pt x="10655" y="4085"/>
                  </a:lnTo>
                  <a:lnTo>
                    <a:pt x="10812" y="4123"/>
                  </a:lnTo>
                  <a:lnTo>
                    <a:pt x="10972" y="4153"/>
                  </a:lnTo>
                  <a:lnTo>
                    <a:pt x="11137" y="4174"/>
                  </a:lnTo>
                  <a:lnTo>
                    <a:pt x="11304" y="4185"/>
                  </a:lnTo>
                  <a:lnTo>
                    <a:pt x="11476" y="4186"/>
                  </a:lnTo>
                  <a:lnTo>
                    <a:pt x="11653" y="4174"/>
                  </a:lnTo>
                  <a:lnTo>
                    <a:pt x="11833" y="4149"/>
                  </a:lnTo>
                  <a:lnTo>
                    <a:pt x="12019" y="4109"/>
                  </a:lnTo>
                  <a:lnTo>
                    <a:pt x="12211" y="4055"/>
                  </a:lnTo>
                  <a:lnTo>
                    <a:pt x="12409" y="3984"/>
                  </a:lnTo>
                  <a:lnTo>
                    <a:pt x="12614" y="3895"/>
                  </a:lnTo>
                  <a:lnTo>
                    <a:pt x="12825" y="3788"/>
                  </a:lnTo>
                  <a:lnTo>
                    <a:pt x="13042" y="3661"/>
                  </a:lnTo>
                  <a:lnTo>
                    <a:pt x="13268" y="3513"/>
                  </a:lnTo>
                  <a:lnTo>
                    <a:pt x="13501" y="3344"/>
                  </a:lnTo>
                  <a:lnTo>
                    <a:pt x="13597" y="3292"/>
                  </a:lnTo>
                  <a:lnTo>
                    <a:pt x="13693" y="3246"/>
                  </a:lnTo>
                  <a:lnTo>
                    <a:pt x="13788" y="3207"/>
                  </a:lnTo>
                  <a:lnTo>
                    <a:pt x="13883" y="3173"/>
                  </a:lnTo>
                  <a:lnTo>
                    <a:pt x="13978" y="3147"/>
                  </a:lnTo>
                  <a:lnTo>
                    <a:pt x="14071" y="3125"/>
                  </a:lnTo>
                  <a:lnTo>
                    <a:pt x="14165" y="3110"/>
                  </a:lnTo>
                  <a:lnTo>
                    <a:pt x="14258" y="3101"/>
                  </a:lnTo>
                  <a:lnTo>
                    <a:pt x="14350" y="3097"/>
                  </a:lnTo>
                  <a:lnTo>
                    <a:pt x="14442" y="3098"/>
                  </a:lnTo>
                  <a:lnTo>
                    <a:pt x="14532" y="3104"/>
                  </a:lnTo>
                  <a:lnTo>
                    <a:pt x="14623" y="3116"/>
                  </a:lnTo>
                  <a:lnTo>
                    <a:pt x="14713" y="3133"/>
                  </a:lnTo>
                  <a:lnTo>
                    <a:pt x="14803" y="3154"/>
                  </a:lnTo>
                  <a:lnTo>
                    <a:pt x="14892" y="3181"/>
                  </a:lnTo>
                  <a:lnTo>
                    <a:pt x="14981" y="3211"/>
                  </a:lnTo>
                  <a:lnTo>
                    <a:pt x="15069" y="3247"/>
                  </a:lnTo>
                  <a:lnTo>
                    <a:pt x="15156" y="3287"/>
                  </a:lnTo>
                  <a:lnTo>
                    <a:pt x="15243" y="3332"/>
                  </a:lnTo>
                  <a:lnTo>
                    <a:pt x="15330" y="3380"/>
                  </a:lnTo>
                  <a:lnTo>
                    <a:pt x="15416" y="3432"/>
                  </a:lnTo>
                  <a:lnTo>
                    <a:pt x="15502" y="3489"/>
                  </a:lnTo>
                  <a:lnTo>
                    <a:pt x="15586" y="3549"/>
                  </a:lnTo>
                  <a:lnTo>
                    <a:pt x="15670" y="3612"/>
                  </a:lnTo>
                  <a:lnTo>
                    <a:pt x="15754" y="3680"/>
                  </a:lnTo>
                  <a:lnTo>
                    <a:pt x="15838" y="3750"/>
                  </a:lnTo>
                  <a:lnTo>
                    <a:pt x="15920" y="3825"/>
                  </a:lnTo>
                  <a:lnTo>
                    <a:pt x="16003" y="3902"/>
                  </a:lnTo>
                  <a:lnTo>
                    <a:pt x="16085" y="3982"/>
                  </a:lnTo>
                  <a:lnTo>
                    <a:pt x="16165" y="4066"/>
                  </a:lnTo>
                  <a:lnTo>
                    <a:pt x="16246" y="4151"/>
                  </a:lnTo>
                  <a:lnTo>
                    <a:pt x="16327" y="4240"/>
                  </a:lnTo>
                  <a:lnTo>
                    <a:pt x="16237" y="4236"/>
                  </a:lnTo>
                  <a:lnTo>
                    <a:pt x="16149" y="4234"/>
                  </a:lnTo>
                  <a:lnTo>
                    <a:pt x="16061" y="4234"/>
                  </a:lnTo>
                  <a:lnTo>
                    <a:pt x="15974" y="4237"/>
                  </a:lnTo>
                  <a:lnTo>
                    <a:pt x="15888" y="4241"/>
                  </a:lnTo>
                  <a:lnTo>
                    <a:pt x="15802" y="4248"/>
                  </a:lnTo>
                  <a:lnTo>
                    <a:pt x="15717" y="4257"/>
                  </a:lnTo>
                  <a:lnTo>
                    <a:pt x="15633" y="4269"/>
                  </a:lnTo>
                  <a:lnTo>
                    <a:pt x="15551" y="4283"/>
                  </a:lnTo>
                  <a:lnTo>
                    <a:pt x="15468" y="4299"/>
                  </a:lnTo>
                  <a:lnTo>
                    <a:pt x="15387" y="4318"/>
                  </a:lnTo>
                  <a:lnTo>
                    <a:pt x="15307" y="4339"/>
                  </a:lnTo>
                  <a:lnTo>
                    <a:pt x="15227" y="4363"/>
                  </a:lnTo>
                  <a:lnTo>
                    <a:pt x="15148" y="4389"/>
                  </a:lnTo>
                  <a:lnTo>
                    <a:pt x="15071" y="4419"/>
                  </a:lnTo>
                  <a:lnTo>
                    <a:pt x="14994" y="4450"/>
                  </a:lnTo>
                  <a:lnTo>
                    <a:pt x="14917" y="4486"/>
                  </a:lnTo>
                  <a:lnTo>
                    <a:pt x="14843" y="4523"/>
                  </a:lnTo>
                  <a:lnTo>
                    <a:pt x="14769" y="4564"/>
                  </a:lnTo>
                  <a:lnTo>
                    <a:pt x="14696" y="4608"/>
                  </a:lnTo>
                  <a:lnTo>
                    <a:pt x="14624" y="4654"/>
                  </a:lnTo>
                  <a:lnTo>
                    <a:pt x="14554" y="4704"/>
                  </a:lnTo>
                  <a:lnTo>
                    <a:pt x="14483" y="4756"/>
                  </a:lnTo>
                  <a:lnTo>
                    <a:pt x="14415" y="4812"/>
                  </a:lnTo>
                  <a:lnTo>
                    <a:pt x="14348" y="4870"/>
                  </a:lnTo>
                  <a:lnTo>
                    <a:pt x="14281" y="4932"/>
                  </a:lnTo>
                  <a:lnTo>
                    <a:pt x="14216" y="4997"/>
                  </a:lnTo>
                  <a:lnTo>
                    <a:pt x="14152" y="5067"/>
                  </a:lnTo>
                  <a:lnTo>
                    <a:pt x="14088" y="5138"/>
                  </a:lnTo>
                  <a:lnTo>
                    <a:pt x="14027" y="5214"/>
                  </a:lnTo>
                  <a:lnTo>
                    <a:pt x="13966" y="5293"/>
                  </a:lnTo>
                  <a:lnTo>
                    <a:pt x="13906" y="5375"/>
                  </a:lnTo>
                  <a:lnTo>
                    <a:pt x="13826" y="5469"/>
                  </a:lnTo>
                  <a:lnTo>
                    <a:pt x="13743" y="5558"/>
                  </a:lnTo>
                  <a:lnTo>
                    <a:pt x="13657" y="5645"/>
                  </a:lnTo>
                  <a:lnTo>
                    <a:pt x="13570" y="5726"/>
                  </a:lnTo>
                  <a:lnTo>
                    <a:pt x="13481" y="5805"/>
                  </a:lnTo>
                  <a:lnTo>
                    <a:pt x="13388" y="5879"/>
                  </a:lnTo>
                  <a:lnTo>
                    <a:pt x="13293" y="5949"/>
                  </a:lnTo>
                  <a:lnTo>
                    <a:pt x="13195" y="6014"/>
                  </a:lnTo>
                  <a:lnTo>
                    <a:pt x="13094" y="6075"/>
                  </a:lnTo>
                  <a:lnTo>
                    <a:pt x="12989" y="6130"/>
                  </a:lnTo>
                  <a:lnTo>
                    <a:pt x="12882" y="6180"/>
                  </a:lnTo>
                  <a:lnTo>
                    <a:pt x="12772" y="6225"/>
                  </a:lnTo>
                  <a:lnTo>
                    <a:pt x="12657" y="6265"/>
                  </a:lnTo>
                  <a:lnTo>
                    <a:pt x="12539" y="6298"/>
                  </a:lnTo>
                  <a:lnTo>
                    <a:pt x="12417" y="6325"/>
                  </a:lnTo>
                  <a:lnTo>
                    <a:pt x="12292" y="6347"/>
                  </a:lnTo>
                  <a:lnTo>
                    <a:pt x="12163" y="6361"/>
                  </a:lnTo>
                  <a:lnTo>
                    <a:pt x="12029" y="6369"/>
                  </a:lnTo>
                  <a:lnTo>
                    <a:pt x="11892" y="6370"/>
                  </a:lnTo>
                  <a:lnTo>
                    <a:pt x="11749" y="6364"/>
                  </a:lnTo>
                  <a:lnTo>
                    <a:pt x="11601" y="6351"/>
                  </a:lnTo>
                  <a:lnTo>
                    <a:pt x="11450" y="6331"/>
                  </a:lnTo>
                  <a:lnTo>
                    <a:pt x="11294" y="6302"/>
                  </a:lnTo>
                  <a:lnTo>
                    <a:pt x="11133" y="6266"/>
                  </a:lnTo>
                  <a:lnTo>
                    <a:pt x="10966" y="6221"/>
                  </a:lnTo>
                  <a:lnTo>
                    <a:pt x="10796" y="6168"/>
                  </a:lnTo>
                  <a:lnTo>
                    <a:pt x="10618" y="6107"/>
                  </a:lnTo>
                  <a:lnTo>
                    <a:pt x="10436" y="6038"/>
                  </a:lnTo>
                  <a:lnTo>
                    <a:pt x="10248" y="5958"/>
                  </a:lnTo>
                  <a:lnTo>
                    <a:pt x="10055" y="5870"/>
                  </a:lnTo>
                  <a:lnTo>
                    <a:pt x="9856" y="5773"/>
                  </a:lnTo>
                  <a:lnTo>
                    <a:pt x="9651" y="5666"/>
                  </a:lnTo>
                  <a:lnTo>
                    <a:pt x="9520" y="5600"/>
                  </a:lnTo>
                  <a:lnTo>
                    <a:pt x="9393" y="5540"/>
                  </a:lnTo>
                  <a:lnTo>
                    <a:pt x="9268" y="5487"/>
                  </a:lnTo>
                  <a:lnTo>
                    <a:pt x="9145" y="5441"/>
                  </a:lnTo>
                  <a:lnTo>
                    <a:pt x="9027" y="5401"/>
                  </a:lnTo>
                  <a:lnTo>
                    <a:pt x="8910" y="5367"/>
                  </a:lnTo>
                  <a:lnTo>
                    <a:pt x="8796" y="5340"/>
                  </a:lnTo>
                  <a:lnTo>
                    <a:pt x="8686" y="5319"/>
                  </a:lnTo>
                  <a:lnTo>
                    <a:pt x="8579" y="5306"/>
                  </a:lnTo>
                  <a:lnTo>
                    <a:pt x="8473" y="5299"/>
                  </a:lnTo>
                  <a:lnTo>
                    <a:pt x="8371" y="5298"/>
                  </a:lnTo>
                  <a:lnTo>
                    <a:pt x="8273" y="5304"/>
                  </a:lnTo>
                  <a:lnTo>
                    <a:pt x="8177" y="5316"/>
                  </a:lnTo>
                  <a:lnTo>
                    <a:pt x="8085" y="5336"/>
                  </a:lnTo>
                  <a:lnTo>
                    <a:pt x="7995" y="5363"/>
                  </a:lnTo>
                  <a:lnTo>
                    <a:pt x="7910" y="5397"/>
                  </a:lnTo>
                  <a:lnTo>
                    <a:pt x="7827" y="5436"/>
                  </a:lnTo>
                  <a:lnTo>
                    <a:pt x="7747" y="5484"/>
                  </a:lnTo>
                  <a:lnTo>
                    <a:pt x="7671" y="5538"/>
                  </a:lnTo>
                  <a:lnTo>
                    <a:pt x="7598" y="5601"/>
                  </a:lnTo>
                  <a:lnTo>
                    <a:pt x="7528" y="5669"/>
                  </a:lnTo>
                  <a:lnTo>
                    <a:pt x="7462" y="5746"/>
                  </a:lnTo>
                  <a:lnTo>
                    <a:pt x="7399" y="5828"/>
                  </a:lnTo>
                  <a:lnTo>
                    <a:pt x="7340" y="5919"/>
                  </a:lnTo>
                  <a:lnTo>
                    <a:pt x="7284" y="6017"/>
                  </a:lnTo>
                  <a:lnTo>
                    <a:pt x="7232" y="6122"/>
                  </a:lnTo>
                  <a:lnTo>
                    <a:pt x="7183" y="6235"/>
                  </a:lnTo>
                  <a:lnTo>
                    <a:pt x="7138" y="6355"/>
                  </a:lnTo>
                  <a:lnTo>
                    <a:pt x="7097" y="6483"/>
                  </a:lnTo>
                  <a:lnTo>
                    <a:pt x="7059" y="6618"/>
                  </a:lnTo>
                  <a:lnTo>
                    <a:pt x="7024" y="6761"/>
                  </a:lnTo>
                  <a:lnTo>
                    <a:pt x="6995" y="6911"/>
                  </a:lnTo>
                  <a:lnTo>
                    <a:pt x="7054" y="6808"/>
                  </a:lnTo>
                  <a:lnTo>
                    <a:pt x="7115" y="6709"/>
                  </a:lnTo>
                  <a:lnTo>
                    <a:pt x="7178" y="6614"/>
                  </a:lnTo>
                  <a:lnTo>
                    <a:pt x="7243" y="6523"/>
                  </a:lnTo>
                  <a:lnTo>
                    <a:pt x="7309" y="6438"/>
                  </a:lnTo>
                  <a:lnTo>
                    <a:pt x="7377" y="6356"/>
                  </a:lnTo>
                  <a:lnTo>
                    <a:pt x="7446" y="6279"/>
                  </a:lnTo>
                  <a:lnTo>
                    <a:pt x="7518" y="6207"/>
                  </a:lnTo>
                  <a:lnTo>
                    <a:pt x="7590" y="6139"/>
                  </a:lnTo>
                  <a:lnTo>
                    <a:pt x="7665" y="6076"/>
                  </a:lnTo>
                  <a:lnTo>
                    <a:pt x="7741" y="6017"/>
                  </a:lnTo>
                  <a:lnTo>
                    <a:pt x="7819" y="5964"/>
                  </a:lnTo>
                  <a:lnTo>
                    <a:pt x="7898" y="5915"/>
                  </a:lnTo>
                  <a:lnTo>
                    <a:pt x="7980" y="5871"/>
                  </a:lnTo>
                  <a:lnTo>
                    <a:pt x="8064" y="5832"/>
                  </a:lnTo>
                  <a:lnTo>
                    <a:pt x="8149" y="5799"/>
                  </a:lnTo>
                  <a:lnTo>
                    <a:pt x="8235" y="5770"/>
                  </a:lnTo>
                  <a:lnTo>
                    <a:pt x="8324" y="5747"/>
                  </a:lnTo>
                  <a:lnTo>
                    <a:pt x="8415" y="5727"/>
                  </a:lnTo>
                  <a:lnTo>
                    <a:pt x="8508" y="5714"/>
                  </a:lnTo>
                  <a:lnTo>
                    <a:pt x="8602" y="5706"/>
                  </a:lnTo>
                  <a:lnTo>
                    <a:pt x="8699" y="5704"/>
                  </a:lnTo>
                  <a:lnTo>
                    <a:pt x="8797" y="5706"/>
                  </a:lnTo>
                  <a:lnTo>
                    <a:pt x="8897" y="5714"/>
                  </a:lnTo>
                  <a:lnTo>
                    <a:pt x="8999" y="5727"/>
                  </a:lnTo>
                  <a:lnTo>
                    <a:pt x="9104" y="5747"/>
                  </a:lnTo>
                  <a:lnTo>
                    <a:pt x="9210" y="5771"/>
                  </a:lnTo>
                  <a:lnTo>
                    <a:pt x="9318" y="5802"/>
                  </a:lnTo>
                  <a:lnTo>
                    <a:pt x="9428" y="5838"/>
                  </a:lnTo>
                  <a:lnTo>
                    <a:pt x="9541" y="5879"/>
                  </a:lnTo>
                  <a:lnTo>
                    <a:pt x="9655" y="5926"/>
                  </a:lnTo>
                  <a:lnTo>
                    <a:pt x="9771" y="5979"/>
                  </a:lnTo>
                  <a:lnTo>
                    <a:pt x="9834" y="6018"/>
                  </a:lnTo>
                  <a:lnTo>
                    <a:pt x="9897" y="6055"/>
                  </a:lnTo>
                  <a:lnTo>
                    <a:pt x="9960" y="6091"/>
                  </a:lnTo>
                  <a:lnTo>
                    <a:pt x="10024" y="6125"/>
                  </a:lnTo>
                  <a:lnTo>
                    <a:pt x="10088" y="6159"/>
                  </a:lnTo>
                  <a:lnTo>
                    <a:pt x="10153" y="6191"/>
                  </a:lnTo>
                  <a:lnTo>
                    <a:pt x="10219" y="6221"/>
                  </a:lnTo>
                  <a:lnTo>
                    <a:pt x="10284" y="6251"/>
                  </a:lnTo>
                  <a:lnTo>
                    <a:pt x="10350" y="6278"/>
                  </a:lnTo>
                  <a:lnTo>
                    <a:pt x="10418" y="6305"/>
                  </a:lnTo>
                  <a:lnTo>
                    <a:pt x="10484" y="6331"/>
                  </a:lnTo>
                  <a:lnTo>
                    <a:pt x="10553" y="6354"/>
                  </a:lnTo>
                  <a:lnTo>
                    <a:pt x="10621" y="6376"/>
                  </a:lnTo>
                  <a:lnTo>
                    <a:pt x="10690" y="6398"/>
                  </a:lnTo>
                  <a:lnTo>
                    <a:pt x="10759" y="6417"/>
                  </a:lnTo>
                  <a:lnTo>
                    <a:pt x="10829" y="6437"/>
                  </a:lnTo>
                  <a:lnTo>
                    <a:pt x="10899" y="6453"/>
                  </a:lnTo>
                  <a:lnTo>
                    <a:pt x="10970" y="6469"/>
                  </a:lnTo>
                  <a:lnTo>
                    <a:pt x="11042" y="6483"/>
                  </a:lnTo>
                  <a:lnTo>
                    <a:pt x="11113" y="6496"/>
                  </a:lnTo>
                  <a:lnTo>
                    <a:pt x="11186" y="6507"/>
                  </a:lnTo>
                  <a:lnTo>
                    <a:pt x="11259" y="6517"/>
                  </a:lnTo>
                  <a:lnTo>
                    <a:pt x="11333" y="6525"/>
                  </a:lnTo>
                  <a:lnTo>
                    <a:pt x="11407" y="6533"/>
                  </a:lnTo>
                  <a:lnTo>
                    <a:pt x="11482" y="6538"/>
                  </a:lnTo>
                  <a:lnTo>
                    <a:pt x="11557" y="6543"/>
                  </a:lnTo>
                  <a:lnTo>
                    <a:pt x="11633" y="6545"/>
                  </a:lnTo>
                  <a:lnTo>
                    <a:pt x="11710" y="6546"/>
                  </a:lnTo>
                  <a:lnTo>
                    <a:pt x="11786" y="6546"/>
                  </a:lnTo>
                  <a:lnTo>
                    <a:pt x="11864" y="6544"/>
                  </a:lnTo>
                  <a:lnTo>
                    <a:pt x="11942" y="6541"/>
                  </a:lnTo>
                  <a:lnTo>
                    <a:pt x="12020" y="6536"/>
                  </a:lnTo>
                  <a:lnTo>
                    <a:pt x="11916" y="6574"/>
                  </a:lnTo>
                  <a:lnTo>
                    <a:pt x="11811" y="6606"/>
                  </a:lnTo>
                  <a:lnTo>
                    <a:pt x="11705" y="6633"/>
                  </a:lnTo>
                  <a:lnTo>
                    <a:pt x="11597" y="6652"/>
                  </a:lnTo>
                  <a:lnTo>
                    <a:pt x="11491" y="6666"/>
                  </a:lnTo>
                  <a:lnTo>
                    <a:pt x="11384" y="6677"/>
                  </a:lnTo>
                  <a:lnTo>
                    <a:pt x="11277" y="6681"/>
                  </a:lnTo>
                  <a:lnTo>
                    <a:pt x="11171" y="6681"/>
                  </a:lnTo>
                  <a:lnTo>
                    <a:pt x="11063" y="6677"/>
                  </a:lnTo>
                  <a:lnTo>
                    <a:pt x="10957" y="6668"/>
                  </a:lnTo>
                  <a:lnTo>
                    <a:pt x="10852" y="6656"/>
                  </a:lnTo>
                  <a:lnTo>
                    <a:pt x="10747" y="6641"/>
                  </a:lnTo>
                  <a:lnTo>
                    <a:pt x="10643" y="6623"/>
                  </a:lnTo>
                  <a:lnTo>
                    <a:pt x="10539" y="6603"/>
                  </a:lnTo>
                  <a:lnTo>
                    <a:pt x="10438" y="6581"/>
                  </a:lnTo>
                  <a:lnTo>
                    <a:pt x="10337" y="6556"/>
                  </a:lnTo>
                  <a:lnTo>
                    <a:pt x="10238" y="6530"/>
                  </a:lnTo>
                  <a:lnTo>
                    <a:pt x="10141" y="6502"/>
                  </a:lnTo>
                  <a:lnTo>
                    <a:pt x="10045" y="6474"/>
                  </a:lnTo>
                  <a:lnTo>
                    <a:pt x="9951" y="6445"/>
                  </a:lnTo>
                  <a:lnTo>
                    <a:pt x="9770" y="6387"/>
                  </a:lnTo>
                  <a:lnTo>
                    <a:pt x="9599" y="6331"/>
                  </a:lnTo>
                  <a:lnTo>
                    <a:pt x="9517" y="6304"/>
                  </a:lnTo>
                  <a:lnTo>
                    <a:pt x="9438" y="6278"/>
                  </a:lnTo>
                  <a:lnTo>
                    <a:pt x="9363" y="6255"/>
                  </a:lnTo>
                  <a:lnTo>
                    <a:pt x="9289" y="6233"/>
                  </a:lnTo>
                  <a:lnTo>
                    <a:pt x="9220" y="6213"/>
                  </a:lnTo>
                  <a:lnTo>
                    <a:pt x="9155" y="6197"/>
                  </a:lnTo>
                  <a:lnTo>
                    <a:pt x="9092" y="6184"/>
                  </a:lnTo>
                  <a:lnTo>
                    <a:pt x="9033" y="6173"/>
                  </a:lnTo>
                  <a:lnTo>
                    <a:pt x="8970" y="6161"/>
                  </a:lnTo>
                  <a:lnTo>
                    <a:pt x="8906" y="6152"/>
                  </a:lnTo>
                  <a:lnTo>
                    <a:pt x="8842" y="6146"/>
                  </a:lnTo>
                  <a:lnTo>
                    <a:pt x="8778" y="6141"/>
                  </a:lnTo>
                  <a:lnTo>
                    <a:pt x="8712" y="6140"/>
                  </a:lnTo>
                  <a:lnTo>
                    <a:pt x="8647" y="6141"/>
                  </a:lnTo>
                  <a:lnTo>
                    <a:pt x="8582" y="6145"/>
                  </a:lnTo>
                  <a:lnTo>
                    <a:pt x="8516" y="6151"/>
                  </a:lnTo>
                  <a:lnTo>
                    <a:pt x="8452" y="6160"/>
                  </a:lnTo>
                  <a:lnTo>
                    <a:pt x="8387" y="6172"/>
                  </a:lnTo>
                  <a:lnTo>
                    <a:pt x="8322" y="6188"/>
                  </a:lnTo>
                  <a:lnTo>
                    <a:pt x="8258" y="6205"/>
                  </a:lnTo>
                  <a:lnTo>
                    <a:pt x="8195" y="6225"/>
                  </a:lnTo>
                  <a:lnTo>
                    <a:pt x="8132" y="6249"/>
                  </a:lnTo>
                  <a:lnTo>
                    <a:pt x="8070" y="6275"/>
                  </a:lnTo>
                  <a:lnTo>
                    <a:pt x="8009" y="6305"/>
                  </a:lnTo>
                  <a:lnTo>
                    <a:pt x="7949" y="6338"/>
                  </a:lnTo>
                  <a:lnTo>
                    <a:pt x="7890" y="6373"/>
                  </a:lnTo>
                  <a:lnTo>
                    <a:pt x="7833" y="6412"/>
                  </a:lnTo>
                  <a:lnTo>
                    <a:pt x="7777" y="6454"/>
                  </a:lnTo>
                  <a:lnTo>
                    <a:pt x="7723" y="6500"/>
                  </a:lnTo>
                  <a:lnTo>
                    <a:pt x="7670" y="6548"/>
                  </a:lnTo>
                  <a:lnTo>
                    <a:pt x="7618" y="6599"/>
                  </a:lnTo>
                  <a:lnTo>
                    <a:pt x="7569" y="6654"/>
                  </a:lnTo>
                  <a:lnTo>
                    <a:pt x="7522" y="6712"/>
                  </a:lnTo>
                  <a:lnTo>
                    <a:pt x="7476" y="6774"/>
                  </a:lnTo>
                  <a:lnTo>
                    <a:pt x="7433" y="6839"/>
                  </a:lnTo>
                  <a:lnTo>
                    <a:pt x="7392" y="6907"/>
                  </a:lnTo>
                  <a:lnTo>
                    <a:pt x="7353" y="6979"/>
                  </a:lnTo>
                  <a:lnTo>
                    <a:pt x="7317" y="7054"/>
                  </a:lnTo>
                  <a:lnTo>
                    <a:pt x="7284" y="7133"/>
                  </a:lnTo>
                  <a:lnTo>
                    <a:pt x="7253" y="7215"/>
                  </a:lnTo>
                  <a:lnTo>
                    <a:pt x="7270" y="7406"/>
                  </a:lnTo>
                  <a:lnTo>
                    <a:pt x="7610" y="7400"/>
                  </a:lnTo>
                  <a:lnTo>
                    <a:pt x="7586" y="7858"/>
                  </a:lnTo>
                  <a:lnTo>
                    <a:pt x="7534" y="7930"/>
                  </a:lnTo>
                  <a:lnTo>
                    <a:pt x="7242" y="8039"/>
                  </a:lnTo>
                  <a:lnTo>
                    <a:pt x="7241" y="8034"/>
                  </a:lnTo>
                  <a:lnTo>
                    <a:pt x="7241" y="8031"/>
                  </a:lnTo>
                  <a:lnTo>
                    <a:pt x="7240" y="8031"/>
                  </a:lnTo>
                  <a:lnTo>
                    <a:pt x="7240" y="8033"/>
                  </a:lnTo>
                  <a:lnTo>
                    <a:pt x="7240" y="8045"/>
                  </a:lnTo>
                  <a:lnTo>
                    <a:pt x="7241" y="8066"/>
                  </a:lnTo>
                  <a:lnTo>
                    <a:pt x="7243" y="8129"/>
                  </a:lnTo>
                  <a:lnTo>
                    <a:pt x="7247" y="8214"/>
                  </a:lnTo>
                  <a:lnTo>
                    <a:pt x="7252" y="8311"/>
                  </a:lnTo>
                  <a:lnTo>
                    <a:pt x="7257" y="8412"/>
                  </a:lnTo>
                  <a:lnTo>
                    <a:pt x="7262" y="8508"/>
                  </a:lnTo>
                  <a:lnTo>
                    <a:pt x="7266" y="8590"/>
                  </a:lnTo>
                  <a:lnTo>
                    <a:pt x="7377" y="8631"/>
                  </a:lnTo>
                  <a:lnTo>
                    <a:pt x="7484" y="8675"/>
                  </a:lnTo>
                  <a:lnTo>
                    <a:pt x="7588" y="8720"/>
                  </a:lnTo>
                  <a:lnTo>
                    <a:pt x="7689" y="8766"/>
                  </a:lnTo>
                  <a:lnTo>
                    <a:pt x="7788" y="8815"/>
                  </a:lnTo>
                  <a:lnTo>
                    <a:pt x="7884" y="8864"/>
                  </a:lnTo>
                  <a:lnTo>
                    <a:pt x="7977" y="8915"/>
                  </a:lnTo>
                  <a:lnTo>
                    <a:pt x="8067" y="8967"/>
                  </a:lnTo>
                  <a:lnTo>
                    <a:pt x="8155" y="9020"/>
                  </a:lnTo>
                  <a:lnTo>
                    <a:pt x="8239" y="9075"/>
                  </a:lnTo>
                  <a:lnTo>
                    <a:pt x="8320" y="9131"/>
                  </a:lnTo>
                  <a:lnTo>
                    <a:pt x="8399" y="9187"/>
                  </a:lnTo>
                  <a:lnTo>
                    <a:pt x="8475" y="9246"/>
                  </a:lnTo>
                  <a:lnTo>
                    <a:pt x="8548" y="9305"/>
                  </a:lnTo>
                  <a:lnTo>
                    <a:pt x="8618" y="9365"/>
                  </a:lnTo>
                  <a:lnTo>
                    <a:pt x="8686" y="9425"/>
                  </a:lnTo>
                  <a:lnTo>
                    <a:pt x="8750" y="9488"/>
                  </a:lnTo>
                  <a:lnTo>
                    <a:pt x="8811" y="9550"/>
                  </a:lnTo>
                  <a:lnTo>
                    <a:pt x="8871" y="9613"/>
                  </a:lnTo>
                  <a:lnTo>
                    <a:pt x="8926" y="9676"/>
                  </a:lnTo>
                  <a:lnTo>
                    <a:pt x="8979" y="9742"/>
                  </a:lnTo>
                  <a:lnTo>
                    <a:pt x="9030" y="9806"/>
                  </a:lnTo>
                  <a:lnTo>
                    <a:pt x="9077" y="9871"/>
                  </a:lnTo>
                  <a:lnTo>
                    <a:pt x="9121" y="9938"/>
                  </a:lnTo>
                  <a:lnTo>
                    <a:pt x="9163" y="10004"/>
                  </a:lnTo>
                  <a:lnTo>
                    <a:pt x="9202" y="10070"/>
                  </a:lnTo>
                  <a:lnTo>
                    <a:pt x="9237" y="10138"/>
                  </a:lnTo>
                  <a:lnTo>
                    <a:pt x="9271" y="10204"/>
                  </a:lnTo>
                  <a:lnTo>
                    <a:pt x="9301" y="10271"/>
                  </a:lnTo>
                  <a:lnTo>
                    <a:pt x="9328" y="10339"/>
                  </a:lnTo>
                  <a:lnTo>
                    <a:pt x="9353" y="10406"/>
                  </a:lnTo>
                  <a:lnTo>
                    <a:pt x="9374" y="10474"/>
                  </a:lnTo>
                  <a:lnTo>
                    <a:pt x="9274" y="10308"/>
                  </a:lnTo>
                  <a:lnTo>
                    <a:pt x="9165" y="10150"/>
                  </a:lnTo>
                  <a:lnTo>
                    <a:pt x="9047" y="10000"/>
                  </a:lnTo>
                  <a:lnTo>
                    <a:pt x="8921" y="9857"/>
                  </a:lnTo>
                  <a:lnTo>
                    <a:pt x="8787" y="9723"/>
                  </a:lnTo>
                  <a:lnTo>
                    <a:pt x="8645" y="9598"/>
                  </a:lnTo>
                  <a:lnTo>
                    <a:pt x="8497" y="9481"/>
                  </a:lnTo>
                  <a:lnTo>
                    <a:pt x="8343" y="9374"/>
                  </a:lnTo>
                  <a:lnTo>
                    <a:pt x="8182" y="9276"/>
                  </a:lnTo>
                  <a:lnTo>
                    <a:pt x="8017" y="9187"/>
                  </a:lnTo>
                  <a:lnTo>
                    <a:pt x="7847" y="9110"/>
                  </a:lnTo>
                  <a:lnTo>
                    <a:pt x="7673" y="9043"/>
                  </a:lnTo>
                  <a:lnTo>
                    <a:pt x="7494" y="8986"/>
                  </a:lnTo>
                  <a:lnTo>
                    <a:pt x="7313" y="8940"/>
                  </a:lnTo>
                  <a:lnTo>
                    <a:pt x="7129" y="8907"/>
                  </a:lnTo>
                  <a:lnTo>
                    <a:pt x="6943" y="8884"/>
                  </a:lnTo>
                  <a:lnTo>
                    <a:pt x="6755" y="8873"/>
                  </a:lnTo>
                  <a:lnTo>
                    <a:pt x="6566" y="8875"/>
                  </a:lnTo>
                  <a:lnTo>
                    <a:pt x="6376" y="8889"/>
                  </a:lnTo>
                  <a:lnTo>
                    <a:pt x="6186" y="8917"/>
                  </a:lnTo>
                  <a:lnTo>
                    <a:pt x="5997" y="8958"/>
                  </a:lnTo>
                  <a:lnTo>
                    <a:pt x="5808" y="9012"/>
                  </a:lnTo>
                  <a:lnTo>
                    <a:pt x="5620" y="9080"/>
                  </a:lnTo>
                  <a:lnTo>
                    <a:pt x="5435" y="9163"/>
                  </a:lnTo>
                  <a:lnTo>
                    <a:pt x="5251" y="9260"/>
                  </a:lnTo>
                  <a:lnTo>
                    <a:pt x="5072" y="9371"/>
                  </a:lnTo>
                  <a:lnTo>
                    <a:pt x="4895" y="9499"/>
                  </a:lnTo>
                  <a:lnTo>
                    <a:pt x="4721" y="9641"/>
                  </a:lnTo>
                  <a:lnTo>
                    <a:pt x="4553" y="9799"/>
                  </a:lnTo>
                  <a:lnTo>
                    <a:pt x="4389" y="9972"/>
                  </a:lnTo>
                  <a:lnTo>
                    <a:pt x="4231" y="10163"/>
                  </a:lnTo>
                  <a:lnTo>
                    <a:pt x="4079" y="10370"/>
                  </a:lnTo>
                  <a:lnTo>
                    <a:pt x="4034" y="10442"/>
                  </a:lnTo>
                  <a:lnTo>
                    <a:pt x="3991" y="10516"/>
                  </a:lnTo>
                  <a:lnTo>
                    <a:pt x="3950" y="10595"/>
                  </a:lnTo>
                  <a:lnTo>
                    <a:pt x="3912" y="10678"/>
                  </a:lnTo>
                  <a:lnTo>
                    <a:pt x="3876" y="10763"/>
                  </a:lnTo>
                  <a:lnTo>
                    <a:pt x="3842" y="10852"/>
                  </a:lnTo>
                  <a:lnTo>
                    <a:pt x="3811" y="10944"/>
                  </a:lnTo>
                  <a:lnTo>
                    <a:pt x="3784" y="11040"/>
                  </a:lnTo>
                  <a:lnTo>
                    <a:pt x="3759" y="11138"/>
                  </a:lnTo>
                  <a:lnTo>
                    <a:pt x="3738" y="11238"/>
                  </a:lnTo>
                  <a:lnTo>
                    <a:pt x="3720" y="11342"/>
                  </a:lnTo>
                  <a:lnTo>
                    <a:pt x="3706" y="11448"/>
                  </a:lnTo>
                  <a:lnTo>
                    <a:pt x="3696" y="11557"/>
                  </a:lnTo>
                  <a:lnTo>
                    <a:pt x="3690" y="11668"/>
                  </a:lnTo>
                  <a:lnTo>
                    <a:pt x="3689" y="11780"/>
                  </a:lnTo>
                  <a:lnTo>
                    <a:pt x="3691" y="11895"/>
                  </a:lnTo>
                  <a:lnTo>
                    <a:pt x="3698" y="12012"/>
                  </a:lnTo>
                  <a:lnTo>
                    <a:pt x="3710" y="12131"/>
                  </a:lnTo>
                  <a:lnTo>
                    <a:pt x="3727" y="12251"/>
                  </a:lnTo>
                  <a:lnTo>
                    <a:pt x="3749" y="12373"/>
                  </a:lnTo>
                  <a:lnTo>
                    <a:pt x="3776" y="12496"/>
                  </a:lnTo>
                  <a:lnTo>
                    <a:pt x="3808" y="12620"/>
                  </a:lnTo>
                  <a:lnTo>
                    <a:pt x="3847" y="12746"/>
                  </a:lnTo>
                  <a:lnTo>
                    <a:pt x="3891" y="12872"/>
                  </a:lnTo>
                  <a:lnTo>
                    <a:pt x="3941" y="13000"/>
                  </a:lnTo>
                  <a:lnTo>
                    <a:pt x="3997" y="13128"/>
                  </a:lnTo>
                  <a:lnTo>
                    <a:pt x="4061" y="13257"/>
                  </a:lnTo>
                  <a:lnTo>
                    <a:pt x="4130" y="13386"/>
                  </a:lnTo>
                  <a:lnTo>
                    <a:pt x="4206" y="13515"/>
                  </a:lnTo>
                  <a:lnTo>
                    <a:pt x="4288" y="13646"/>
                  </a:lnTo>
                  <a:lnTo>
                    <a:pt x="4378" y="13776"/>
                  </a:lnTo>
                  <a:lnTo>
                    <a:pt x="4476" y="13906"/>
                  </a:lnTo>
                  <a:lnTo>
                    <a:pt x="4378" y="13831"/>
                  </a:lnTo>
                  <a:lnTo>
                    <a:pt x="4287" y="13755"/>
                  </a:lnTo>
                  <a:lnTo>
                    <a:pt x="4202" y="13680"/>
                  </a:lnTo>
                  <a:lnTo>
                    <a:pt x="4122" y="13603"/>
                  </a:lnTo>
                  <a:lnTo>
                    <a:pt x="4047" y="13526"/>
                  </a:lnTo>
                  <a:lnTo>
                    <a:pt x="3978" y="13448"/>
                  </a:lnTo>
                  <a:lnTo>
                    <a:pt x="3914" y="13368"/>
                  </a:lnTo>
                  <a:lnTo>
                    <a:pt x="3854" y="13290"/>
                  </a:lnTo>
                  <a:lnTo>
                    <a:pt x="3799" y="13210"/>
                  </a:lnTo>
                  <a:lnTo>
                    <a:pt x="3748" y="13129"/>
                  </a:lnTo>
                  <a:lnTo>
                    <a:pt x="3701" y="13048"/>
                  </a:lnTo>
                  <a:lnTo>
                    <a:pt x="3659" y="12966"/>
                  </a:lnTo>
                  <a:lnTo>
                    <a:pt x="3620" y="12883"/>
                  </a:lnTo>
                  <a:lnTo>
                    <a:pt x="3585" y="12801"/>
                  </a:lnTo>
                  <a:lnTo>
                    <a:pt x="3553" y="12717"/>
                  </a:lnTo>
                  <a:lnTo>
                    <a:pt x="3524" y="12632"/>
                  </a:lnTo>
                  <a:lnTo>
                    <a:pt x="3499" y="12548"/>
                  </a:lnTo>
                  <a:lnTo>
                    <a:pt x="3476" y="12462"/>
                  </a:lnTo>
                  <a:lnTo>
                    <a:pt x="3456" y="12376"/>
                  </a:lnTo>
                  <a:lnTo>
                    <a:pt x="3439" y="12289"/>
                  </a:lnTo>
                  <a:lnTo>
                    <a:pt x="3422" y="12202"/>
                  </a:lnTo>
                  <a:lnTo>
                    <a:pt x="3409" y="12114"/>
                  </a:lnTo>
                  <a:lnTo>
                    <a:pt x="3397" y="12025"/>
                  </a:lnTo>
                  <a:lnTo>
                    <a:pt x="3387" y="11936"/>
                  </a:lnTo>
                  <a:lnTo>
                    <a:pt x="3378" y="11846"/>
                  </a:lnTo>
                  <a:lnTo>
                    <a:pt x="3370" y="11756"/>
                  </a:lnTo>
                  <a:lnTo>
                    <a:pt x="3364" y="11665"/>
                  </a:lnTo>
                  <a:lnTo>
                    <a:pt x="3358" y="11573"/>
                  </a:lnTo>
                  <a:lnTo>
                    <a:pt x="3349" y="11388"/>
                  </a:lnTo>
                  <a:lnTo>
                    <a:pt x="3340" y="11200"/>
                  </a:lnTo>
                  <a:lnTo>
                    <a:pt x="3294" y="11510"/>
                  </a:lnTo>
                  <a:lnTo>
                    <a:pt x="3273" y="11807"/>
                  </a:lnTo>
                  <a:lnTo>
                    <a:pt x="3277" y="12090"/>
                  </a:lnTo>
                  <a:lnTo>
                    <a:pt x="3305" y="12363"/>
                  </a:lnTo>
                  <a:lnTo>
                    <a:pt x="3354" y="12621"/>
                  </a:lnTo>
                  <a:lnTo>
                    <a:pt x="3424" y="12867"/>
                  </a:lnTo>
                  <a:lnTo>
                    <a:pt x="3515" y="13099"/>
                  </a:lnTo>
                  <a:lnTo>
                    <a:pt x="3625" y="13318"/>
                  </a:lnTo>
                  <a:lnTo>
                    <a:pt x="3750" y="13523"/>
                  </a:lnTo>
                  <a:lnTo>
                    <a:pt x="3893" y="13714"/>
                  </a:lnTo>
                  <a:lnTo>
                    <a:pt x="4051" y="13892"/>
                  </a:lnTo>
                  <a:lnTo>
                    <a:pt x="4223" y="14056"/>
                  </a:lnTo>
                  <a:lnTo>
                    <a:pt x="4407" y="14205"/>
                  </a:lnTo>
                  <a:lnTo>
                    <a:pt x="4602" y="14340"/>
                  </a:lnTo>
                  <a:lnTo>
                    <a:pt x="4808" y="14460"/>
                  </a:lnTo>
                  <a:lnTo>
                    <a:pt x="5024" y="14567"/>
                  </a:lnTo>
                  <a:lnTo>
                    <a:pt x="5246" y="14657"/>
                  </a:lnTo>
                  <a:lnTo>
                    <a:pt x="5476" y="14733"/>
                  </a:lnTo>
                  <a:lnTo>
                    <a:pt x="5711" y="14793"/>
                  </a:lnTo>
                  <a:lnTo>
                    <a:pt x="5951" y="14839"/>
                  </a:lnTo>
                  <a:lnTo>
                    <a:pt x="6193" y="14869"/>
                  </a:lnTo>
                  <a:lnTo>
                    <a:pt x="6438" y="14882"/>
                  </a:lnTo>
                  <a:lnTo>
                    <a:pt x="6683" y="14881"/>
                  </a:lnTo>
                  <a:lnTo>
                    <a:pt x="6928" y="14863"/>
                  </a:lnTo>
                  <a:lnTo>
                    <a:pt x="7172" y="14829"/>
                  </a:lnTo>
                  <a:lnTo>
                    <a:pt x="7412" y="14778"/>
                  </a:lnTo>
                  <a:lnTo>
                    <a:pt x="7649" y="14712"/>
                  </a:lnTo>
                  <a:lnTo>
                    <a:pt x="7881" y="14628"/>
                  </a:lnTo>
                  <a:lnTo>
                    <a:pt x="8106" y="14528"/>
                  </a:lnTo>
                  <a:lnTo>
                    <a:pt x="8323" y="14410"/>
                  </a:lnTo>
                  <a:lnTo>
                    <a:pt x="8533" y="14276"/>
                  </a:lnTo>
                  <a:lnTo>
                    <a:pt x="8732" y="141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t-IT" dirty="0">
                <a:solidFill>
                  <a:srgbClr val="000000"/>
                </a:solidFill>
                <a:latin typeface="Calibri"/>
              </a:endParaRPr>
            </a:p>
          </p:txBody>
        </p:sp>
        <p:sp>
          <p:nvSpPr>
            <p:cNvPr id="10" name="Freeform 32"/>
            <p:cNvSpPr>
              <a:spLocks noEditPoints="1"/>
            </p:cNvSpPr>
            <p:nvPr/>
          </p:nvSpPr>
          <p:spPr bwMode="auto">
            <a:xfrm>
              <a:off x="3716475" y="1699385"/>
              <a:ext cx="506861" cy="525393"/>
            </a:xfrm>
            <a:custGeom>
              <a:avLst/>
              <a:gdLst>
                <a:gd name="T0" fmla="*/ 28138544 w 3332"/>
                <a:gd name="T1" fmla="*/ 42435670 h 3469"/>
                <a:gd name="T2" fmla="*/ 25060869 w 3332"/>
                <a:gd name="T3" fmla="*/ 42458691 h 3469"/>
                <a:gd name="T4" fmla="*/ 22515459 w 3332"/>
                <a:gd name="T5" fmla="*/ 42389780 h 3469"/>
                <a:gd name="T6" fmla="*/ 22145201 w 3332"/>
                <a:gd name="T7" fmla="*/ 68906451 h 3469"/>
                <a:gd name="T8" fmla="*/ 22677466 w 3332"/>
                <a:gd name="T9" fmla="*/ 72645389 h 3469"/>
                <a:gd name="T10" fmla="*/ 23649355 w 3332"/>
                <a:gd name="T11" fmla="*/ 74824505 h 3469"/>
                <a:gd name="T12" fmla="*/ 25570012 w 3332"/>
                <a:gd name="T13" fmla="*/ 76384327 h 3469"/>
                <a:gd name="T14" fmla="*/ 28138544 w 3332"/>
                <a:gd name="T15" fmla="*/ 77255943 h 3469"/>
                <a:gd name="T16" fmla="*/ 33206241 w 3332"/>
                <a:gd name="T17" fmla="*/ 79572731 h 3469"/>
                <a:gd name="T18" fmla="*/ 4674317 w 3332"/>
                <a:gd name="T19" fmla="*/ 77278964 h 3469"/>
                <a:gd name="T20" fmla="*/ 7543741 w 3332"/>
                <a:gd name="T21" fmla="*/ 76361306 h 3469"/>
                <a:gd name="T22" fmla="*/ 9649526 w 3332"/>
                <a:gd name="T23" fmla="*/ 74526293 h 3469"/>
                <a:gd name="T24" fmla="*/ 10575019 w 3332"/>
                <a:gd name="T25" fmla="*/ 72484848 h 3469"/>
                <a:gd name="T26" fmla="*/ 11014795 w 3332"/>
                <a:gd name="T27" fmla="*/ 69250553 h 3469"/>
                <a:gd name="T28" fmla="*/ 11107284 w 3332"/>
                <a:gd name="T29" fmla="*/ 12294863 h 3469"/>
                <a:gd name="T30" fmla="*/ 10737026 w 3332"/>
                <a:gd name="T31" fmla="*/ 7982520 h 3469"/>
                <a:gd name="T32" fmla="*/ 9904021 w 3332"/>
                <a:gd name="T33" fmla="*/ 5298760 h 3469"/>
                <a:gd name="T34" fmla="*/ 8307379 w 3332"/>
                <a:gd name="T35" fmla="*/ 3624288 h 3469"/>
                <a:gd name="T36" fmla="*/ 5900702 w 3332"/>
                <a:gd name="T37" fmla="*/ 2546089 h 3469"/>
                <a:gd name="T38" fmla="*/ 2915668 w 3332"/>
                <a:gd name="T39" fmla="*/ 2179116 h 3469"/>
                <a:gd name="T40" fmla="*/ 32627732 w 3332"/>
                <a:gd name="T41" fmla="*/ 68760 h 3469"/>
                <a:gd name="T42" fmla="*/ 40055710 w 3332"/>
                <a:gd name="T43" fmla="*/ 573404 h 3469"/>
                <a:gd name="T44" fmla="*/ 45655672 w 3332"/>
                <a:gd name="T45" fmla="*/ 1628582 h 3469"/>
                <a:gd name="T46" fmla="*/ 49913487 w 3332"/>
                <a:gd name="T47" fmla="*/ 3303054 h 3469"/>
                <a:gd name="T48" fmla="*/ 53662159 w 3332"/>
                <a:gd name="T49" fmla="*/ 5849295 h 3469"/>
                <a:gd name="T50" fmla="*/ 56878718 w 3332"/>
                <a:gd name="T51" fmla="*/ 9267000 h 3469"/>
                <a:gd name="T52" fmla="*/ 59169633 w 3332"/>
                <a:gd name="T53" fmla="*/ 13350041 h 3469"/>
                <a:gd name="T54" fmla="*/ 60326651 w 3332"/>
                <a:gd name="T55" fmla="*/ 17983616 h 3469"/>
                <a:gd name="T56" fmla="*/ 60303377 w 3332"/>
                <a:gd name="T57" fmla="*/ 23167575 h 3469"/>
                <a:gd name="T58" fmla="*/ 58984504 w 3332"/>
                <a:gd name="T59" fmla="*/ 28122232 h 3469"/>
                <a:gd name="T60" fmla="*/ 56369576 w 3332"/>
                <a:gd name="T61" fmla="*/ 32526355 h 3469"/>
                <a:gd name="T62" fmla="*/ 52366408 w 3332"/>
                <a:gd name="T63" fmla="*/ 36288314 h 3469"/>
                <a:gd name="T64" fmla="*/ 46997819 w 3332"/>
                <a:gd name="T65" fmla="*/ 39132616 h 3469"/>
                <a:gd name="T66" fmla="*/ 57364587 w 3332"/>
                <a:gd name="T67" fmla="*/ 63676602 h 3469"/>
                <a:gd name="T68" fmla="*/ 61252144 w 3332"/>
                <a:gd name="T69" fmla="*/ 68837691 h 3469"/>
                <a:gd name="T70" fmla="*/ 64746321 w 3332"/>
                <a:gd name="T71" fmla="*/ 72507717 h 3469"/>
                <a:gd name="T72" fmla="*/ 67800873 w 3332"/>
                <a:gd name="T73" fmla="*/ 74732724 h 3469"/>
                <a:gd name="T74" fmla="*/ 71364416 w 3332"/>
                <a:gd name="T75" fmla="*/ 76223786 h 3469"/>
                <a:gd name="T76" fmla="*/ 75529743 w 3332"/>
                <a:gd name="T77" fmla="*/ 77187183 h 3469"/>
                <a:gd name="T78" fmla="*/ 23070846 w 3332"/>
                <a:gd name="T79" fmla="*/ 38673862 h 3469"/>
                <a:gd name="T80" fmla="*/ 25245998 w 3332"/>
                <a:gd name="T81" fmla="*/ 38719753 h 3469"/>
                <a:gd name="T82" fmla="*/ 32789739 w 3332"/>
                <a:gd name="T83" fmla="*/ 38031547 h 3469"/>
                <a:gd name="T84" fmla="*/ 36006146 w 3332"/>
                <a:gd name="T85" fmla="*/ 37182952 h 3469"/>
                <a:gd name="T86" fmla="*/ 38806203 w 3332"/>
                <a:gd name="T87" fmla="*/ 35944212 h 3469"/>
                <a:gd name="T88" fmla="*/ 41235850 w 3332"/>
                <a:gd name="T89" fmla="*/ 34384390 h 3469"/>
                <a:gd name="T90" fmla="*/ 43873900 w 3332"/>
                <a:gd name="T91" fmla="*/ 31861170 h 3469"/>
                <a:gd name="T92" fmla="*/ 45401177 w 3332"/>
                <a:gd name="T93" fmla="*/ 29727945 h 3469"/>
                <a:gd name="T94" fmla="*/ 46511798 w 3332"/>
                <a:gd name="T95" fmla="*/ 27411157 h 3469"/>
                <a:gd name="T96" fmla="*/ 47252314 w 3332"/>
                <a:gd name="T97" fmla="*/ 24887938 h 3469"/>
                <a:gd name="T98" fmla="*/ 47530084 w 3332"/>
                <a:gd name="T99" fmla="*/ 19428636 h 3469"/>
                <a:gd name="T100" fmla="*/ 46465554 w 3332"/>
                <a:gd name="T101" fmla="*/ 14473979 h 3469"/>
                <a:gd name="T102" fmla="*/ 44128396 w 3332"/>
                <a:gd name="T103" fmla="*/ 10345199 h 3469"/>
                <a:gd name="T104" fmla="*/ 40611097 w 3332"/>
                <a:gd name="T105" fmla="*/ 7087883 h 3469"/>
                <a:gd name="T106" fmla="*/ 36237671 w 3332"/>
                <a:gd name="T107" fmla="*/ 5115198 h 3469"/>
                <a:gd name="T108" fmla="*/ 31007967 w 3332"/>
                <a:gd name="T109" fmla="*/ 4472883 h 3469"/>
                <a:gd name="T110" fmla="*/ 24736855 w 3332"/>
                <a:gd name="T111" fmla="*/ 5092329 h 34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332"/>
                <a:gd name="T169" fmla="*/ 0 h 3469"/>
                <a:gd name="T170" fmla="*/ 3332 w 3332"/>
                <a:gd name="T171" fmla="*/ 3469 h 346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332" h="3469">
                  <a:moveTo>
                    <a:pt x="3332" y="3469"/>
                  </a:moveTo>
                  <a:lnTo>
                    <a:pt x="2437" y="3469"/>
                  </a:lnTo>
                  <a:lnTo>
                    <a:pt x="1304" y="1847"/>
                  </a:lnTo>
                  <a:lnTo>
                    <a:pt x="1273" y="1848"/>
                  </a:lnTo>
                  <a:lnTo>
                    <a:pt x="1243" y="1849"/>
                  </a:lnTo>
                  <a:lnTo>
                    <a:pt x="1216" y="1850"/>
                  </a:lnTo>
                  <a:lnTo>
                    <a:pt x="1190" y="1850"/>
                  </a:lnTo>
                  <a:lnTo>
                    <a:pt x="1165" y="1851"/>
                  </a:lnTo>
                  <a:lnTo>
                    <a:pt x="1141" y="1851"/>
                  </a:lnTo>
                  <a:lnTo>
                    <a:pt x="1120" y="1851"/>
                  </a:lnTo>
                  <a:lnTo>
                    <a:pt x="1098" y="1851"/>
                  </a:lnTo>
                  <a:lnTo>
                    <a:pt x="1083" y="1851"/>
                  </a:lnTo>
                  <a:lnTo>
                    <a:pt x="1066" y="1851"/>
                  </a:lnTo>
                  <a:lnTo>
                    <a:pt x="1048" y="1851"/>
                  </a:lnTo>
                  <a:lnTo>
                    <a:pt x="1030" y="1851"/>
                  </a:lnTo>
                  <a:lnTo>
                    <a:pt x="1011" y="1850"/>
                  </a:lnTo>
                  <a:lnTo>
                    <a:pt x="992" y="1849"/>
                  </a:lnTo>
                  <a:lnTo>
                    <a:pt x="973" y="1848"/>
                  </a:lnTo>
                  <a:lnTo>
                    <a:pt x="953" y="1847"/>
                  </a:lnTo>
                  <a:lnTo>
                    <a:pt x="953" y="2855"/>
                  </a:lnTo>
                  <a:lnTo>
                    <a:pt x="953" y="2895"/>
                  </a:lnTo>
                  <a:lnTo>
                    <a:pt x="954" y="2933"/>
                  </a:lnTo>
                  <a:lnTo>
                    <a:pt x="955" y="2969"/>
                  </a:lnTo>
                  <a:lnTo>
                    <a:pt x="957" y="3004"/>
                  </a:lnTo>
                  <a:lnTo>
                    <a:pt x="959" y="3035"/>
                  </a:lnTo>
                  <a:lnTo>
                    <a:pt x="962" y="3066"/>
                  </a:lnTo>
                  <a:lnTo>
                    <a:pt x="966" y="3093"/>
                  </a:lnTo>
                  <a:lnTo>
                    <a:pt x="971" y="3120"/>
                  </a:lnTo>
                  <a:lnTo>
                    <a:pt x="975" y="3144"/>
                  </a:lnTo>
                  <a:lnTo>
                    <a:pt x="980" y="3167"/>
                  </a:lnTo>
                  <a:lnTo>
                    <a:pt x="986" y="3188"/>
                  </a:lnTo>
                  <a:lnTo>
                    <a:pt x="992" y="3207"/>
                  </a:lnTo>
                  <a:lnTo>
                    <a:pt x="998" y="3223"/>
                  </a:lnTo>
                  <a:lnTo>
                    <a:pt x="1006" y="3238"/>
                  </a:lnTo>
                  <a:lnTo>
                    <a:pt x="1013" y="3251"/>
                  </a:lnTo>
                  <a:lnTo>
                    <a:pt x="1022" y="3262"/>
                  </a:lnTo>
                  <a:lnTo>
                    <a:pt x="1034" y="3275"/>
                  </a:lnTo>
                  <a:lnTo>
                    <a:pt x="1047" y="3288"/>
                  </a:lnTo>
                  <a:lnTo>
                    <a:pt x="1060" y="3301"/>
                  </a:lnTo>
                  <a:lnTo>
                    <a:pt x="1075" y="3311"/>
                  </a:lnTo>
                  <a:lnTo>
                    <a:pt x="1090" y="3321"/>
                  </a:lnTo>
                  <a:lnTo>
                    <a:pt x="1105" y="3330"/>
                  </a:lnTo>
                  <a:lnTo>
                    <a:pt x="1123" y="3338"/>
                  </a:lnTo>
                  <a:lnTo>
                    <a:pt x="1140" y="3347"/>
                  </a:lnTo>
                  <a:lnTo>
                    <a:pt x="1157" y="3353"/>
                  </a:lnTo>
                  <a:lnTo>
                    <a:pt x="1176" y="3359"/>
                  </a:lnTo>
                  <a:lnTo>
                    <a:pt x="1195" y="3364"/>
                  </a:lnTo>
                  <a:lnTo>
                    <a:pt x="1216" y="3368"/>
                  </a:lnTo>
                  <a:lnTo>
                    <a:pt x="1236" y="3371"/>
                  </a:lnTo>
                  <a:lnTo>
                    <a:pt x="1259" y="3373"/>
                  </a:lnTo>
                  <a:lnTo>
                    <a:pt x="1280" y="3374"/>
                  </a:lnTo>
                  <a:lnTo>
                    <a:pt x="1304" y="3374"/>
                  </a:lnTo>
                  <a:lnTo>
                    <a:pt x="1435" y="3374"/>
                  </a:lnTo>
                  <a:lnTo>
                    <a:pt x="1435" y="3469"/>
                  </a:lnTo>
                  <a:lnTo>
                    <a:pt x="0" y="3469"/>
                  </a:lnTo>
                  <a:lnTo>
                    <a:pt x="0" y="3374"/>
                  </a:lnTo>
                  <a:lnTo>
                    <a:pt x="126" y="3374"/>
                  </a:lnTo>
                  <a:lnTo>
                    <a:pt x="152" y="3374"/>
                  </a:lnTo>
                  <a:lnTo>
                    <a:pt x="177" y="3372"/>
                  </a:lnTo>
                  <a:lnTo>
                    <a:pt x="202" y="3369"/>
                  </a:lnTo>
                  <a:lnTo>
                    <a:pt x="224" y="3366"/>
                  </a:lnTo>
                  <a:lnTo>
                    <a:pt x="247" y="3361"/>
                  </a:lnTo>
                  <a:lnTo>
                    <a:pt x="268" y="3355"/>
                  </a:lnTo>
                  <a:lnTo>
                    <a:pt x="288" y="3347"/>
                  </a:lnTo>
                  <a:lnTo>
                    <a:pt x="308" y="3338"/>
                  </a:lnTo>
                  <a:lnTo>
                    <a:pt x="326" y="3329"/>
                  </a:lnTo>
                  <a:lnTo>
                    <a:pt x="344" y="3318"/>
                  </a:lnTo>
                  <a:lnTo>
                    <a:pt x="361" y="3307"/>
                  </a:lnTo>
                  <a:lnTo>
                    <a:pt x="376" y="3293"/>
                  </a:lnTo>
                  <a:lnTo>
                    <a:pt x="391" y="3280"/>
                  </a:lnTo>
                  <a:lnTo>
                    <a:pt x="405" y="3265"/>
                  </a:lnTo>
                  <a:lnTo>
                    <a:pt x="417" y="3249"/>
                  </a:lnTo>
                  <a:lnTo>
                    <a:pt x="429" y="3231"/>
                  </a:lnTo>
                  <a:lnTo>
                    <a:pt x="435" y="3220"/>
                  </a:lnTo>
                  <a:lnTo>
                    <a:pt x="442" y="3208"/>
                  </a:lnTo>
                  <a:lnTo>
                    <a:pt x="447" y="3193"/>
                  </a:lnTo>
                  <a:lnTo>
                    <a:pt x="452" y="3178"/>
                  </a:lnTo>
                  <a:lnTo>
                    <a:pt x="457" y="3160"/>
                  </a:lnTo>
                  <a:lnTo>
                    <a:pt x="461" y="3140"/>
                  </a:lnTo>
                  <a:lnTo>
                    <a:pt x="465" y="3120"/>
                  </a:lnTo>
                  <a:lnTo>
                    <a:pt x="468" y="3097"/>
                  </a:lnTo>
                  <a:lnTo>
                    <a:pt x="471" y="3073"/>
                  </a:lnTo>
                  <a:lnTo>
                    <a:pt x="474" y="3046"/>
                  </a:lnTo>
                  <a:lnTo>
                    <a:pt x="476" y="3019"/>
                  </a:lnTo>
                  <a:lnTo>
                    <a:pt x="478" y="2989"/>
                  </a:lnTo>
                  <a:lnTo>
                    <a:pt x="480" y="2926"/>
                  </a:lnTo>
                  <a:lnTo>
                    <a:pt x="481" y="2855"/>
                  </a:lnTo>
                  <a:lnTo>
                    <a:pt x="481" y="613"/>
                  </a:lnTo>
                  <a:lnTo>
                    <a:pt x="481" y="573"/>
                  </a:lnTo>
                  <a:lnTo>
                    <a:pt x="480" y="536"/>
                  </a:lnTo>
                  <a:lnTo>
                    <a:pt x="479" y="500"/>
                  </a:lnTo>
                  <a:lnTo>
                    <a:pt x="477" y="465"/>
                  </a:lnTo>
                  <a:lnTo>
                    <a:pt x="474" y="433"/>
                  </a:lnTo>
                  <a:lnTo>
                    <a:pt x="471" y="403"/>
                  </a:lnTo>
                  <a:lnTo>
                    <a:pt x="468" y="374"/>
                  </a:lnTo>
                  <a:lnTo>
                    <a:pt x="464" y="348"/>
                  </a:lnTo>
                  <a:lnTo>
                    <a:pt x="460" y="324"/>
                  </a:lnTo>
                  <a:lnTo>
                    <a:pt x="454" y="302"/>
                  </a:lnTo>
                  <a:lnTo>
                    <a:pt x="449" y="280"/>
                  </a:lnTo>
                  <a:lnTo>
                    <a:pt x="443" y="262"/>
                  </a:lnTo>
                  <a:lnTo>
                    <a:pt x="435" y="246"/>
                  </a:lnTo>
                  <a:lnTo>
                    <a:pt x="428" y="231"/>
                  </a:lnTo>
                  <a:lnTo>
                    <a:pt x="421" y="218"/>
                  </a:lnTo>
                  <a:lnTo>
                    <a:pt x="412" y="208"/>
                  </a:lnTo>
                  <a:lnTo>
                    <a:pt x="400" y="194"/>
                  </a:lnTo>
                  <a:lnTo>
                    <a:pt x="386" y="181"/>
                  </a:lnTo>
                  <a:lnTo>
                    <a:pt x="373" y="169"/>
                  </a:lnTo>
                  <a:lnTo>
                    <a:pt x="359" y="158"/>
                  </a:lnTo>
                  <a:lnTo>
                    <a:pt x="344" y="148"/>
                  </a:lnTo>
                  <a:lnTo>
                    <a:pt x="327" y="138"/>
                  </a:lnTo>
                  <a:lnTo>
                    <a:pt x="310" y="130"/>
                  </a:lnTo>
                  <a:lnTo>
                    <a:pt x="292" y="123"/>
                  </a:lnTo>
                  <a:lnTo>
                    <a:pt x="274" y="116"/>
                  </a:lnTo>
                  <a:lnTo>
                    <a:pt x="255" y="111"/>
                  </a:lnTo>
                  <a:lnTo>
                    <a:pt x="235" y="106"/>
                  </a:lnTo>
                  <a:lnTo>
                    <a:pt x="215" y="102"/>
                  </a:lnTo>
                  <a:lnTo>
                    <a:pt x="193" y="99"/>
                  </a:lnTo>
                  <a:lnTo>
                    <a:pt x="172" y="97"/>
                  </a:lnTo>
                  <a:lnTo>
                    <a:pt x="149" y="96"/>
                  </a:lnTo>
                  <a:lnTo>
                    <a:pt x="126" y="95"/>
                  </a:lnTo>
                  <a:lnTo>
                    <a:pt x="0" y="95"/>
                  </a:lnTo>
                  <a:lnTo>
                    <a:pt x="0" y="0"/>
                  </a:lnTo>
                  <a:lnTo>
                    <a:pt x="1220" y="0"/>
                  </a:lnTo>
                  <a:lnTo>
                    <a:pt x="1285" y="0"/>
                  </a:lnTo>
                  <a:lnTo>
                    <a:pt x="1349" y="1"/>
                  </a:lnTo>
                  <a:lnTo>
                    <a:pt x="1410" y="3"/>
                  </a:lnTo>
                  <a:lnTo>
                    <a:pt x="1469" y="5"/>
                  </a:lnTo>
                  <a:lnTo>
                    <a:pt x="1526" y="8"/>
                  </a:lnTo>
                  <a:lnTo>
                    <a:pt x="1580" y="11"/>
                  </a:lnTo>
                  <a:lnTo>
                    <a:pt x="1633" y="15"/>
                  </a:lnTo>
                  <a:lnTo>
                    <a:pt x="1683" y="20"/>
                  </a:lnTo>
                  <a:lnTo>
                    <a:pt x="1731" y="25"/>
                  </a:lnTo>
                  <a:lnTo>
                    <a:pt x="1777" y="31"/>
                  </a:lnTo>
                  <a:lnTo>
                    <a:pt x="1821" y="38"/>
                  </a:lnTo>
                  <a:lnTo>
                    <a:pt x="1862" y="46"/>
                  </a:lnTo>
                  <a:lnTo>
                    <a:pt x="1902" y="53"/>
                  </a:lnTo>
                  <a:lnTo>
                    <a:pt x="1939" y="62"/>
                  </a:lnTo>
                  <a:lnTo>
                    <a:pt x="1973" y="71"/>
                  </a:lnTo>
                  <a:lnTo>
                    <a:pt x="2006" y="80"/>
                  </a:lnTo>
                  <a:lnTo>
                    <a:pt x="2038" y="92"/>
                  </a:lnTo>
                  <a:lnTo>
                    <a:pt x="2068" y="103"/>
                  </a:lnTo>
                  <a:lnTo>
                    <a:pt x="2099" y="116"/>
                  </a:lnTo>
                  <a:lnTo>
                    <a:pt x="2129" y="129"/>
                  </a:lnTo>
                  <a:lnTo>
                    <a:pt x="2157" y="144"/>
                  </a:lnTo>
                  <a:lnTo>
                    <a:pt x="2186" y="160"/>
                  </a:lnTo>
                  <a:lnTo>
                    <a:pt x="2213" y="177"/>
                  </a:lnTo>
                  <a:lnTo>
                    <a:pt x="2240" y="195"/>
                  </a:lnTo>
                  <a:lnTo>
                    <a:pt x="2267" y="214"/>
                  </a:lnTo>
                  <a:lnTo>
                    <a:pt x="2293" y="233"/>
                  </a:lnTo>
                  <a:lnTo>
                    <a:pt x="2319" y="255"/>
                  </a:lnTo>
                  <a:lnTo>
                    <a:pt x="2343" y="277"/>
                  </a:lnTo>
                  <a:lnTo>
                    <a:pt x="2368" y="301"/>
                  </a:lnTo>
                  <a:lnTo>
                    <a:pt x="2391" y="325"/>
                  </a:lnTo>
                  <a:lnTo>
                    <a:pt x="2414" y="351"/>
                  </a:lnTo>
                  <a:lnTo>
                    <a:pt x="2436" y="376"/>
                  </a:lnTo>
                  <a:lnTo>
                    <a:pt x="2458" y="404"/>
                  </a:lnTo>
                  <a:lnTo>
                    <a:pt x="2478" y="432"/>
                  </a:lnTo>
                  <a:lnTo>
                    <a:pt x="2496" y="461"/>
                  </a:lnTo>
                  <a:lnTo>
                    <a:pt x="2514" y="491"/>
                  </a:lnTo>
                  <a:lnTo>
                    <a:pt x="2529" y="520"/>
                  </a:lnTo>
                  <a:lnTo>
                    <a:pt x="2543" y="551"/>
                  </a:lnTo>
                  <a:lnTo>
                    <a:pt x="2557" y="582"/>
                  </a:lnTo>
                  <a:lnTo>
                    <a:pt x="2569" y="614"/>
                  </a:lnTo>
                  <a:lnTo>
                    <a:pt x="2579" y="647"/>
                  </a:lnTo>
                  <a:lnTo>
                    <a:pt x="2587" y="679"/>
                  </a:lnTo>
                  <a:lnTo>
                    <a:pt x="2595" y="714"/>
                  </a:lnTo>
                  <a:lnTo>
                    <a:pt x="2602" y="748"/>
                  </a:lnTo>
                  <a:lnTo>
                    <a:pt x="2607" y="784"/>
                  </a:lnTo>
                  <a:lnTo>
                    <a:pt x="2610" y="819"/>
                  </a:lnTo>
                  <a:lnTo>
                    <a:pt x="2612" y="856"/>
                  </a:lnTo>
                  <a:lnTo>
                    <a:pt x="2613" y="893"/>
                  </a:lnTo>
                  <a:lnTo>
                    <a:pt x="2612" y="933"/>
                  </a:lnTo>
                  <a:lnTo>
                    <a:pt x="2610" y="971"/>
                  </a:lnTo>
                  <a:lnTo>
                    <a:pt x="2606" y="1010"/>
                  </a:lnTo>
                  <a:lnTo>
                    <a:pt x="2600" y="1048"/>
                  </a:lnTo>
                  <a:lnTo>
                    <a:pt x="2593" y="1085"/>
                  </a:lnTo>
                  <a:lnTo>
                    <a:pt x="2584" y="1120"/>
                  </a:lnTo>
                  <a:lnTo>
                    <a:pt x="2574" y="1156"/>
                  </a:lnTo>
                  <a:lnTo>
                    <a:pt x="2563" y="1192"/>
                  </a:lnTo>
                  <a:lnTo>
                    <a:pt x="2549" y="1226"/>
                  </a:lnTo>
                  <a:lnTo>
                    <a:pt x="2534" y="1259"/>
                  </a:lnTo>
                  <a:lnTo>
                    <a:pt x="2518" y="1293"/>
                  </a:lnTo>
                  <a:lnTo>
                    <a:pt x="2499" y="1326"/>
                  </a:lnTo>
                  <a:lnTo>
                    <a:pt x="2480" y="1357"/>
                  </a:lnTo>
                  <a:lnTo>
                    <a:pt x="2459" y="1388"/>
                  </a:lnTo>
                  <a:lnTo>
                    <a:pt x="2436" y="1418"/>
                  </a:lnTo>
                  <a:lnTo>
                    <a:pt x="2412" y="1448"/>
                  </a:lnTo>
                  <a:lnTo>
                    <a:pt x="2385" y="1477"/>
                  </a:lnTo>
                  <a:lnTo>
                    <a:pt x="2357" y="1505"/>
                  </a:lnTo>
                  <a:lnTo>
                    <a:pt x="2328" y="1532"/>
                  </a:lnTo>
                  <a:lnTo>
                    <a:pt x="2297" y="1557"/>
                  </a:lnTo>
                  <a:lnTo>
                    <a:pt x="2263" y="1582"/>
                  </a:lnTo>
                  <a:lnTo>
                    <a:pt x="2230" y="1605"/>
                  </a:lnTo>
                  <a:lnTo>
                    <a:pt x="2193" y="1628"/>
                  </a:lnTo>
                  <a:lnTo>
                    <a:pt x="2155" y="1648"/>
                  </a:lnTo>
                  <a:lnTo>
                    <a:pt x="2115" y="1669"/>
                  </a:lnTo>
                  <a:lnTo>
                    <a:pt x="2074" y="1688"/>
                  </a:lnTo>
                  <a:lnTo>
                    <a:pt x="2031" y="1706"/>
                  </a:lnTo>
                  <a:lnTo>
                    <a:pt x="1986" y="1723"/>
                  </a:lnTo>
                  <a:lnTo>
                    <a:pt x="1939" y="1739"/>
                  </a:lnTo>
                  <a:lnTo>
                    <a:pt x="1891" y="1753"/>
                  </a:lnTo>
                  <a:lnTo>
                    <a:pt x="1840" y="1768"/>
                  </a:lnTo>
                  <a:lnTo>
                    <a:pt x="1789" y="1780"/>
                  </a:lnTo>
                  <a:lnTo>
                    <a:pt x="2479" y="2776"/>
                  </a:lnTo>
                  <a:lnTo>
                    <a:pt x="2509" y="2818"/>
                  </a:lnTo>
                  <a:lnTo>
                    <a:pt x="2537" y="2858"/>
                  </a:lnTo>
                  <a:lnTo>
                    <a:pt x="2566" y="2896"/>
                  </a:lnTo>
                  <a:lnTo>
                    <a:pt x="2593" y="2933"/>
                  </a:lnTo>
                  <a:lnTo>
                    <a:pt x="2621" y="2968"/>
                  </a:lnTo>
                  <a:lnTo>
                    <a:pt x="2647" y="3001"/>
                  </a:lnTo>
                  <a:lnTo>
                    <a:pt x="2674" y="3031"/>
                  </a:lnTo>
                  <a:lnTo>
                    <a:pt x="2700" y="3061"/>
                  </a:lnTo>
                  <a:lnTo>
                    <a:pt x="2725" y="3088"/>
                  </a:lnTo>
                  <a:lnTo>
                    <a:pt x="2750" y="3115"/>
                  </a:lnTo>
                  <a:lnTo>
                    <a:pt x="2774" y="3138"/>
                  </a:lnTo>
                  <a:lnTo>
                    <a:pt x="2798" y="3161"/>
                  </a:lnTo>
                  <a:lnTo>
                    <a:pt x="2820" y="3181"/>
                  </a:lnTo>
                  <a:lnTo>
                    <a:pt x="2844" y="3200"/>
                  </a:lnTo>
                  <a:lnTo>
                    <a:pt x="2865" y="3216"/>
                  </a:lnTo>
                  <a:lnTo>
                    <a:pt x="2886" y="3231"/>
                  </a:lnTo>
                  <a:lnTo>
                    <a:pt x="2908" y="3244"/>
                  </a:lnTo>
                  <a:lnTo>
                    <a:pt x="2930" y="3258"/>
                  </a:lnTo>
                  <a:lnTo>
                    <a:pt x="2954" y="3270"/>
                  </a:lnTo>
                  <a:lnTo>
                    <a:pt x="2978" y="3282"/>
                  </a:lnTo>
                  <a:lnTo>
                    <a:pt x="3003" y="3293"/>
                  </a:lnTo>
                  <a:lnTo>
                    <a:pt x="3029" y="3304"/>
                  </a:lnTo>
                  <a:lnTo>
                    <a:pt x="3056" y="3314"/>
                  </a:lnTo>
                  <a:lnTo>
                    <a:pt x="3084" y="3323"/>
                  </a:lnTo>
                  <a:lnTo>
                    <a:pt x="3111" y="3331"/>
                  </a:lnTo>
                  <a:lnTo>
                    <a:pt x="3141" y="3339"/>
                  </a:lnTo>
                  <a:lnTo>
                    <a:pt x="3170" y="3347"/>
                  </a:lnTo>
                  <a:lnTo>
                    <a:pt x="3201" y="3354"/>
                  </a:lnTo>
                  <a:lnTo>
                    <a:pt x="3233" y="3360"/>
                  </a:lnTo>
                  <a:lnTo>
                    <a:pt x="3264" y="3365"/>
                  </a:lnTo>
                  <a:lnTo>
                    <a:pt x="3298" y="3370"/>
                  </a:lnTo>
                  <a:lnTo>
                    <a:pt x="3332" y="3374"/>
                  </a:lnTo>
                  <a:lnTo>
                    <a:pt x="3332" y="3469"/>
                  </a:lnTo>
                  <a:close/>
                  <a:moveTo>
                    <a:pt x="953" y="1686"/>
                  </a:moveTo>
                  <a:lnTo>
                    <a:pt x="976" y="1686"/>
                  </a:lnTo>
                  <a:lnTo>
                    <a:pt x="997" y="1686"/>
                  </a:lnTo>
                  <a:lnTo>
                    <a:pt x="1017" y="1686"/>
                  </a:lnTo>
                  <a:lnTo>
                    <a:pt x="1035" y="1687"/>
                  </a:lnTo>
                  <a:lnTo>
                    <a:pt x="1051" y="1687"/>
                  </a:lnTo>
                  <a:lnTo>
                    <a:pt x="1066" y="1688"/>
                  </a:lnTo>
                  <a:lnTo>
                    <a:pt x="1080" y="1688"/>
                  </a:lnTo>
                  <a:lnTo>
                    <a:pt x="1091" y="1688"/>
                  </a:lnTo>
                  <a:lnTo>
                    <a:pt x="1150" y="1688"/>
                  </a:lnTo>
                  <a:lnTo>
                    <a:pt x="1208" y="1685"/>
                  </a:lnTo>
                  <a:lnTo>
                    <a:pt x="1263" y="1681"/>
                  </a:lnTo>
                  <a:lnTo>
                    <a:pt x="1316" y="1675"/>
                  </a:lnTo>
                  <a:lnTo>
                    <a:pt x="1368" y="1667"/>
                  </a:lnTo>
                  <a:lnTo>
                    <a:pt x="1417" y="1658"/>
                  </a:lnTo>
                  <a:lnTo>
                    <a:pt x="1441" y="1653"/>
                  </a:lnTo>
                  <a:lnTo>
                    <a:pt x="1465" y="1647"/>
                  </a:lnTo>
                  <a:lnTo>
                    <a:pt x="1488" y="1641"/>
                  </a:lnTo>
                  <a:lnTo>
                    <a:pt x="1512" y="1635"/>
                  </a:lnTo>
                  <a:lnTo>
                    <a:pt x="1533" y="1628"/>
                  </a:lnTo>
                  <a:lnTo>
                    <a:pt x="1556" y="1621"/>
                  </a:lnTo>
                  <a:lnTo>
                    <a:pt x="1577" y="1612"/>
                  </a:lnTo>
                  <a:lnTo>
                    <a:pt x="1598" y="1604"/>
                  </a:lnTo>
                  <a:lnTo>
                    <a:pt x="1618" y="1596"/>
                  </a:lnTo>
                  <a:lnTo>
                    <a:pt x="1638" y="1587"/>
                  </a:lnTo>
                  <a:lnTo>
                    <a:pt x="1658" y="1578"/>
                  </a:lnTo>
                  <a:lnTo>
                    <a:pt x="1677" y="1567"/>
                  </a:lnTo>
                  <a:lnTo>
                    <a:pt x="1696" y="1557"/>
                  </a:lnTo>
                  <a:lnTo>
                    <a:pt x="1714" y="1547"/>
                  </a:lnTo>
                  <a:lnTo>
                    <a:pt x="1731" y="1536"/>
                  </a:lnTo>
                  <a:lnTo>
                    <a:pt x="1749" y="1524"/>
                  </a:lnTo>
                  <a:lnTo>
                    <a:pt x="1766" y="1512"/>
                  </a:lnTo>
                  <a:lnTo>
                    <a:pt x="1782" y="1499"/>
                  </a:lnTo>
                  <a:lnTo>
                    <a:pt x="1798" y="1487"/>
                  </a:lnTo>
                  <a:lnTo>
                    <a:pt x="1813" y="1474"/>
                  </a:lnTo>
                  <a:lnTo>
                    <a:pt x="1843" y="1446"/>
                  </a:lnTo>
                  <a:lnTo>
                    <a:pt x="1870" y="1418"/>
                  </a:lnTo>
                  <a:lnTo>
                    <a:pt x="1884" y="1403"/>
                  </a:lnTo>
                  <a:lnTo>
                    <a:pt x="1896" y="1389"/>
                  </a:lnTo>
                  <a:lnTo>
                    <a:pt x="1908" y="1374"/>
                  </a:lnTo>
                  <a:lnTo>
                    <a:pt x="1920" y="1359"/>
                  </a:lnTo>
                  <a:lnTo>
                    <a:pt x="1932" y="1343"/>
                  </a:lnTo>
                  <a:lnTo>
                    <a:pt x="1942" y="1328"/>
                  </a:lnTo>
                  <a:lnTo>
                    <a:pt x="1952" y="1312"/>
                  </a:lnTo>
                  <a:lnTo>
                    <a:pt x="1962" y="1296"/>
                  </a:lnTo>
                  <a:lnTo>
                    <a:pt x="1971" y="1280"/>
                  </a:lnTo>
                  <a:lnTo>
                    <a:pt x="1981" y="1263"/>
                  </a:lnTo>
                  <a:lnTo>
                    <a:pt x="1989" y="1246"/>
                  </a:lnTo>
                  <a:lnTo>
                    <a:pt x="1996" y="1230"/>
                  </a:lnTo>
                  <a:lnTo>
                    <a:pt x="2004" y="1212"/>
                  </a:lnTo>
                  <a:lnTo>
                    <a:pt x="2010" y="1195"/>
                  </a:lnTo>
                  <a:lnTo>
                    <a:pt x="2017" y="1177"/>
                  </a:lnTo>
                  <a:lnTo>
                    <a:pt x="2022" y="1159"/>
                  </a:lnTo>
                  <a:lnTo>
                    <a:pt x="2029" y="1141"/>
                  </a:lnTo>
                  <a:lnTo>
                    <a:pt x="2034" y="1122"/>
                  </a:lnTo>
                  <a:lnTo>
                    <a:pt x="2038" y="1104"/>
                  </a:lnTo>
                  <a:lnTo>
                    <a:pt x="2042" y="1085"/>
                  </a:lnTo>
                  <a:lnTo>
                    <a:pt x="2049" y="1047"/>
                  </a:lnTo>
                  <a:lnTo>
                    <a:pt x="2053" y="1007"/>
                  </a:lnTo>
                  <a:lnTo>
                    <a:pt x="2056" y="967"/>
                  </a:lnTo>
                  <a:lnTo>
                    <a:pt x="2057" y="926"/>
                  </a:lnTo>
                  <a:lnTo>
                    <a:pt x="2056" y="886"/>
                  </a:lnTo>
                  <a:lnTo>
                    <a:pt x="2054" y="847"/>
                  </a:lnTo>
                  <a:lnTo>
                    <a:pt x="2050" y="808"/>
                  </a:lnTo>
                  <a:lnTo>
                    <a:pt x="2045" y="771"/>
                  </a:lnTo>
                  <a:lnTo>
                    <a:pt x="2038" y="735"/>
                  </a:lnTo>
                  <a:lnTo>
                    <a:pt x="2030" y="700"/>
                  </a:lnTo>
                  <a:lnTo>
                    <a:pt x="2019" y="665"/>
                  </a:lnTo>
                  <a:lnTo>
                    <a:pt x="2008" y="631"/>
                  </a:lnTo>
                  <a:lnTo>
                    <a:pt x="1995" y="599"/>
                  </a:lnTo>
                  <a:lnTo>
                    <a:pt x="1981" y="567"/>
                  </a:lnTo>
                  <a:lnTo>
                    <a:pt x="1964" y="537"/>
                  </a:lnTo>
                  <a:lnTo>
                    <a:pt x="1947" y="507"/>
                  </a:lnTo>
                  <a:lnTo>
                    <a:pt x="1927" y="478"/>
                  </a:lnTo>
                  <a:lnTo>
                    <a:pt x="1907" y="451"/>
                  </a:lnTo>
                  <a:lnTo>
                    <a:pt x="1885" y="423"/>
                  </a:lnTo>
                  <a:lnTo>
                    <a:pt x="1861" y="398"/>
                  </a:lnTo>
                  <a:lnTo>
                    <a:pt x="1836" y="373"/>
                  </a:lnTo>
                  <a:lnTo>
                    <a:pt x="1810" y="350"/>
                  </a:lnTo>
                  <a:lnTo>
                    <a:pt x="1782" y="328"/>
                  </a:lnTo>
                  <a:lnTo>
                    <a:pt x="1755" y="309"/>
                  </a:lnTo>
                  <a:lnTo>
                    <a:pt x="1725" y="291"/>
                  </a:lnTo>
                  <a:lnTo>
                    <a:pt x="1696" y="274"/>
                  </a:lnTo>
                  <a:lnTo>
                    <a:pt x="1665" y="259"/>
                  </a:lnTo>
                  <a:lnTo>
                    <a:pt x="1632" y="246"/>
                  </a:lnTo>
                  <a:lnTo>
                    <a:pt x="1600" y="233"/>
                  </a:lnTo>
                  <a:lnTo>
                    <a:pt x="1566" y="223"/>
                  </a:lnTo>
                  <a:lnTo>
                    <a:pt x="1530" y="214"/>
                  </a:lnTo>
                  <a:lnTo>
                    <a:pt x="1494" y="207"/>
                  </a:lnTo>
                  <a:lnTo>
                    <a:pt x="1458" y="202"/>
                  </a:lnTo>
                  <a:lnTo>
                    <a:pt x="1420" y="198"/>
                  </a:lnTo>
                  <a:lnTo>
                    <a:pt x="1380" y="195"/>
                  </a:lnTo>
                  <a:lnTo>
                    <a:pt x="1340" y="195"/>
                  </a:lnTo>
                  <a:lnTo>
                    <a:pt x="1304" y="195"/>
                  </a:lnTo>
                  <a:lnTo>
                    <a:pt x="1263" y="198"/>
                  </a:lnTo>
                  <a:lnTo>
                    <a:pt x="1219" y="202"/>
                  </a:lnTo>
                  <a:lnTo>
                    <a:pt x="1172" y="207"/>
                  </a:lnTo>
                  <a:lnTo>
                    <a:pt x="1122" y="214"/>
                  </a:lnTo>
                  <a:lnTo>
                    <a:pt x="1069" y="222"/>
                  </a:lnTo>
                  <a:lnTo>
                    <a:pt x="1012" y="231"/>
                  </a:lnTo>
                  <a:lnTo>
                    <a:pt x="953" y="244"/>
                  </a:lnTo>
                  <a:lnTo>
                    <a:pt x="953" y="16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t-IT" dirty="0">
                <a:solidFill>
                  <a:srgbClr val="000000"/>
                </a:solidFill>
                <a:latin typeface="Calibri"/>
              </a:endParaRPr>
            </a:p>
          </p:txBody>
        </p:sp>
        <p:sp>
          <p:nvSpPr>
            <p:cNvPr id="11" name="Freeform 35"/>
            <p:cNvSpPr>
              <a:spLocks/>
            </p:cNvSpPr>
            <p:nvPr/>
          </p:nvSpPr>
          <p:spPr bwMode="auto">
            <a:xfrm>
              <a:off x="3862160" y="1608276"/>
              <a:ext cx="142650" cy="707611"/>
            </a:xfrm>
            <a:custGeom>
              <a:avLst/>
              <a:gdLst>
                <a:gd name="T0" fmla="*/ 0 w 936"/>
                <a:gd name="T1" fmla="*/ 107380083 h 4663"/>
                <a:gd name="T2" fmla="*/ 2206503 w 936"/>
                <a:gd name="T3" fmla="*/ 104455554 h 4663"/>
                <a:gd name="T4" fmla="*/ 3275006 w 936"/>
                <a:gd name="T5" fmla="*/ 104225197 h 4663"/>
                <a:gd name="T6" fmla="*/ 4227378 w 936"/>
                <a:gd name="T7" fmla="*/ 103718655 h 4663"/>
                <a:gd name="T8" fmla="*/ 5063465 w 936"/>
                <a:gd name="T9" fmla="*/ 102935624 h 4663"/>
                <a:gd name="T10" fmla="*/ 5760256 w 936"/>
                <a:gd name="T11" fmla="*/ 101899323 h 4663"/>
                <a:gd name="T12" fmla="*/ 6364232 w 936"/>
                <a:gd name="T13" fmla="*/ 100563769 h 4663"/>
                <a:gd name="T14" fmla="*/ 6666144 w 936"/>
                <a:gd name="T15" fmla="*/ 99389375 h 4663"/>
                <a:gd name="T16" fmla="*/ 6898408 w 936"/>
                <a:gd name="T17" fmla="*/ 97685221 h 4663"/>
                <a:gd name="T18" fmla="*/ 7153837 w 936"/>
                <a:gd name="T19" fmla="*/ 94622447 h 4663"/>
                <a:gd name="T20" fmla="*/ 7269968 w 936"/>
                <a:gd name="T21" fmla="*/ 88381873 h 4663"/>
                <a:gd name="T22" fmla="*/ 7246803 w 936"/>
                <a:gd name="T23" fmla="*/ 15267584 h 4663"/>
                <a:gd name="T24" fmla="*/ 7084188 w 936"/>
                <a:gd name="T25" fmla="*/ 10961369 h 4663"/>
                <a:gd name="T26" fmla="*/ 6782276 w 936"/>
                <a:gd name="T27" fmla="*/ 8244131 h 4663"/>
                <a:gd name="T28" fmla="*/ 6387398 w 936"/>
                <a:gd name="T29" fmla="*/ 6839380 h 4663"/>
                <a:gd name="T30" fmla="*/ 5783574 w 936"/>
                <a:gd name="T31" fmla="*/ 5595787 h 4663"/>
                <a:gd name="T32" fmla="*/ 4854367 w 936"/>
                <a:gd name="T33" fmla="*/ 4375412 h 4663"/>
                <a:gd name="T34" fmla="*/ 4018280 w 936"/>
                <a:gd name="T35" fmla="*/ 3684494 h 4663"/>
                <a:gd name="T36" fmla="*/ 3344655 w 936"/>
                <a:gd name="T37" fmla="*/ 3316045 h 4663"/>
                <a:gd name="T38" fmla="*/ 2717513 w 936"/>
                <a:gd name="T39" fmla="*/ 3039707 h 4663"/>
                <a:gd name="T40" fmla="*/ 2044040 w 936"/>
                <a:gd name="T41" fmla="*/ 2947595 h 4663"/>
                <a:gd name="T42" fmla="*/ 0 w 936"/>
                <a:gd name="T43" fmla="*/ 0 h 4663"/>
                <a:gd name="T44" fmla="*/ 19905466 w 936"/>
                <a:gd name="T45" fmla="*/ 2924529 h 4663"/>
                <a:gd name="T46" fmla="*/ 18790632 w 936"/>
                <a:gd name="T47" fmla="*/ 3062773 h 4663"/>
                <a:gd name="T48" fmla="*/ 17815095 w 936"/>
                <a:gd name="T49" fmla="*/ 3500269 h 4663"/>
                <a:gd name="T50" fmla="*/ 16932372 w 936"/>
                <a:gd name="T51" fmla="*/ 4168122 h 4663"/>
                <a:gd name="T52" fmla="*/ 16212416 w 936"/>
                <a:gd name="T53" fmla="*/ 5112311 h 4663"/>
                <a:gd name="T54" fmla="*/ 15562109 w 936"/>
                <a:gd name="T55" fmla="*/ 6332686 h 4663"/>
                <a:gd name="T56" fmla="*/ 15167231 w 936"/>
                <a:gd name="T57" fmla="*/ 7553213 h 4663"/>
                <a:gd name="T58" fmla="*/ 14888484 w 936"/>
                <a:gd name="T59" fmla="*/ 9096056 h 4663"/>
                <a:gd name="T60" fmla="*/ 14679386 w 936"/>
                <a:gd name="T61" fmla="*/ 11122528 h 4663"/>
                <a:gd name="T62" fmla="*/ 14447123 w 936"/>
                <a:gd name="T63" fmla="*/ 16695401 h 4663"/>
                <a:gd name="T64" fmla="*/ 14447123 w 936"/>
                <a:gd name="T65" fmla="*/ 90339299 h 4663"/>
                <a:gd name="T66" fmla="*/ 14563254 w 936"/>
                <a:gd name="T67" fmla="*/ 95152207 h 4663"/>
                <a:gd name="T68" fmla="*/ 14818836 w 936"/>
                <a:gd name="T69" fmla="*/ 98399053 h 4663"/>
                <a:gd name="T70" fmla="*/ 15167231 w 936"/>
                <a:gd name="T71" fmla="*/ 100103208 h 4663"/>
                <a:gd name="T72" fmla="*/ 15701406 w 936"/>
                <a:gd name="T73" fmla="*/ 101415846 h 4663"/>
                <a:gd name="T74" fmla="*/ 16491163 w 936"/>
                <a:gd name="T75" fmla="*/ 102544109 h 4663"/>
                <a:gd name="T76" fmla="*/ 17513183 w 936"/>
                <a:gd name="T77" fmla="*/ 103557345 h 4663"/>
                <a:gd name="T78" fmla="*/ 18163490 w 936"/>
                <a:gd name="T79" fmla="*/ 103971926 h 4663"/>
                <a:gd name="T80" fmla="*/ 18790632 w 936"/>
                <a:gd name="T81" fmla="*/ 104271329 h 4663"/>
                <a:gd name="T82" fmla="*/ 19464105 w 936"/>
                <a:gd name="T83" fmla="*/ 104455554 h 4663"/>
                <a:gd name="T84" fmla="*/ 21740409 w 936"/>
                <a:gd name="T85" fmla="*/ 104478468 h 46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36"/>
                <a:gd name="T130" fmla="*/ 0 h 4663"/>
                <a:gd name="T131" fmla="*/ 936 w 936"/>
                <a:gd name="T132" fmla="*/ 4663 h 466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36" h="4663">
                  <a:moveTo>
                    <a:pt x="936" y="4537"/>
                  </a:moveTo>
                  <a:lnTo>
                    <a:pt x="936" y="4663"/>
                  </a:lnTo>
                  <a:lnTo>
                    <a:pt x="0" y="4663"/>
                  </a:lnTo>
                  <a:lnTo>
                    <a:pt x="0" y="4537"/>
                  </a:lnTo>
                  <a:lnTo>
                    <a:pt x="78" y="4537"/>
                  </a:lnTo>
                  <a:lnTo>
                    <a:pt x="95" y="4536"/>
                  </a:lnTo>
                  <a:lnTo>
                    <a:pt x="111" y="4534"/>
                  </a:lnTo>
                  <a:lnTo>
                    <a:pt x="126" y="4531"/>
                  </a:lnTo>
                  <a:lnTo>
                    <a:pt x="141" y="4526"/>
                  </a:lnTo>
                  <a:lnTo>
                    <a:pt x="155" y="4520"/>
                  </a:lnTo>
                  <a:lnTo>
                    <a:pt x="169" y="4513"/>
                  </a:lnTo>
                  <a:lnTo>
                    <a:pt x="182" y="4504"/>
                  </a:lnTo>
                  <a:lnTo>
                    <a:pt x="194" y="4495"/>
                  </a:lnTo>
                  <a:lnTo>
                    <a:pt x="207" y="4484"/>
                  </a:lnTo>
                  <a:lnTo>
                    <a:pt x="218" y="4470"/>
                  </a:lnTo>
                  <a:lnTo>
                    <a:pt x="229" y="4457"/>
                  </a:lnTo>
                  <a:lnTo>
                    <a:pt x="239" y="4442"/>
                  </a:lnTo>
                  <a:lnTo>
                    <a:pt x="248" y="4425"/>
                  </a:lnTo>
                  <a:lnTo>
                    <a:pt x="258" y="4407"/>
                  </a:lnTo>
                  <a:lnTo>
                    <a:pt x="266" y="4388"/>
                  </a:lnTo>
                  <a:lnTo>
                    <a:pt x="274" y="4367"/>
                  </a:lnTo>
                  <a:lnTo>
                    <a:pt x="279" y="4353"/>
                  </a:lnTo>
                  <a:lnTo>
                    <a:pt x="283" y="4336"/>
                  </a:lnTo>
                  <a:lnTo>
                    <a:pt x="287" y="4316"/>
                  </a:lnTo>
                  <a:lnTo>
                    <a:pt x="291" y="4294"/>
                  </a:lnTo>
                  <a:lnTo>
                    <a:pt x="294" y="4269"/>
                  </a:lnTo>
                  <a:lnTo>
                    <a:pt x="297" y="4242"/>
                  </a:lnTo>
                  <a:lnTo>
                    <a:pt x="301" y="4212"/>
                  </a:lnTo>
                  <a:lnTo>
                    <a:pt x="304" y="4180"/>
                  </a:lnTo>
                  <a:lnTo>
                    <a:pt x="308" y="4109"/>
                  </a:lnTo>
                  <a:lnTo>
                    <a:pt x="311" y="4028"/>
                  </a:lnTo>
                  <a:lnTo>
                    <a:pt x="313" y="3939"/>
                  </a:lnTo>
                  <a:lnTo>
                    <a:pt x="313" y="3838"/>
                  </a:lnTo>
                  <a:lnTo>
                    <a:pt x="313" y="825"/>
                  </a:lnTo>
                  <a:lnTo>
                    <a:pt x="313" y="740"/>
                  </a:lnTo>
                  <a:lnTo>
                    <a:pt x="312" y="663"/>
                  </a:lnTo>
                  <a:lnTo>
                    <a:pt x="310" y="594"/>
                  </a:lnTo>
                  <a:lnTo>
                    <a:pt x="308" y="531"/>
                  </a:lnTo>
                  <a:lnTo>
                    <a:pt x="305" y="476"/>
                  </a:lnTo>
                  <a:lnTo>
                    <a:pt x="302" y="429"/>
                  </a:lnTo>
                  <a:lnTo>
                    <a:pt x="297" y="390"/>
                  </a:lnTo>
                  <a:lnTo>
                    <a:pt x="292" y="358"/>
                  </a:lnTo>
                  <a:lnTo>
                    <a:pt x="287" y="336"/>
                  </a:lnTo>
                  <a:lnTo>
                    <a:pt x="282" y="316"/>
                  </a:lnTo>
                  <a:lnTo>
                    <a:pt x="275" y="297"/>
                  </a:lnTo>
                  <a:lnTo>
                    <a:pt x="268" y="277"/>
                  </a:lnTo>
                  <a:lnTo>
                    <a:pt x="259" y="260"/>
                  </a:lnTo>
                  <a:lnTo>
                    <a:pt x="249" y="243"/>
                  </a:lnTo>
                  <a:lnTo>
                    <a:pt x="238" y="225"/>
                  </a:lnTo>
                  <a:lnTo>
                    <a:pt x="226" y="210"/>
                  </a:lnTo>
                  <a:lnTo>
                    <a:pt x="209" y="190"/>
                  </a:lnTo>
                  <a:lnTo>
                    <a:pt x="190" y="173"/>
                  </a:lnTo>
                  <a:lnTo>
                    <a:pt x="181" y="166"/>
                  </a:lnTo>
                  <a:lnTo>
                    <a:pt x="173" y="160"/>
                  </a:lnTo>
                  <a:lnTo>
                    <a:pt x="164" y="154"/>
                  </a:lnTo>
                  <a:lnTo>
                    <a:pt x="153" y="148"/>
                  </a:lnTo>
                  <a:lnTo>
                    <a:pt x="144" y="144"/>
                  </a:lnTo>
                  <a:lnTo>
                    <a:pt x="135" y="139"/>
                  </a:lnTo>
                  <a:lnTo>
                    <a:pt x="126" y="135"/>
                  </a:lnTo>
                  <a:lnTo>
                    <a:pt x="117" y="132"/>
                  </a:lnTo>
                  <a:lnTo>
                    <a:pt x="106" y="130"/>
                  </a:lnTo>
                  <a:lnTo>
                    <a:pt x="97" y="129"/>
                  </a:lnTo>
                  <a:lnTo>
                    <a:pt x="88" y="128"/>
                  </a:lnTo>
                  <a:lnTo>
                    <a:pt x="78" y="127"/>
                  </a:lnTo>
                  <a:lnTo>
                    <a:pt x="0" y="127"/>
                  </a:lnTo>
                  <a:lnTo>
                    <a:pt x="0" y="0"/>
                  </a:lnTo>
                  <a:lnTo>
                    <a:pt x="936" y="0"/>
                  </a:lnTo>
                  <a:lnTo>
                    <a:pt x="936" y="127"/>
                  </a:lnTo>
                  <a:lnTo>
                    <a:pt x="857" y="127"/>
                  </a:lnTo>
                  <a:lnTo>
                    <a:pt x="841" y="128"/>
                  </a:lnTo>
                  <a:lnTo>
                    <a:pt x="824" y="130"/>
                  </a:lnTo>
                  <a:lnTo>
                    <a:pt x="809" y="133"/>
                  </a:lnTo>
                  <a:lnTo>
                    <a:pt x="795" y="138"/>
                  </a:lnTo>
                  <a:lnTo>
                    <a:pt x="781" y="145"/>
                  </a:lnTo>
                  <a:lnTo>
                    <a:pt x="767" y="152"/>
                  </a:lnTo>
                  <a:lnTo>
                    <a:pt x="754" y="160"/>
                  </a:lnTo>
                  <a:lnTo>
                    <a:pt x="742" y="170"/>
                  </a:lnTo>
                  <a:lnTo>
                    <a:pt x="729" y="181"/>
                  </a:lnTo>
                  <a:lnTo>
                    <a:pt x="718" y="194"/>
                  </a:lnTo>
                  <a:lnTo>
                    <a:pt x="708" y="207"/>
                  </a:lnTo>
                  <a:lnTo>
                    <a:pt x="698" y="222"/>
                  </a:lnTo>
                  <a:lnTo>
                    <a:pt x="688" y="238"/>
                  </a:lnTo>
                  <a:lnTo>
                    <a:pt x="678" y="256"/>
                  </a:lnTo>
                  <a:lnTo>
                    <a:pt x="670" y="275"/>
                  </a:lnTo>
                  <a:lnTo>
                    <a:pt x="662" y="296"/>
                  </a:lnTo>
                  <a:lnTo>
                    <a:pt x="658" y="311"/>
                  </a:lnTo>
                  <a:lnTo>
                    <a:pt x="653" y="328"/>
                  </a:lnTo>
                  <a:lnTo>
                    <a:pt x="649" y="348"/>
                  </a:lnTo>
                  <a:lnTo>
                    <a:pt x="645" y="370"/>
                  </a:lnTo>
                  <a:lnTo>
                    <a:pt x="641" y="395"/>
                  </a:lnTo>
                  <a:lnTo>
                    <a:pt x="638" y="422"/>
                  </a:lnTo>
                  <a:lnTo>
                    <a:pt x="634" y="451"/>
                  </a:lnTo>
                  <a:lnTo>
                    <a:pt x="632" y="483"/>
                  </a:lnTo>
                  <a:lnTo>
                    <a:pt x="627" y="554"/>
                  </a:lnTo>
                  <a:lnTo>
                    <a:pt x="624" y="634"/>
                  </a:lnTo>
                  <a:lnTo>
                    <a:pt x="622" y="725"/>
                  </a:lnTo>
                  <a:lnTo>
                    <a:pt x="622" y="825"/>
                  </a:lnTo>
                  <a:lnTo>
                    <a:pt x="622" y="3838"/>
                  </a:lnTo>
                  <a:lnTo>
                    <a:pt x="622" y="3923"/>
                  </a:lnTo>
                  <a:lnTo>
                    <a:pt x="623" y="4000"/>
                  </a:lnTo>
                  <a:lnTo>
                    <a:pt x="625" y="4070"/>
                  </a:lnTo>
                  <a:lnTo>
                    <a:pt x="627" y="4132"/>
                  </a:lnTo>
                  <a:lnTo>
                    <a:pt x="630" y="4187"/>
                  </a:lnTo>
                  <a:lnTo>
                    <a:pt x="633" y="4234"/>
                  </a:lnTo>
                  <a:lnTo>
                    <a:pt x="638" y="4273"/>
                  </a:lnTo>
                  <a:lnTo>
                    <a:pt x="643" y="4305"/>
                  </a:lnTo>
                  <a:lnTo>
                    <a:pt x="648" y="4326"/>
                  </a:lnTo>
                  <a:lnTo>
                    <a:pt x="653" y="4347"/>
                  </a:lnTo>
                  <a:lnTo>
                    <a:pt x="660" y="4366"/>
                  </a:lnTo>
                  <a:lnTo>
                    <a:pt x="668" y="4386"/>
                  </a:lnTo>
                  <a:lnTo>
                    <a:pt x="676" y="4404"/>
                  </a:lnTo>
                  <a:lnTo>
                    <a:pt x="687" y="4421"/>
                  </a:lnTo>
                  <a:lnTo>
                    <a:pt x="698" y="4438"/>
                  </a:lnTo>
                  <a:lnTo>
                    <a:pt x="710" y="4453"/>
                  </a:lnTo>
                  <a:lnTo>
                    <a:pt x="727" y="4472"/>
                  </a:lnTo>
                  <a:lnTo>
                    <a:pt x="746" y="4490"/>
                  </a:lnTo>
                  <a:lnTo>
                    <a:pt x="754" y="4497"/>
                  </a:lnTo>
                  <a:lnTo>
                    <a:pt x="763" y="4504"/>
                  </a:lnTo>
                  <a:lnTo>
                    <a:pt x="772" y="4510"/>
                  </a:lnTo>
                  <a:lnTo>
                    <a:pt x="782" y="4515"/>
                  </a:lnTo>
                  <a:lnTo>
                    <a:pt x="791" y="4520"/>
                  </a:lnTo>
                  <a:lnTo>
                    <a:pt x="800" y="4524"/>
                  </a:lnTo>
                  <a:lnTo>
                    <a:pt x="809" y="4528"/>
                  </a:lnTo>
                  <a:lnTo>
                    <a:pt x="818" y="4532"/>
                  </a:lnTo>
                  <a:lnTo>
                    <a:pt x="828" y="4534"/>
                  </a:lnTo>
                  <a:lnTo>
                    <a:pt x="838" y="4536"/>
                  </a:lnTo>
                  <a:lnTo>
                    <a:pt x="847" y="4537"/>
                  </a:lnTo>
                  <a:lnTo>
                    <a:pt x="857" y="4537"/>
                  </a:lnTo>
                  <a:lnTo>
                    <a:pt x="936" y="45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t-IT" dirty="0">
                <a:solidFill>
                  <a:srgbClr val="000000"/>
                </a:solidFill>
                <a:latin typeface="Calibri"/>
              </a:endParaRPr>
            </a:p>
          </p:txBody>
        </p:sp>
      </p:grpSp>
      <p:sp>
        <p:nvSpPr>
          <p:cNvPr id="18" name="CasellaDiTesto 17">
            <a:extLst>
              <a:ext uri="{FF2B5EF4-FFF2-40B4-BE49-F238E27FC236}">
                <a16:creationId xmlns:a16="http://schemas.microsoft.com/office/drawing/2014/main" id="{2F246153-3196-4818-A8F0-A5447220AFAB}"/>
              </a:ext>
            </a:extLst>
          </p:cNvPr>
          <p:cNvSpPr txBox="1"/>
          <p:nvPr/>
        </p:nvSpPr>
        <p:spPr>
          <a:xfrm>
            <a:off x="6825208" y="260648"/>
            <a:ext cx="2994578" cy="369332"/>
          </a:xfrm>
          <a:prstGeom prst="rect">
            <a:avLst/>
          </a:prstGeom>
          <a:noFill/>
        </p:spPr>
        <p:txBody>
          <a:bodyPr wrap="square" rtlCol="0">
            <a:spAutoFit/>
          </a:bodyPr>
          <a:lstStyle/>
          <a:p>
            <a:r>
              <a:rPr lang="it-IT" b="1" dirty="0">
                <a:solidFill>
                  <a:srgbClr val="FFFF00"/>
                </a:solidFill>
                <a:latin typeface="Times New Roman" panose="02020603050405020304" pitchFamily="18" charset="0"/>
                <a:cs typeface="Times New Roman" panose="02020603050405020304" pitchFamily="18" charset="0"/>
              </a:rPr>
              <a:t>ATTIVITÀ OPERATIVA</a:t>
            </a:r>
          </a:p>
        </p:txBody>
      </p:sp>
      <p:sp>
        <p:nvSpPr>
          <p:cNvPr id="17" name="Text Box 32">
            <a:extLst>
              <a:ext uri="{FF2B5EF4-FFF2-40B4-BE49-F238E27FC236}">
                <a16:creationId xmlns:a16="http://schemas.microsoft.com/office/drawing/2014/main" id="{6933F45A-25FC-4359-98CD-DCB8FBFCFD96}"/>
              </a:ext>
            </a:extLst>
          </p:cNvPr>
          <p:cNvSpPr txBox="1">
            <a:spLocks noChangeArrowheads="1"/>
          </p:cNvSpPr>
          <p:nvPr/>
        </p:nvSpPr>
        <p:spPr bwMode="auto">
          <a:xfrm>
            <a:off x="630739" y="1153180"/>
            <a:ext cx="8756150" cy="400110"/>
          </a:xfrm>
          <a:prstGeom prst="rect">
            <a:avLst/>
          </a:prstGeom>
          <a:solidFill>
            <a:srgbClr val="002060"/>
          </a:solidFill>
          <a:ln w="9525">
            <a:solidFill>
              <a:schemeClr val="accent2">
                <a:lumMod val="50000"/>
              </a:schemeClr>
            </a:solidFill>
            <a:miter lim="800000"/>
            <a:headEnd/>
            <a:tailEnd/>
          </a:ln>
          <a:effectLst>
            <a:outerShdw blurRad="44450" dist="27940" dir="5400000" algn="ctr">
              <a:srgbClr val="000000">
                <a:alpha val="32000"/>
              </a:srgbClr>
            </a:outerShdw>
          </a:effectLst>
        </p:spPr>
        <p:txBody>
          <a:bodyPr wrap="square">
            <a:spAutoFit/>
          </a:bodyPr>
          <a:lstStyle>
            <a:defPPr>
              <a:defRPr lang="it-IT"/>
            </a:defPPr>
            <a:lvl1pPr algn="ctr" eaLnBrk="0" fontAlgn="base" hangingPunct="0">
              <a:spcAft>
                <a:spcPct val="0"/>
              </a:spcAft>
              <a:defRPr sz="2200" b="1">
                <a:solidFill>
                  <a:schemeClr val="bg1"/>
                </a:solidFill>
                <a:latin typeface="Book Antiqua" panose="02040602050305030304" pitchFamily="18" charset="0"/>
                <a:cs typeface="Times New Roman" panose="02020603050405020304" pitchFamily="18"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r>
              <a:rPr lang="it-IT" sz="2000" dirty="0">
                <a:solidFill>
                  <a:srgbClr val="FFC000"/>
                </a:solidFill>
                <a:latin typeface="Times New Roman" panose="02020603050405020304" pitchFamily="18" charset="0"/>
              </a:rPr>
              <a:t>FENOMENI CRIMINALI NEL SETTORE ALIMENTARE</a:t>
            </a:r>
          </a:p>
        </p:txBody>
      </p:sp>
      <p:sp>
        <p:nvSpPr>
          <p:cNvPr id="19" name="Rettangolo 18">
            <a:extLst>
              <a:ext uri="{FF2B5EF4-FFF2-40B4-BE49-F238E27FC236}">
                <a16:creationId xmlns:a16="http://schemas.microsoft.com/office/drawing/2014/main" id="{DDC954DF-CCA4-4E84-B541-E091894CE27F}"/>
              </a:ext>
            </a:extLst>
          </p:cNvPr>
          <p:cNvSpPr/>
          <p:nvPr/>
        </p:nvSpPr>
        <p:spPr>
          <a:xfrm>
            <a:off x="630739" y="2174985"/>
            <a:ext cx="8756150" cy="4131900"/>
          </a:xfrm>
          <a:prstGeom prst="rect">
            <a:avLst/>
          </a:prstGeom>
          <a:solidFill>
            <a:srgbClr val="FFFFFF"/>
          </a:solidFill>
          <a:ln>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268288" indent="-268288" algn="just" fontAlgn="auto">
              <a:spcBef>
                <a:spcPts val="300"/>
              </a:spcBef>
              <a:spcAft>
                <a:spcPts val="600"/>
              </a:spcAft>
              <a:buFontTx/>
              <a:buChar char="-"/>
              <a:defRPr/>
            </a:pPr>
            <a:r>
              <a:rPr lang="it-IT" sz="2000" b="1" dirty="0" smtClean="0">
                <a:solidFill>
                  <a:srgbClr val="002060"/>
                </a:solidFill>
                <a:latin typeface="Times New Roman" pitchFamily="18" charset="0"/>
                <a:cs typeface="Times New Roman" pitchFamily="18" charset="0"/>
              </a:rPr>
              <a:t>Commercializzazione di prodotti di origine industriale (panettoni, etc.) presentati al pubblico come artigianali e/o «di produzione propria»</a:t>
            </a:r>
          </a:p>
          <a:p>
            <a:pPr marL="268288" indent="-268288" algn="just" fontAlgn="auto">
              <a:spcBef>
                <a:spcPts val="300"/>
              </a:spcBef>
              <a:spcAft>
                <a:spcPts val="600"/>
              </a:spcAft>
              <a:buFontTx/>
              <a:buChar char="-"/>
              <a:defRPr/>
            </a:pPr>
            <a:r>
              <a:rPr lang="it-IT" sz="2000" b="1" dirty="0" smtClean="0">
                <a:solidFill>
                  <a:srgbClr val="002060"/>
                </a:solidFill>
                <a:latin typeface="Times New Roman" pitchFamily="18" charset="0"/>
                <a:cs typeface="Times New Roman" pitchFamily="18" charset="0"/>
              </a:rPr>
              <a:t>sofisticazione/contraffazione </a:t>
            </a:r>
            <a:r>
              <a:rPr lang="it-IT" sz="2000" b="1" dirty="0">
                <a:solidFill>
                  <a:srgbClr val="002060"/>
                </a:solidFill>
                <a:latin typeface="Times New Roman" pitchFamily="18" charset="0"/>
                <a:cs typeface="Times New Roman" pitchFamily="18" charset="0"/>
              </a:rPr>
              <a:t>di alimenti ad elevato valore commerciale (alimenti dichiarati 100% italiani o tutelati da marchi di origine DOP/IGP)</a:t>
            </a:r>
          </a:p>
          <a:p>
            <a:pPr marL="268288" indent="-268288" algn="just" fontAlgn="auto">
              <a:spcBef>
                <a:spcPts val="300"/>
              </a:spcBef>
              <a:spcAft>
                <a:spcPts val="600"/>
              </a:spcAft>
              <a:buFontTx/>
              <a:buChar char="-"/>
              <a:defRPr/>
            </a:pPr>
            <a:r>
              <a:rPr lang="it-IT" sz="2000" b="1" dirty="0">
                <a:solidFill>
                  <a:srgbClr val="002060"/>
                </a:solidFill>
                <a:latin typeface="Times New Roman" pitchFamily="18" charset="0"/>
                <a:cs typeface="Times New Roman" pitchFamily="18" charset="0"/>
              </a:rPr>
              <a:t>impiego di additivi vietati o in quantità elevate in prodotti alimentari per nascondere criticità nella conservazione</a:t>
            </a:r>
          </a:p>
          <a:p>
            <a:pPr marL="268288" indent="-268288" algn="just" fontAlgn="auto">
              <a:spcBef>
                <a:spcPts val="300"/>
              </a:spcBef>
              <a:spcAft>
                <a:spcPts val="600"/>
              </a:spcAft>
              <a:buFontTx/>
              <a:buChar char="-"/>
              <a:defRPr/>
            </a:pPr>
            <a:r>
              <a:rPr lang="it-IT" sz="2000" b="1" dirty="0">
                <a:solidFill>
                  <a:srgbClr val="002060"/>
                </a:solidFill>
                <a:latin typeface="Times New Roman" pitchFamily="18" charset="0"/>
                <a:cs typeface="Times New Roman" pitchFamily="18" charset="0"/>
              </a:rPr>
              <a:t>importazione di alimenti etnici vietati (in violazione dei divieti UE)</a:t>
            </a:r>
          </a:p>
          <a:p>
            <a:pPr marL="268288" indent="-268288" algn="just" fontAlgn="auto">
              <a:spcBef>
                <a:spcPts val="300"/>
              </a:spcBef>
              <a:spcAft>
                <a:spcPts val="600"/>
              </a:spcAft>
              <a:buFontTx/>
              <a:buChar char="-"/>
              <a:defRPr/>
            </a:pPr>
            <a:r>
              <a:rPr lang="it-IT" sz="2000" b="1" dirty="0" err="1">
                <a:solidFill>
                  <a:srgbClr val="002060"/>
                </a:solidFill>
                <a:latin typeface="Times New Roman" pitchFamily="18" charset="0"/>
                <a:cs typeface="Times New Roman" pitchFamily="18" charset="0"/>
              </a:rPr>
              <a:t>rietichettatura</a:t>
            </a:r>
            <a:r>
              <a:rPr lang="it-IT" sz="2000" b="1" dirty="0">
                <a:solidFill>
                  <a:srgbClr val="002060"/>
                </a:solidFill>
                <a:latin typeface="Times New Roman" pitchFamily="18" charset="0"/>
                <a:cs typeface="Times New Roman" pitchFamily="18" charset="0"/>
              </a:rPr>
              <a:t> di alimenti scaduti con riciclaggio all’interno della catena commerciale</a:t>
            </a:r>
          </a:p>
          <a:p>
            <a:pPr marL="268288" indent="-268288" algn="just" fontAlgn="auto">
              <a:spcBef>
                <a:spcPts val="300"/>
              </a:spcBef>
              <a:spcAft>
                <a:spcPts val="600"/>
              </a:spcAft>
              <a:buFontTx/>
              <a:buChar char="-"/>
              <a:defRPr/>
            </a:pPr>
            <a:r>
              <a:rPr lang="it-IT" sz="2000" b="1" dirty="0">
                <a:solidFill>
                  <a:srgbClr val="002060"/>
                </a:solidFill>
                <a:latin typeface="Times New Roman" pitchFamily="18" charset="0"/>
                <a:cs typeface="Times New Roman" pitchFamily="18" charset="0"/>
              </a:rPr>
              <a:t>macellazione clandestina senza controlli veterinari</a:t>
            </a:r>
          </a:p>
          <a:p>
            <a:pPr marL="268288" indent="-268288" algn="just" fontAlgn="auto">
              <a:spcBef>
                <a:spcPts val="0"/>
              </a:spcBef>
              <a:spcAft>
                <a:spcPts val="600"/>
              </a:spcAft>
              <a:defRPr/>
            </a:pPr>
            <a:endParaRPr lang="it-IT" sz="20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1740867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 Box 32"/>
          <p:cNvSpPr txBox="1">
            <a:spLocks noChangeArrowheads="1"/>
          </p:cNvSpPr>
          <p:nvPr/>
        </p:nvSpPr>
        <p:spPr bwMode="auto">
          <a:xfrm>
            <a:off x="1053508" y="908720"/>
            <a:ext cx="3899492" cy="504056"/>
          </a:xfrm>
          <a:prstGeom prst="rect">
            <a:avLst/>
          </a:prstGeom>
          <a:solidFill>
            <a:srgbClr val="FFFF00"/>
          </a:solidFill>
          <a:ln w="9525" algn="ctr">
            <a:solidFill>
              <a:srgbClr val="FF0000"/>
            </a:solidFill>
            <a:miter lim="800000"/>
            <a:headEnd/>
            <a:tailEnd/>
          </a:ln>
        </p:spPr>
        <p:txBody>
          <a:bodyPr/>
          <a:lstStyle/>
          <a:p>
            <a:pPr marL="22225" indent="-22225" algn="just">
              <a:spcBef>
                <a:spcPts val="0"/>
              </a:spcBef>
              <a:defRPr/>
            </a:pPr>
            <a:r>
              <a:rPr lang="it-IT" sz="2400" b="1" i="1" kern="0" dirty="0">
                <a:solidFill>
                  <a:srgbClr val="C00000"/>
                </a:solidFill>
                <a:effectLst>
                  <a:outerShdw blurRad="38100" dist="38100" dir="2700000" algn="tl">
                    <a:srgbClr val="C0C0C0"/>
                  </a:outerShdw>
                </a:effectLst>
                <a:latin typeface="Times New Roman" panose="02020603050405020304" pitchFamily="18" charset="0"/>
                <a:ea typeface="+mj-ea"/>
                <a:cs typeface="Times New Roman" panose="02020603050405020304" pitchFamily="18" charset="0"/>
              </a:rPr>
              <a:t>Operazione AFLATOSSINE</a:t>
            </a:r>
          </a:p>
        </p:txBody>
      </p:sp>
      <p:pic>
        <p:nvPicPr>
          <p:cNvPr id="155653" name="Picture 5" descr="http://www.confagricolturaveneto.it/images/stories/archivio/mais_micotossin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7139" y="2389847"/>
            <a:ext cx="2780995" cy="1759233"/>
          </a:xfrm>
          <a:prstGeom prst="rect">
            <a:avLst/>
          </a:prstGeom>
          <a:ln>
            <a:noFill/>
          </a:ln>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55657" name="Picture 9" descr="http://www.sigfridocorradi.net/images/gallerie/malgari/4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5008" y="4629828"/>
            <a:ext cx="2788337" cy="1853447"/>
          </a:xfrm>
          <a:prstGeom prst="rect">
            <a:avLst/>
          </a:prstGeom>
          <a:ln>
            <a:noFill/>
          </a:ln>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55659" name="Picture 11" descr="http://www.federconsumatori-fvg.it/wp-content/uploads/2016/01/Formaggi-con-il-log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9825" y="4629828"/>
            <a:ext cx="2780994" cy="1853447"/>
          </a:xfrm>
          <a:prstGeom prst="rect">
            <a:avLst/>
          </a:prstGeom>
          <a:ln>
            <a:noFill/>
          </a:ln>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2" name="CasellaDiTesto 1"/>
          <p:cNvSpPr txBox="1"/>
          <p:nvPr/>
        </p:nvSpPr>
        <p:spPr>
          <a:xfrm>
            <a:off x="1496616" y="4221089"/>
            <a:ext cx="288032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it-IT" sz="1400" b="1" dirty="0">
                <a:latin typeface="Times New Roman" panose="02020603050405020304" pitchFamily="18" charset="0"/>
                <a:cs typeface="Times New Roman" panose="02020603050405020304" pitchFamily="18" charset="0"/>
              </a:rPr>
              <a:t>MAIS CONTAMINATO</a:t>
            </a:r>
            <a:endParaRPr lang="it-IT" sz="1400" b="1" i="1" dirty="0">
              <a:solidFill>
                <a:schemeClr val="bg1">
                  <a:lumMod val="60000"/>
                  <a:lumOff val="40000"/>
                </a:schemeClr>
              </a:solidFill>
              <a:latin typeface="Times New Roman" panose="02020603050405020304" pitchFamily="18" charset="0"/>
              <a:cs typeface="Times New Roman" panose="02020603050405020304" pitchFamily="18" charset="0"/>
            </a:endParaRPr>
          </a:p>
        </p:txBody>
      </p:sp>
      <p:sp>
        <p:nvSpPr>
          <p:cNvPr id="66" name="CasellaDiTesto 65"/>
          <p:cNvSpPr txBox="1"/>
          <p:nvPr/>
        </p:nvSpPr>
        <p:spPr>
          <a:xfrm>
            <a:off x="5514731" y="4201343"/>
            <a:ext cx="2788336"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it-IT" sz="1400" b="1" dirty="0">
                <a:latin typeface="Times New Roman" panose="02020603050405020304" pitchFamily="18" charset="0"/>
                <a:cs typeface="Times New Roman" panose="02020603050405020304" pitchFamily="18" charset="0"/>
              </a:rPr>
              <a:t>MANGIME</a:t>
            </a:r>
            <a:endParaRPr lang="it-IT" sz="1400" b="1" i="1" dirty="0">
              <a:solidFill>
                <a:schemeClr val="bg1">
                  <a:lumMod val="60000"/>
                  <a:lumOff val="40000"/>
                </a:schemeClr>
              </a:solidFill>
              <a:latin typeface="Times New Roman" panose="02020603050405020304" pitchFamily="18" charset="0"/>
              <a:cs typeface="Times New Roman" panose="02020603050405020304" pitchFamily="18" charset="0"/>
            </a:endParaRPr>
          </a:p>
        </p:txBody>
      </p:sp>
      <p:sp>
        <p:nvSpPr>
          <p:cNvPr id="67" name="CasellaDiTesto 66"/>
          <p:cNvSpPr txBox="1"/>
          <p:nvPr/>
        </p:nvSpPr>
        <p:spPr>
          <a:xfrm>
            <a:off x="5020894" y="6505599"/>
            <a:ext cx="2780995"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it-IT" sz="1400" b="1" dirty="0">
                <a:latin typeface="Times New Roman" panose="02020603050405020304" pitchFamily="18" charset="0"/>
                <a:cs typeface="Times New Roman" panose="02020603050405020304" pitchFamily="18" charset="0"/>
              </a:rPr>
              <a:t>LATTE</a:t>
            </a:r>
            <a:endParaRPr lang="it-IT" sz="1400" b="1" i="1" dirty="0">
              <a:solidFill>
                <a:schemeClr val="bg1">
                  <a:lumMod val="60000"/>
                  <a:lumOff val="40000"/>
                </a:schemeClr>
              </a:solidFill>
              <a:latin typeface="Times New Roman" panose="02020603050405020304" pitchFamily="18" charset="0"/>
              <a:cs typeface="Times New Roman" panose="02020603050405020304" pitchFamily="18" charset="0"/>
            </a:endParaRPr>
          </a:p>
        </p:txBody>
      </p:sp>
      <p:sp>
        <p:nvSpPr>
          <p:cNvPr id="68" name="CasellaDiTesto 67"/>
          <p:cNvSpPr txBox="1"/>
          <p:nvPr/>
        </p:nvSpPr>
        <p:spPr>
          <a:xfrm>
            <a:off x="999825" y="6505599"/>
            <a:ext cx="2780995"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it-IT" sz="1400" b="1" dirty="0">
                <a:latin typeface="Times New Roman" panose="02020603050405020304" pitchFamily="18" charset="0"/>
                <a:cs typeface="Times New Roman" panose="02020603050405020304" pitchFamily="18" charset="0"/>
              </a:rPr>
              <a:t>FORMAGGI</a:t>
            </a:r>
            <a:endParaRPr lang="it-IT" sz="1400" b="1" i="1" dirty="0">
              <a:solidFill>
                <a:schemeClr val="bg1">
                  <a:lumMod val="60000"/>
                  <a:lumOff val="40000"/>
                </a:schemeClr>
              </a:solidFill>
              <a:latin typeface="Times New Roman" panose="02020603050405020304" pitchFamily="18" charset="0"/>
              <a:cs typeface="Times New Roman" panose="02020603050405020304" pitchFamily="18" charset="0"/>
            </a:endParaRPr>
          </a:p>
        </p:txBody>
      </p:sp>
      <p:sp>
        <p:nvSpPr>
          <p:cNvPr id="3" name="Freccia a destra 2"/>
          <p:cNvSpPr/>
          <p:nvPr/>
        </p:nvSpPr>
        <p:spPr bwMode="auto">
          <a:xfrm>
            <a:off x="4487556" y="2872911"/>
            <a:ext cx="981927" cy="648072"/>
          </a:xfrm>
          <a:prstGeom prst="right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 name="Freccia circolare a sinistra 3"/>
          <p:cNvSpPr/>
          <p:nvPr/>
        </p:nvSpPr>
        <p:spPr bwMode="auto">
          <a:xfrm>
            <a:off x="8117924" y="2975349"/>
            <a:ext cx="1509218" cy="2808312"/>
          </a:xfrm>
          <a:prstGeom prst="curvedLeft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69" name="Freccia a destra 68"/>
          <p:cNvSpPr/>
          <p:nvPr/>
        </p:nvSpPr>
        <p:spPr bwMode="auto">
          <a:xfrm rot="10800000">
            <a:off x="3852731" y="5135588"/>
            <a:ext cx="1071754" cy="648072"/>
          </a:xfrm>
          <a:prstGeom prst="right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9" name="Text Box 32"/>
          <p:cNvSpPr txBox="1">
            <a:spLocks noChangeArrowheads="1"/>
          </p:cNvSpPr>
          <p:nvPr/>
        </p:nvSpPr>
        <p:spPr bwMode="auto">
          <a:xfrm>
            <a:off x="981500" y="1478831"/>
            <a:ext cx="8591072" cy="654025"/>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defPPr>
              <a:defRPr lang="it-IT"/>
            </a:defPPr>
            <a:lvl1pPr marL="0" indent="0" algn="just">
              <a:spcBef>
                <a:spcPts val="600"/>
              </a:spcBef>
              <a:defRPr sz="1850" b="1">
                <a:solidFill>
                  <a:srgbClr val="002060"/>
                </a:solidFill>
                <a:latin typeface="Times New Roman" panose="02020603050405020304" pitchFamily="18" charset="0"/>
                <a:cs typeface="Times New Roman" panose="02020603050405020304" pitchFamily="18" charset="0"/>
              </a:defRPr>
            </a:lvl1pPr>
          </a:lstStyle>
          <a:p>
            <a:r>
              <a:rPr lang="it-IT" dirty="0"/>
              <a:t>Formaggi prodotti con latte contaminato da “Aflatossina M1” in % superiore ai valori di legge.</a:t>
            </a:r>
          </a:p>
        </p:txBody>
      </p:sp>
      <p:pic>
        <p:nvPicPr>
          <p:cNvPr id="155655" name="Picture 7" descr="http://mangimiealimenti.it/system/allegati/allegati/000/001/253/big/chiofalo.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14730" y="2410038"/>
            <a:ext cx="2788337" cy="1739042"/>
          </a:xfrm>
          <a:prstGeom prst="rect">
            <a:avLst/>
          </a:prstGeom>
          <a:ln>
            <a:noFill/>
          </a:ln>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8" name="Rectangle 692"/>
          <p:cNvSpPr txBox="1">
            <a:spLocks noChangeArrowheads="1"/>
          </p:cNvSpPr>
          <p:nvPr/>
        </p:nvSpPr>
        <p:spPr>
          <a:xfrm>
            <a:off x="1280592" y="-27384"/>
            <a:ext cx="8578502" cy="771525"/>
          </a:xfrm>
          <a:prstGeom prst="rect">
            <a:avLst/>
          </a:prstGeom>
        </p:spPr>
        <p:txBody>
          <a:bodyPr/>
          <a:lstStyle/>
          <a:p>
            <a:pPr algn="r">
              <a:defRPr/>
            </a:pPr>
            <a:r>
              <a:rPr lang="it-IT" sz="3200" b="1" kern="0" dirty="0">
                <a:solidFill>
                  <a:srgbClr val="FFFFFF"/>
                </a:solidFill>
                <a:latin typeface="Century Gothic" pitchFamily="34" charset="0"/>
                <a:ea typeface="+mj-ea"/>
                <a:cs typeface="+mj-cs"/>
              </a:rPr>
              <a:t>Case studies</a:t>
            </a:r>
            <a:endParaRPr lang="it-IT" b="1" i="1" kern="0" dirty="0">
              <a:solidFill>
                <a:srgbClr val="FFFF00"/>
              </a:solidFill>
              <a:latin typeface="Century Gothic" pitchFamily="34" charset="0"/>
              <a:ea typeface="+mj-ea"/>
              <a:cs typeface="+mj-cs"/>
            </a:endParaRPr>
          </a:p>
        </p:txBody>
      </p:sp>
    </p:spTree>
    <p:extLst>
      <p:ext uri="{BB962C8B-B14F-4D97-AF65-F5344CB8AC3E}">
        <p14:creationId xmlns:p14="http://schemas.microsoft.com/office/powerpoint/2010/main" val="11771499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 Box 32"/>
          <p:cNvSpPr txBox="1">
            <a:spLocks noChangeArrowheads="1"/>
          </p:cNvSpPr>
          <p:nvPr/>
        </p:nvSpPr>
        <p:spPr bwMode="auto">
          <a:xfrm>
            <a:off x="981500" y="958079"/>
            <a:ext cx="4086985" cy="454697"/>
          </a:xfrm>
          <a:prstGeom prst="rect">
            <a:avLst/>
          </a:prstGeom>
          <a:solidFill>
            <a:srgbClr val="FFFF00"/>
          </a:solidFill>
          <a:ln w="9525" algn="ctr">
            <a:solidFill>
              <a:srgbClr val="FF0000"/>
            </a:solidFill>
            <a:miter lim="800000"/>
            <a:headEnd/>
            <a:tailEnd/>
          </a:ln>
        </p:spPr>
        <p:txBody>
          <a:bodyPr/>
          <a:lstStyle/>
          <a:p>
            <a:pPr marL="22225" indent="-22225" algn="just">
              <a:spcBef>
                <a:spcPts val="0"/>
              </a:spcBef>
              <a:defRPr/>
            </a:pPr>
            <a:r>
              <a:rPr lang="it-IT" sz="2600" b="1" i="1" kern="0" dirty="0">
                <a:solidFill>
                  <a:srgbClr val="C00000"/>
                </a:solidFill>
                <a:effectLst>
                  <a:outerShdw blurRad="38100" dist="38100" dir="2700000" algn="tl">
                    <a:srgbClr val="C0C0C0"/>
                  </a:outerShdw>
                </a:effectLst>
                <a:latin typeface="Times New Roman" panose="02020603050405020304" pitchFamily="18" charset="0"/>
                <a:ea typeface="+mj-ea"/>
                <a:cs typeface="Times New Roman" panose="02020603050405020304" pitchFamily="18" charset="0"/>
              </a:rPr>
              <a:t>Operazione AFLATOSSINE</a:t>
            </a:r>
          </a:p>
        </p:txBody>
      </p:sp>
      <p:sp>
        <p:nvSpPr>
          <p:cNvPr id="27" name="Rectangle 7"/>
          <p:cNvSpPr>
            <a:spLocks noChangeArrowheads="1"/>
          </p:cNvSpPr>
          <p:nvPr/>
        </p:nvSpPr>
        <p:spPr bwMode="auto">
          <a:xfrm>
            <a:off x="1640632" y="1846565"/>
            <a:ext cx="4392488" cy="830997"/>
          </a:xfrm>
          <a:prstGeom prst="rect">
            <a:avLst/>
          </a:prstGeom>
          <a:solidFill>
            <a:srgbClr val="FFFFFF"/>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hangingPunct="0">
              <a:spcBef>
                <a:spcPct val="50000"/>
              </a:spcBef>
              <a:defRPr/>
            </a:pPr>
            <a:r>
              <a:rPr lang="it-IT" b="1" dirty="0">
                <a:solidFill>
                  <a:srgbClr val="002060"/>
                </a:solidFill>
                <a:latin typeface="Times New Roman" pitchFamily="18" charset="0"/>
              </a:rPr>
              <a:t>1.204 TONNELLATE DI FORMAGGI SEQUESTRATI</a:t>
            </a:r>
          </a:p>
        </p:txBody>
      </p:sp>
      <p:sp>
        <p:nvSpPr>
          <p:cNvPr id="31" name="Rectangle 7"/>
          <p:cNvSpPr>
            <a:spLocks noChangeArrowheads="1"/>
          </p:cNvSpPr>
          <p:nvPr/>
        </p:nvSpPr>
        <p:spPr bwMode="auto">
          <a:xfrm>
            <a:off x="1712640" y="5733256"/>
            <a:ext cx="4320480" cy="864096"/>
          </a:xfrm>
          <a:prstGeom prst="rect">
            <a:avLst/>
          </a:prstGeom>
          <a:solidFill>
            <a:srgbClr val="FFFFFF"/>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defRPr/>
            </a:pPr>
            <a:r>
              <a:rPr lang="it-IT" b="1" dirty="0">
                <a:solidFill>
                  <a:srgbClr val="002060"/>
                </a:solidFill>
                <a:latin typeface="Times New Roman" pitchFamily="18" charset="0"/>
              </a:rPr>
              <a:t>€ 29,2 MLN. VALORE SEQUESTRI </a:t>
            </a:r>
          </a:p>
        </p:txBody>
      </p:sp>
      <p:cxnSp>
        <p:nvCxnSpPr>
          <p:cNvPr id="32" name="Connettore 1 31"/>
          <p:cNvCxnSpPr>
            <a:endCxn id="51" idx="0"/>
          </p:cNvCxnSpPr>
          <p:nvPr/>
        </p:nvCxnSpPr>
        <p:spPr bwMode="auto">
          <a:xfrm>
            <a:off x="1178994" y="1412776"/>
            <a:ext cx="33513" cy="4464496"/>
          </a:xfrm>
          <a:prstGeom prst="line">
            <a:avLst/>
          </a:prstGeom>
          <a:solidFill>
            <a:schemeClr val="accent1"/>
          </a:solidFill>
          <a:ln w="12700" cap="flat" cmpd="sng" algn="ctr">
            <a:solidFill>
              <a:srgbClr val="FF0000"/>
            </a:solidFill>
            <a:prstDash val="solid"/>
            <a:round/>
            <a:headEnd type="none" w="med" len="med"/>
            <a:tailEnd type="none" w="med" len="med"/>
          </a:ln>
          <a:effectLst/>
        </p:spPr>
      </p:cxnSp>
      <p:sp>
        <p:nvSpPr>
          <p:cNvPr id="33" name="Line 26"/>
          <p:cNvSpPr>
            <a:spLocks noChangeShapeType="1"/>
          </p:cNvSpPr>
          <p:nvPr/>
        </p:nvSpPr>
        <p:spPr bwMode="auto">
          <a:xfrm>
            <a:off x="1178994" y="2132856"/>
            <a:ext cx="398462" cy="0"/>
          </a:xfrm>
          <a:prstGeom prst="line">
            <a:avLst/>
          </a:prstGeom>
          <a:noFill/>
          <a:ln w="9525">
            <a:solidFill>
              <a:srgbClr val="FF1D1D"/>
            </a:solidFill>
            <a:round/>
            <a:headEnd type="oval" w="med" len="med"/>
            <a:tailEnd type="triangle" w="med" len="med"/>
          </a:ln>
        </p:spPr>
        <p:txBody>
          <a:bodyPr>
            <a:spAutoFit/>
          </a:bodyPr>
          <a:lstStyle/>
          <a:p>
            <a:endParaRPr lang="it-IT"/>
          </a:p>
        </p:txBody>
      </p:sp>
      <p:sp>
        <p:nvSpPr>
          <p:cNvPr id="35" name="Line 26"/>
          <p:cNvSpPr>
            <a:spLocks noChangeShapeType="1"/>
          </p:cNvSpPr>
          <p:nvPr/>
        </p:nvSpPr>
        <p:spPr bwMode="auto">
          <a:xfrm>
            <a:off x="1178994" y="4354071"/>
            <a:ext cx="420966" cy="0"/>
          </a:xfrm>
          <a:prstGeom prst="line">
            <a:avLst/>
          </a:prstGeom>
          <a:noFill/>
          <a:ln w="9525">
            <a:solidFill>
              <a:srgbClr val="FF1D1D"/>
            </a:solidFill>
            <a:round/>
            <a:headEnd type="oval" w="med" len="med"/>
            <a:tailEnd type="triangle" w="med" len="med"/>
          </a:ln>
        </p:spPr>
        <p:txBody>
          <a:bodyPr wrap="square">
            <a:spAutoFit/>
          </a:bodyPr>
          <a:lstStyle/>
          <a:p>
            <a:endParaRPr lang="it-IT"/>
          </a:p>
        </p:txBody>
      </p:sp>
      <p:sp>
        <p:nvSpPr>
          <p:cNvPr id="36" name="Line 26"/>
          <p:cNvSpPr>
            <a:spLocks noChangeShapeType="1"/>
          </p:cNvSpPr>
          <p:nvPr/>
        </p:nvSpPr>
        <p:spPr bwMode="auto">
          <a:xfrm>
            <a:off x="1208584" y="5143019"/>
            <a:ext cx="417454" cy="0"/>
          </a:xfrm>
          <a:prstGeom prst="line">
            <a:avLst/>
          </a:prstGeom>
          <a:noFill/>
          <a:ln w="9525">
            <a:solidFill>
              <a:srgbClr val="FF1D1D"/>
            </a:solidFill>
            <a:round/>
            <a:headEnd type="oval" w="med" len="med"/>
            <a:tailEnd type="triangle" w="med" len="med"/>
          </a:ln>
        </p:spPr>
        <p:txBody>
          <a:bodyPr wrap="square">
            <a:spAutoFit/>
          </a:bodyPr>
          <a:lstStyle/>
          <a:p>
            <a:endParaRPr lang="it-IT"/>
          </a:p>
        </p:txBody>
      </p:sp>
      <p:sp>
        <p:nvSpPr>
          <p:cNvPr id="51" name="Line 26"/>
          <p:cNvSpPr>
            <a:spLocks noChangeShapeType="1"/>
          </p:cNvSpPr>
          <p:nvPr/>
        </p:nvSpPr>
        <p:spPr bwMode="auto">
          <a:xfrm>
            <a:off x="1212507" y="5877272"/>
            <a:ext cx="398462" cy="0"/>
          </a:xfrm>
          <a:prstGeom prst="line">
            <a:avLst/>
          </a:prstGeom>
          <a:noFill/>
          <a:ln w="9525">
            <a:solidFill>
              <a:srgbClr val="FF1D1D"/>
            </a:solidFill>
            <a:round/>
            <a:headEnd type="oval" w="med" len="med"/>
            <a:tailEnd type="triangle" w="med" len="med"/>
          </a:ln>
        </p:spPr>
        <p:txBody>
          <a:bodyPr>
            <a:spAutoFit/>
          </a:bodyPr>
          <a:lstStyle/>
          <a:p>
            <a:endParaRPr lang="it-IT"/>
          </a:p>
        </p:txBody>
      </p:sp>
      <p:sp>
        <p:nvSpPr>
          <p:cNvPr id="54" name="Rectangle 7"/>
          <p:cNvSpPr>
            <a:spLocks noChangeArrowheads="1"/>
          </p:cNvSpPr>
          <p:nvPr/>
        </p:nvSpPr>
        <p:spPr bwMode="auto">
          <a:xfrm>
            <a:off x="1676751" y="4869160"/>
            <a:ext cx="4356369" cy="830997"/>
          </a:xfrm>
          <a:prstGeom prst="rect">
            <a:avLst/>
          </a:prstGeom>
          <a:solidFill>
            <a:srgbClr val="FFFFFF"/>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lang="it-IT" b="1" dirty="0">
                <a:solidFill>
                  <a:srgbClr val="002060"/>
                </a:solidFill>
                <a:latin typeface="Times New Roman" pitchFamily="18" charset="0"/>
              </a:rPr>
              <a:t>191 PERSONE DENUNCIATE AA.GG.</a:t>
            </a:r>
          </a:p>
        </p:txBody>
      </p:sp>
      <p:sp>
        <p:nvSpPr>
          <p:cNvPr id="56" name="Rectangle 7"/>
          <p:cNvSpPr>
            <a:spLocks noChangeArrowheads="1"/>
          </p:cNvSpPr>
          <p:nvPr/>
        </p:nvSpPr>
        <p:spPr bwMode="auto">
          <a:xfrm>
            <a:off x="1640632" y="4005064"/>
            <a:ext cx="4392488" cy="830997"/>
          </a:xfrm>
          <a:prstGeom prst="rect">
            <a:avLst/>
          </a:prstGeom>
          <a:solidFill>
            <a:srgbClr val="FFFFFF"/>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hangingPunct="0">
              <a:spcBef>
                <a:spcPct val="50000"/>
              </a:spcBef>
              <a:defRPr/>
            </a:pPr>
            <a:r>
              <a:rPr lang="it-IT" b="1" dirty="0">
                <a:solidFill>
                  <a:srgbClr val="002060"/>
                </a:solidFill>
                <a:latin typeface="Times New Roman" pitchFamily="18" charset="0"/>
              </a:rPr>
              <a:t>37.470 LITRI DI LATTE SEQUESTRATI</a:t>
            </a:r>
          </a:p>
        </p:txBody>
      </p:sp>
      <p:sp>
        <p:nvSpPr>
          <p:cNvPr id="19" name="Rectangle 7"/>
          <p:cNvSpPr>
            <a:spLocks noChangeArrowheads="1"/>
          </p:cNvSpPr>
          <p:nvPr/>
        </p:nvSpPr>
        <p:spPr bwMode="auto">
          <a:xfrm>
            <a:off x="1640632" y="2732728"/>
            <a:ext cx="4392488" cy="1200328"/>
          </a:xfrm>
          <a:prstGeom prst="rect">
            <a:avLst/>
          </a:prstGeom>
          <a:solidFill>
            <a:srgbClr val="FFFFFF"/>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hangingPunct="0">
              <a:spcBef>
                <a:spcPct val="50000"/>
              </a:spcBef>
              <a:defRPr/>
            </a:pPr>
            <a:r>
              <a:rPr lang="it-IT" b="1" dirty="0">
                <a:solidFill>
                  <a:srgbClr val="002060"/>
                </a:solidFill>
                <a:latin typeface="Times New Roman" pitchFamily="18" charset="0"/>
              </a:rPr>
              <a:t>34.500 FORME DI FORMAGGIO SEQUESTRATE</a:t>
            </a:r>
          </a:p>
        </p:txBody>
      </p:sp>
      <p:sp>
        <p:nvSpPr>
          <p:cNvPr id="20" name="Line 26"/>
          <p:cNvSpPr>
            <a:spLocks noChangeShapeType="1"/>
          </p:cNvSpPr>
          <p:nvPr/>
        </p:nvSpPr>
        <p:spPr bwMode="auto">
          <a:xfrm>
            <a:off x="1208584" y="3284984"/>
            <a:ext cx="398462" cy="0"/>
          </a:xfrm>
          <a:prstGeom prst="line">
            <a:avLst/>
          </a:prstGeom>
          <a:noFill/>
          <a:ln w="9525">
            <a:solidFill>
              <a:srgbClr val="FF1D1D"/>
            </a:solidFill>
            <a:round/>
            <a:headEnd type="oval" w="med" len="med"/>
            <a:tailEnd type="triangle" w="med" len="med"/>
          </a:ln>
        </p:spPr>
        <p:txBody>
          <a:bodyPr>
            <a:spAutoFit/>
          </a:bodyPr>
          <a:lstStyle/>
          <a:p>
            <a:endParaRPr lang="it-IT"/>
          </a:p>
        </p:txBody>
      </p:sp>
      <p:sp>
        <p:nvSpPr>
          <p:cNvPr id="21" name="Rectangle 692"/>
          <p:cNvSpPr txBox="1">
            <a:spLocks noChangeArrowheads="1"/>
          </p:cNvSpPr>
          <p:nvPr/>
        </p:nvSpPr>
        <p:spPr>
          <a:xfrm>
            <a:off x="1280592" y="-27384"/>
            <a:ext cx="8578502" cy="771525"/>
          </a:xfrm>
          <a:prstGeom prst="rect">
            <a:avLst/>
          </a:prstGeom>
        </p:spPr>
        <p:txBody>
          <a:bodyPr/>
          <a:lstStyle/>
          <a:p>
            <a:pPr algn="r">
              <a:defRPr/>
            </a:pPr>
            <a:r>
              <a:rPr lang="it-IT" sz="3200" kern="0" dirty="0">
                <a:solidFill>
                  <a:srgbClr val="FFFFFF"/>
                </a:solidFill>
                <a:latin typeface="Century Gothic" pitchFamily="34" charset="0"/>
                <a:ea typeface="+mj-ea"/>
                <a:cs typeface="+mj-cs"/>
              </a:rPr>
              <a:t>… segue case </a:t>
            </a:r>
            <a:r>
              <a:rPr lang="it-IT" sz="3200" kern="0" dirty="0" err="1">
                <a:solidFill>
                  <a:srgbClr val="FFFFFF"/>
                </a:solidFill>
                <a:latin typeface="Century Gothic" pitchFamily="34" charset="0"/>
                <a:ea typeface="+mj-ea"/>
                <a:cs typeface="+mj-cs"/>
              </a:rPr>
              <a:t>studies</a:t>
            </a:r>
            <a:endParaRPr lang="it-IT" i="1" kern="0" dirty="0">
              <a:solidFill>
                <a:srgbClr val="FFFF00"/>
              </a:solidFill>
              <a:latin typeface="Century Gothic" pitchFamily="34" charset="0"/>
              <a:ea typeface="+mj-ea"/>
              <a:cs typeface="+mj-cs"/>
            </a:endParaRPr>
          </a:p>
        </p:txBody>
      </p:sp>
      <p:pic>
        <p:nvPicPr>
          <p:cNvPr id="3" name="Immagine 2">
            <a:extLst>
              <a:ext uri="{FF2B5EF4-FFF2-40B4-BE49-F238E27FC236}">
                <a16:creationId xmlns:a16="http://schemas.microsoft.com/office/drawing/2014/main" id="{9DA76A5A-3CE1-499F-AF55-F486DF0957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6357" y="1412776"/>
            <a:ext cx="3067408" cy="2227661"/>
          </a:xfrm>
          <a:prstGeom prst="rect">
            <a:avLst/>
          </a:prstGeom>
        </p:spPr>
      </p:pic>
      <p:pic>
        <p:nvPicPr>
          <p:cNvPr id="5" name="Immagine 4">
            <a:extLst>
              <a:ext uri="{FF2B5EF4-FFF2-40B4-BE49-F238E27FC236}">
                <a16:creationId xmlns:a16="http://schemas.microsoft.com/office/drawing/2014/main" id="{1AF7D9A6-69CC-4799-8582-5C12722B5D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7998" y="4114310"/>
            <a:ext cx="2795767" cy="2004512"/>
          </a:xfrm>
          <a:prstGeom prst="rect">
            <a:avLst/>
          </a:prstGeom>
        </p:spPr>
      </p:pic>
    </p:spTree>
    <p:extLst>
      <p:ext uri="{BB962C8B-B14F-4D97-AF65-F5344CB8AC3E}">
        <p14:creationId xmlns:p14="http://schemas.microsoft.com/office/powerpoint/2010/main" val="39651438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 Box 32"/>
          <p:cNvSpPr txBox="1">
            <a:spLocks noChangeArrowheads="1"/>
          </p:cNvSpPr>
          <p:nvPr/>
        </p:nvSpPr>
        <p:spPr bwMode="auto">
          <a:xfrm>
            <a:off x="1125515" y="1043151"/>
            <a:ext cx="3827485" cy="481406"/>
          </a:xfrm>
          <a:prstGeom prst="rect">
            <a:avLst/>
          </a:prstGeom>
          <a:solidFill>
            <a:srgbClr val="FFFF00"/>
          </a:solidFill>
          <a:ln w="9525" algn="ctr">
            <a:solidFill>
              <a:srgbClr val="FF0000"/>
            </a:solidFill>
            <a:miter lim="800000"/>
            <a:headEnd/>
            <a:tailEnd/>
          </a:ln>
        </p:spPr>
        <p:txBody>
          <a:bodyPr/>
          <a:lstStyle>
            <a:defPPr>
              <a:defRPr lang="it-IT"/>
            </a:defPPr>
            <a:lvl1pPr marL="22225" indent="-22225" algn="just">
              <a:spcBef>
                <a:spcPts val="0"/>
              </a:spcBef>
              <a:defRPr sz="2600" b="1" i="1" kern="0">
                <a:solidFill>
                  <a:srgbClr val="C00000"/>
                </a:solidFill>
                <a:effectLst>
                  <a:outerShdw blurRad="38100" dist="38100" dir="2700000" algn="tl">
                    <a:srgbClr val="C0C0C0"/>
                  </a:outerShdw>
                </a:effectLst>
                <a:latin typeface="Times New Roman" panose="02020603050405020304" pitchFamily="18" charset="0"/>
                <a:ea typeface="+mj-ea"/>
                <a:cs typeface="Times New Roman" panose="02020603050405020304" pitchFamily="18" charset="0"/>
              </a:defRPr>
            </a:lvl1pPr>
          </a:lstStyle>
          <a:p>
            <a:r>
              <a:rPr lang="it-IT" dirty="0"/>
              <a:t>Operazione SAUVIGNON</a:t>
            </a:r>
          </a:p>
        </p:txBody>
      </p:sp>
      <p:sp>
        <p:nvSpPr>
          <p:cNvPr id="19" name="Text Box 32"/>
          <p:cNvSpPr txBox="1">
            <a:spLocks noChangeArrowheads="1"/>
          </p:cNvSpPr>
          <p:nvPr/>
        </p:nvSpPr>
        <p:spPr bwMode="auto">
          <a:xfrm>
            <a:off x="1125516" y="1619215"/>
            <a:ext cx="8508004" cy="801673"/>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defPPr>
              <a:defRPr lang="it-IT"/>
            </a:defPPr>
            <a:lvl1pPr marL="22225" indent="-22225" algn="just">
              <a:spcBef>
                <a:spcPts val="0"/>
              </a:spcBef>
              <a:defRPr sz="1850" b="1">
                <a:solidFill>
                  <a:schemeClr val="bg1">
                    <a:lumMod val="75000"/>
                  </a:schemeClr>
                </a:solidFill>
              </a:defRPr>
            </a:lvl1pPr>
          </a:lstStyle>
          <a:p>
            <a:pPr marL="0" indent="0">
              <a:spcBef>
                <a:spcPts val="600"/>
              </a:spcBef>
            </a:pPr>
            <a:r>
              <a:rPr lang="it-IT" dirty="0">
                <a:solidFill>
                  <a:srgbClr val="002060"/>
                </a:solidFill>
                <a:latin typeface="Times New Roman" panose="02020603050405020304" pitchFamily="18" charset="0"/>
                <a:cs typeface="Times New Roman" panose="02020603050405020304" pitchFamily="18" charset="0"/>
              </a:rPr>
              <a:t>Aggiunta di additivi non consentiti con il fine di aumentare le qualità organolettiche del vino e proporlo sul mercato a prezzi più alti.</a:t>
            </a:r>
          </a:p>
        </p:txBody>
      </p:sp>
      <p:sp>
        <p:nvSpPr>
          <p:cNvPr id="6" name="CasellaDiTesto 5"/>
          <p:cNvSpPr txBox="1"/>
          <p:nvPr/>
        </p:nvSpPr>
        <p:spPr>
          <a:xfrm>
            <a:off x="2288704" y="2420888"/>
            <a:ext cx="3672408" cy="2862322"/>
          </a:xfrm>
          <a:prstGeom prst="rect">
            <a:avLst/>
          </a:prstGeom>
          <a:solidFill>
            <a:srgbClr val="FFFFCC"/>
          </a:solidFill>
          <a:ln w="9525">
            <a:solidFill>
              <a:schemeClr val="tx1"/>
            </a:solidFill>
          </a:ln>
        </p:spPr>
        <p:txBody>
          <a:bodyPr wrap="square" rtlCol="0">
            <a:spAutoFit/>
          </a:bodyPr>
          <a:lstStyle/>
          <a:p>
            <a:pPr marL="285750" indent="-285750" algn="l">
              <a:buFont typeface="Symbol" panose="05050102010706020507" pitchFamily="18" charset="2"/>
              <a:buChar char=""/>
            </a:pPr>
            <a:r>
              <a:rPr lang="it-IT" b="1" dirty="0">
                <a:solidFill>
                  <a:srgbClr val="002060"/>
                </a:solidFill>
                <a:latin typeface="Times New Roman" pitchFamily="18" charset="0"/>
              </a:rPr>
              <a:t>35 persone denunciate; </a:t>
            </a:r>
          </a:p>
          <a:p>
            <a:pPr marL="285750" indent="-285750" algn="l">
              <a:buFont typeface="Symbol" panose="05050102010706020507" pitchFamily="18" charset="2"/>
              <a:buChar char=""/>
            </a:pPr>
            <a:r>
              <a:rPr lang="it-IT" b="1" dirty="0">
                <a:solidFill>
                  <a:srgbClr val="002060"/>
                </a:solidFill>
                <a:latin typeface="Times New Roman" pitchFamily="18" charset="0"/>
              </a:rPr>
              <a:t>40 aziende ispezionate; </a:t>
            </a:r>
          </a:p>
          <a:p>
            <a:pPr marL="285750" indent="-285750" algn="l">
              <a:buFont typeface="Symbol" panose="05050102010706020507" pitchFamily="18" charset="2"/>
              <a:buChar char=""/>
            </a:pPr>
            <a:r>
              <a:rPr lang="it-IT" b="1" dirty="0">
                <a:solidFill>
                  <a:srgbClr val="002060"/>
                </a:solidFill>
                <a:latin typeface="Times New Roman" pitchFamily="18" charset="0"/>
              </a:rPr>
              <a:t>Sequestri:</a:t>
            </a:r>
            <a:endParaRPr lang="it-IT" sz="1600" b="1" i="1" dirty="0">
              <a:solidFill>
                <a:schemeClr val="bg1">
                  <a:lumMod val="60000"/>
                  <a:lumOff val="40000"/>
                </a:schemeClr>
              </a:solidFill>
              <a:latin typeface="Times New Roman" panose="02020603050405020304" pitchFamily="18" charset="0"/>
              <a:cs typeface="Times New Roman" panose="02020603050405020304" pitchFamily="18" charset="0"/>
            </a:endParaRPr>
          </a:p>
          <a:p>
            <a:pPr marL="542925" indent="-276225" algn="l">
              <a:spcBef>
                <a:spcPts val="0"/>
              </a:spcBef>
              <a:buFont typeface="Arial" panose="020B0604020202020204" pitchFamily="34" charset="0"/>
              <a:buChar char="•"/>
            </a:pPr>
            <a:r>
              <a:rPr lang="it-IT" b="1" dirty="0">
                <a:solidFill>
                  <a:srgbClr val="002060"/>
                </a:solidFill>
                <a:latin typeface="Times New Roman" pitchFamily="18" charset="0"/>
              </a:rPr>
              <a:t>121 hl vino sofisticato;</a:t>
            </a:r>
          </a:p>
          <a:p>
            <a:pPr marL="542925" indent="-276225" algn="l">
              <a:spcBef>
                <a:spcPts val="0"/>
              </a:spcBef>
              <a:buFont typeface="Arial" panose="020B0604020202020204" pitchFamily="34" charset="0"/>
              <a:buChar char="•"/>
            </a:pPr>
            <a:r>
              <a:rPr lang="it-IT" b="1" dirty="0">
                <a:solidFill>
                  <a:srgbClr val="002060"/>
                </a:solidFill>
                <a:latin typeface="Times New Roman" pitchFamily="18" charset="0"/>
              </a:rPr>
              <a:t>250 hl vino sfuso;</a:t>
            </a:r>
            <a:endParaRPr lang="it-IT" sz="1600" b="1" i="1" dirty="0">
              <a:solidFill>
                <a:schemeClr val="bg1">
                  <a:lumMod val="60000"/>
                  <a:lumOff val="40000"/>
                </a:schemeClr>
              </a:solidFill>
              <a:latin typeface="Times New Roman" panose="02020603050405020304" pitchFamily="18" charset="0"/>
              <a:cs typeface="Times New Roman" panose="02020603050405020304" pitchFamily="18" charset="0"/>
            </a:endParaRPr>
          </a:p>
          <a:p>
            <a:pPr marL="285750" indent="-285750" algn="l">
              <a:buFont typeface="Symbol" panose="05050102010706020507" pitchFamily="18" charset="2"/>
              <a:buChar char=""/>
            </a:pPr>
            <a:r>
              <a:rPr lang="it-IT" b="1" dirty="0">
                <a:solidFill>
                  <a:srgbClr val="002060"/>
                </a:solidFill>
                <a:latin typeface="Times New Roman" pitchFamily="18" charset="0"/>
              </a:rPr>
              <a:t>25 perquisizioni.</a:t>
            </a:r>
            <a:endParaRPr lang="it-IT" sz="1600" b="1" i="1" dirty="0">
              <a:solidFill>
                <a:schemeClr val="bg1">
                  <a:lumMod val="60000"/>
                  <a:lumOff val="40000"/>
                </a:schemeClr>
              </a:solidFill>
              <a:latin typeface="Times New Roman" panose="02020603050405020304" pitchFamily="18" charset="0"/>
              <a:cs typeface="Times New Roman" panose="02020603050405020304" pitchFamily="18" charset="0"/>
            </a:endParaRPr>
          </a:p>
        </p:txBody>
      </p:sp>
      <p:grpSp>
        <p:nvGrpSpPr>
          <p:cNvPr id="2" name="Gruppo 1"/>
          <p:cNvGrpSpPr/>
          <p:nvPr/>
        </p:nvGrpSpPr>
        <p:grpSpPr>
          <a:xfrm>
            <a:off x="5920844" y="2537078"/>
            <a:ext cx="3856692" cy="4060274"/>
            <a:chOff x="5515135" y="2381563"/>
            <a:chExt cx="3856692" cy="4060274"/>
          </a:xfrm>
        </p:grpSpPr>
        <p:grpSp>
          <p:nvGrpSpPr>
            <p:cNvPr id="23" name="Gruppo 40"/>
            <p:cNvGrpSpPr/>
            <p:nvPr/>
          </p:nvGrpSpPr>
          <p:grpSpPr>
            <a:xfrm>
              <a:off x="5918622" y="2381563"/>
              <a:ext cx="3453205" cy="3915181"/>
              <a:chOff x="3584340" y="3069406"/>
              <a:chExt cx="2808820" cy="3347926"/>
            </a:xfrm>
            <a:solidFill>
              <a:schemeClr val="bg1">
                <a:lumMod val="40000"/>
                <a:lumOff val="60000"/>
                <a:alpha val="51000"/>
              </a:schemeClr>
            </a:solidFill>
            <a:scene3d>
              <a:camera prst="orthographicFront">
                <a:rot lat="0" lon="0" rev="0"/>
              </a:camera>
              <a:lightRig rig="balanced" dir="t">
                <a:rot lat="0" lon="0" rev="8700000"/>
              </a:lightRig>
            </a:scene3d>
          </p:grpSpPr>
          <p:grpSp>
            <p:nvGrpSpPr>
              <p:cNvPr id="24" name="Gruppo 36"/>
              <p:cNvGrpSpPr/>
              <p:nvPr/>
            </p:nvGrpSpPr>
            <p:grpSpPr>
              <a:xfrm>
                <a:off x="3584340" y="3069406"/>
                <a:ext cx="1699328" cy="986264"/>
                <a:chOff x="3584340" y="3069406"/>
                <a:chExt cx="1699328" cy="986264"/>
              </a:xfrm>
              <a:grpFill/>
            </p:grpSpPr>
            <p:sp>
              <p:nvSpPr>
                <p:cNvPr id="51" name="Freeform 16"/>
                <p:cNvSpPr>
                  <a:spLocks/>
                </p:cNvSpPr>
                <p:nvPr/>
              </p:nvSpPr>
              <p:spPr bwMode="auto">
                <a:xfrm>
                  <a:off x="3743950" y="3820379"/>
                  <a:ext cx="640494" cy="235291"/>
                </a:xfrm>
                <a:custGeom>
                  <a:avLst/>
                  <a:gdLst>
                    <a:gd name="T0" fmla="*/ 1057 w 1874"/>
                    <a:gd name="T1" fmla="*/ 0 h 673"/>
                    <a:gd name="T2" fmla="*/ 956 w 1874"/>
                    <a:gd name="T3" fmla="*/ 83 h 673"/>
                    <a:gd name="T4" fmla="*/ 844 w 1874"/>
                    <a:gd name="T5" fmla="*/ 53 h 673"/>
                    <a:gd name="T6" fmla="*/ 732 w 1874"/>
                    <a:gd name="T7" fmla="*/ 83 h 673"/>
                    <a:gd name="T8" fmla="*/ 641 w 1874"/>
                    <a:gd name="T9" fmla="*/ 34 h 673"/>
                    <a:gd name="T10" fmla="*/ 491 w 1874"/>
                    <a:gd name="T11" fmla="*/ 34 h 673"/>
                    <a:gd name="T12" fmla="*/ 513 w 1874"/>
                    <a:gd name="T13" fmla="*/ 83 h 673"/>
                    <a:gd name="T14" fmla="*/ 470 w 1874"/>
                    <a:gd name="T15" fmla="*/ 136 h 673"/>
                    <a:gd name="T16" fmla="*/ 427 w 1874"/>
                    <a:gd name="T17" fmla="*/ 205 h 673"/>
                    <a:gd name="T18" fmla="*/ 427 w 1874"/>
                    <a:gd name="T19" fmla="*/ 278 h 673"/>
                    <a:gd name="T20" fmla="*/ 305 w 1874"/>
                    <a:gd name="T21" fmla="*/ 317 h 673"/>
                    <a:gd name="T22" fmla="*/ 134 w 1874"/>
                    <a:gd name="T23" fmla="*/ 371 h 673"/>
                    <a:gd name="T24" fmla="*/ 32 w 1874"/>
                    <a:gd name="T25" fmla="*/ 454 h 673"/>
                    <a:gd name="T26" fmla="*/ 0 w 1874"/>
                    <a:gd name="T27" fmla="*/ 590 h 673"/>
                    <a:gd name="T28" fmla="*/ 96 w 1874"/>
                    <a:gd name="T29" fmla="*/ 639 h 673"/>
                    <a:gd name="T30" fmla="*/ 235 w 1874"/>
                    <a:gd name="T31" fmla="*/ 673 h 673"/>
                    <a:gd name="T32" fmla="*/ 401 w 1874"/>
                    <a:gd name="T33" fmla="*/ 610 h 673"/>
                    <a:gd name="T34" fmla="*/ 470 w 1874"/>
                    <a:gd name="T35" fmla="*/ 478 h 673"/>
                    <a:gd name="T36" fmla="*/ 529 w 1874"/>
                    <a:gd name="T37" fmla="*/ 380 h 673"/>
                    <a:gd name="T38" fmla="*/ 652 w 1874"/>
                    <a:gd name="T39" fmla="*/ 332 h 673"/>
                    <a:gd name="T40" fmla="*/ 822 w 1874"/>
                    <a:gd name="T41" fmla="*/ 200 h 673"/>
                    <a:gd name="T42" fmla="*/ 1036 w 1874"/>
                    <a:gd name="T43" fmla="*/ 219 h 673"/>
                    <a:gd name="T44" fmla="*/ 1180 w 1874"/>
                    <a:gd name="T45" fmla="*/ 293 h 673"/>
                    <a:gd name="T46" fmla="*/ 1361 w 1874"/>
                    <a:gd name="T47" fmla="*/ 351 h 673"/>
                    <a:gd name="T48" fmla="*/ 1575 w 1874"/>
                    <a:gd name="T49" fmla="*/ 507 h 673"/>
                    <a:gd name="T50" fmla="*/ 1810 w 1874"/>
                    <a:gd name="T51" fmla="*/ 659 h 673"/>
                    <a:gd name="T52" fmla="*/ 1874 w 1874"/>
                    <a:gd name="T53" fmla="*/ 595 h 673"/>
                    <a:gd name="T54" fmla="*/ 1730 w 1874"/>
                    <a:gd name="T55" fmla="*/ 473 h 673"/>
                    <a:gd name="T56" fmla="*/ 1618 w 1874"/>
                    <a:gd name="T57" fmla="*/ 415 h 673"/>
                    <a:gd name="T58" fmla="*/ 1591 w 1874"/>
                    <a:gd name="T59" fmla="*/ 341 h 673"/>
                    <a:gd name="T60" fmla="*/ 1559 w 1874"/>
                    <a:gd name="T61" fmla="*/ 254 h 673"/>
                    <a:gd name="T62" fmla="*/ 1473 w 1874"/>
                    <a:gd name="T63" fmla="*/ 200 h 673"/>
                    <a:gd name="T64" fmla="*/ 1383 w 1874"/>
                    <a:gd name="T65" fmla="*/ 136 h 673"/>
                    <a:gd name="T66" fmla="*/ 1383 w 1874"/>
                    <a:gd name="T67" fmla="*/ 73 h 673"/>
                    <a:gd name="T68" fmla="*/ 1313 w 1874"/>
                    <a:gd name="T69" fmla="*/ 53 h 673"/>
                    <a:gd name="T70" fmla="*/ 1223 w 1874"/>
                    <a:gd name="T71" fmla="*/ 19 h 6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74"/>
                    <a:gd name="T109" fmla="*/ 0 h 673"/>
                    <a:gd name="T110" fmla="*/ 1874 w 1874"/>
                    <a:gd name="T111" fmla="*/ 673 h 67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74" h="673">
                      <a:moveTo>
                        <a:pt x="1223" y="19"/>
                      </a:moveTo>
                      <a:lnTo>
                        <a:pt x="1057" y="0"/>
                      </a:lnTo>
                      <a:lnTo>
                        <a:pt x="998" y="83"/>
                      </a:lnTo>
                      <a:lnTo>
                        <a:pt x="956" y="83"/>
                      </a:lnTo>
                      <a:lnTo>
                        <a:pt x="897" y="39"/>
                      </a:lnTo>
                      <a:lnTo>
                        <a:pt x="844" y="53"/>
                      </a:lnTo>
                      <a:lnTo>
                        <a:pt x="785" y="63"/>
                      </a:lnTo>
                      <a:lnTo>
                        <a:pt x="732" y="83"/>
                      </a:lnTo>
                      <a:lnTo>
                        <a:pt x="710" y="73"/>
                      </a:lnTo>
                      <a:lnTo>
                        <a:pt x="641" y="34"/>
                      </a:lnTo>
                      <a:lnTo>
                        <a:pt x="598" y="14"/>
                      </a:lnTo>
                      <a:lnTo>
                        <a:pt x="491" y="34"/>
                      </a:lnTo>
                      <a:lnTo>
                        <a:pt x="491" y="63"/>
                      </a:lnTo>
                      <a:lnTo>
                        <a:pt x="513" y="83"/>
                      </a:lnTo>
                      <a:lnTo>
                        <a:pt x="507" y="122"/>
                      </a:lnTo>
                      <a:lnTo>
                        <a:pt x="470" y="136"/>
                      </a:lnTo>
                      <a:lnTo>
                        <a:pt x="438" y="175"/>
                      </a:lnTo>
                      <a:lnTo>
                        <a:pt x="427" y="205"/>
                      </a:lnTo>
                      <a:lnTo>
                        <a:pt x="438" y="244"/>
                      </a:lnTo>
                      <a:lnTo>
                        <a:pt x="427" y="278"/>
                      </a:lnTo>
                      <a:lnTo>
                        <a:pt x="395" y="297"/>
                      </a:lnTo>
                      <a:lnTo>
                        <a:pt x="305" y="317"/>
                      </a:lnTo>
                      <a:lnTo>
                        <a:pt x="134" y="332"/>
                      </a:lnTo>
                      <a:lnTo>
                        <a:pt x="134" y="371"/>
                      </a:lnTo>
                      <a:lnTo>
                        <a:pt x="75" y="415"/>
                      </a:lnTo>
                      <a:lnTo>
                        <a:pt x="32" y="454"/>
                      </a:lnTo>
                      <a:lnTo>
                        <a:pt x="0" y="507"/>
                      </a:lnTo>
                      <a:lnTo>
                        <a:pt x="0" y="590"/>
                      </a:lnTo>
                      <a:lnTo>
                        <a:pt x="43" y="673"/>
                      </a:lnTo>
                      <a:lnTo>
                        <a:pt x="96" y="639"/>
                      </a:lnTo>
                      <a:lnTo>
                        <a:pt x="182" y="659"/>
                      </a:lnTo>
                      <a:lnTo>
                        <a:pt x="235" y="673"/>
                      </a:lnTo>
                      <a:lnTo>
                        <a:pt x="326" y="649"/>
                      </a:lnTo>
                      <a:lnTo>
                        <a:pt x="401" y="610"/>
                      </a:lnTo>
                      <a:lnTo>
                        <a:pt x="459" y="556"/>
                      </a:lnTo>
                      <a:lnTo>
                        <a:pt x="470" y="478"/>
                      </a:lnTo>
                      <a:lnTo>
                        <a:pt x="486" y="424"/>
                      </a:lnTo>
                      <a:lnTo>
                        <a:pt x="529" y="380"/>
                      </a:lnTo>
                      <a:lnTo>
                        <a:pt x="603" y="351"/>
                      </a:lnTo>
                      <a:lnTo>
                        <a:pt x="652" y="332"/>
                      </a:lnTo>
                      <a:lnTo>
                        <a:pt x="732" y="268"/>
                      </a:lnTo>
                      <a:lnTo>
                        <a:pt x="822" y="200"/>
                      </a:lnTo>
                      <a:lnTo>
                        <a:pt x="966" y="185"/>
                      </a:lnTo>
                      <a:lnTo>
                        <a:pt x="1036" y="219"/>
                      </a:lnTo>
                      <a:lnTo>
                        <a:pt x="1127" y="268"/>
                      </a:lnTo>
                      <a:lnTo>
                        <a:pt x="1180" y="293"/>
                      </a:lnTo>
                      <a:lnTo>
                        <a:pt x="1281" y="297"/>
                      </a:lnTo>
                      <a:lnTo>
                        <a:pt x="1361" y="351"/>
                      </a:lnTo>
                      <a:lnTo>
                        <a:pt x="1473" y="415"/>
                      </a:lnTo>
                      <a:lnTo>
                        <a:pt x="1575" y="507"/>
                      </a:lnTo>
                      <a:lnTo>
                        <a:pt x="1708" y="620"/>
                      </a:lnTo>
                      <a:lnTo>
                        <a:pt x="1810" y="659"/>
                      </a:lnTo>
                      <a:lnTo>
                        <a:pt x="1836" y="639"/>
                      </a:lnTo>
                      <a:lnTo>
                        <a:pt x="1874" y="595"/>
                      </a:lnTo>
                      <a:lnTo>
                        <a:pt x="1826" y="517"/>
                      </a:lnTo>
                      <a:lnTo>
                        <a:pt x="1730" y="473"/>
                      </a:lnTo>
                      <a:lnTo>
                        <a:pt x="1692" y="420"/>
                      </a:lnTo>
                      <a:lnTo>
                        <a:pt x="1618" y="415"/>
                      </a:lnTo>
                      <a:lnTo>
                        <a:pt x="1591" y="380"/>
                      </a:lnTo>
                      <a:lnTo>
                        <a:pt x="1591" y="341"/>
                      </a:lnTo>
                      <a:lnTo>
                        <a:pt x="1586" y="297"/>
                      </a:lnTo>
                      <a:lnTo>
                        <a:pt x="1559" y="254"/>
                      </a:lnTo>
                      <a:lnTo>
                        <a:pt x="1538" y="229"/>
                      </a:lnTo>
                      <a:lnTo>
                        <a:pt x="1473" y="200"/>
                      </a:lnTo>
                      <a:lnTo>
                        <a:pt x="1404" y="166"/>
                      </a:lnTo>
                      <a:lnTo>
                        <a:pt x="1383" y="136"/>
                      </a:lnTo>
                      <a:lnTo>
                        <a:pt x="1393" y="102"/>
                      </a:lnTo>
                      <a:lnTo>
                        <a:pt x="1383" y="73"/>
                      </a:lnTo>
                      <a:lnTo>
                        <a:pt x="1351" y="73"/>
                      </a:lnTo>
                      <a:lnTo>
                        <a:pt x="1313" y="53"/>
                      </a:lnTo>
                      <a:lnTo>
                        <a:pt x="1281" y="63"/>
                      </a:lnTo>
                      <a:lnTo>
                        <a:pt x="1223" y="19"/>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52" name="Freeform 17"/>
                <p:cNvSpPr>
                  <a:spLocks/>
                </p:cNvSpPr>
                <p:nvPr/>
              </p:nvSpPr>
              <p:spPr bwMode="auto">
                <a:xfrm>
                  <a:off x="3654746" y="3349447"/>
                  <a:ext cx="255309" cy="187395"/>
                </a:xfrm>
                <a:custGeom>
                  <a:avLst/>
                  <a:gdLst>
                    <a:gd name="T0" fmla="*/ 699 w 747"/>
                    <a:gd name="T1" fmla="*/ 24 h 536"/>
                    <a:gd name="T2" fmla="*/ 587 w 747"/>
                    <a:gd name="T3" fmla="*/ 4 h 536"/>
                    <a:gd name="T4" fmla="*/ 528 w 747"/>
                    <a:gd name="T5" fmla="*/ 4 h 536"/>
                    <a:gd name="T6" fmla="*/ 470 w 747"/>
                    <a:gd name="T7" fmla="*/ 73 h 536"/>
                    <a:gd name="T8" fmla="*/ 443 w 747"/>
                    <a:gd name="T9" fmla="*/ 117 h 536"/>
                    <a:gd name="T10" fmla="*/ 384 w 747"/>
                    <a:gd name="T11" fmla="*/ 126 h 536"/>
                    <a:gd name="T12" fmla="*/ 304 w 747"/>
                    <a:gd name="T13" fmla="*/ 97 h 536"/>
                    <a:gd name="T14" fmla="*/ 261 w 747"/>
                    <a:gd name="T15" fmla="*/ 63 h 536"/>
                    <a:gd name="T16" fmla="*/ 192 w 747"/>
                    <a:gd name="T17" fmla="*/ 14 h 536"/>
                    <a:gd name="T18" fmla="*/ 160 w 747"/>
                    <a:gd name="T19" fmla="*/ 0 h 536"/>
                    <a:gd name="T20" fmla="*/ 101 w 747"/>
                    <a:gd name="T21" fmla="*/ 43 h 536"/>
                    <a:gd name="T22" fmla="*/ 59 w 747"/>
                    <a:gd name="T23" fmla="*/ 97 h 536"/>
                    <a:gd name="T24" fmla="*/ 0 w 747"/>
                    <a:gd name="T25" fmla="*/ 146 h 536"/>
                    <a:gd name="T26" fmla="*/ 43 w 747"/>
                    <a:gd name="T27" fmla="*/ 239 h 536"/>
                    <a:gd name="T28" fmla="*/ 91 w 747"/>
                    <a:gd name="T29" fmla="*/ 302 h 536"/>
                    <a:gd name="T30" fmla="*/ 101 w 747"/>
                    <a:gd name="T31" fmla="*/ 331 h 536"/>
                    <a:gd name="T32" fmla="*/ 69 w 747"/>
                    <a:gd name="T33" fmla="*/ 385 h 536"/>
                    <a:gd name="T34" fmla="*/ 80 w 747"/>
                    <a:gd name="T35" fmla="*/ 449 h 536"/>
                    <a:gd name="T36" fmla="*/ 80 w 747"/>
                    <a:gd name="T37" fmla="*/ 507 h 536"/>
                    <a:gd name="T38" fmla="*/ 101 w 747"/>
                    <a:gd name="T39" fmla="*/ 536 h 536"/>
                    <a:gd name="T40" fmla="*/ 149 w 747"/>
                    <a:gd name="T41" fmla="*/ 488 h 536"/>
                    <a:gd name="T42" fmla="*/ 224 w 747"/>
                    <a:gd name="T43" fmla="*/ 468 h 536"/>
                    <a:gd name="T44" fmla="*/ 261 w 747"/>
                    <a:gd name="T45" fmla="*/ 449 h 536"/>
                    <a:gd name="T46" fmla="*/ 315 w 747"/>
                    <a:gd name="T47" fmla="*/ 453 h 536"/>
                    <a:gd name="T48" fmla="*/ 384 w 747"/>
                    <a:gd name="T49" fmla="*/ 449 h 536"/>
                    <a:gd name="T50" fmla="*/ 443 w 747"/>
                    <a:gd name="T51" fmla="*/ 453 h 536"/>
                    <a:gd name="T52" fmla="*/ 496 w 747"/>
                    <a:gd name="T53" fmla="*/ 468 h 536"/>
                    <a:gd name="T54" fmla="*/ 539 w 747"/>
                    <a:gd name="T55" fmla="*/ 449 h 536"/>
                    <a:gd name="T56" fmla="*/ 619 w 747"/>
                    <a:gd name="T57" fmla="*/ 424 h 536"/>
                    <a:gd name="T58" fmla="*/ 640 w 747"/>
                    <a:gd name="T59" fmla="*/ 370 h 536"/>
                    <a:gd name="T60" fmla="*/ 667 w 747"/>
                    <a:gd name="T61" fmla="*/ 346 h 536"/>
                    <a:gd name="T62" fmla="*/ 699 w 747"/>
                    <a:gd name="T63" fmla="*/ 351 h 536"/>
                    <a:gd name="T64" fmla="*/ 747 w 747"/>
                    <a:gd name="T65" fmla="*/ 346 h 536"/>
                    <a:gd name="T66" fmla="*/ 731 w 747"/>
                    <a:gd name="T67" fmla="*/ 302 h 536"/>
                    <a:gd name="T68" fmla="*/ 731 w 747"/>
                    <a:gd name="T69" fmla="*/ 219 h 536"/>
                    <a:gd name="T70" fmla="*/ 710 w 747"/>
                    <a:gd name="T71" fmla="*/ 185 h 536"/>
                    <a:gd name="T72" fmla="*/ 710 w 747"/>
                    <a:gd name="T73" fmla="*/ 126 h 536"/>
                    <a:gd name="T74" fmla="*/ 699 w 747"/>
                    <a:gd name="T75" fmla="*/ 83 h 536"/>
                    <a:gd name="T76" fmla="*/ 699 w 747"/>
                    <a:gd name="T77" fmla="*/ 24 h 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47"/>
                    <a:gd name="T118" fmla="*/ 0 h 536"/>
                    <a:gd name="T119" fmla="*/ 747 w 747"/>
                    <a:gd name="T120" fmla="*/ 536 h 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47" h="536">
                      <a:moveTo>
                        <a:pt x="699" y="24"/>
                      </a:moveTo>
                      <a:lnTo>
                        <a:pt x="587" y="4"/>
                      </a:lnTo>
                      <a:lnTo>
                        <a:pt x="528" y="4"/>
                      </a:lnTo>
                      <a:lnTo>
                        <a:pt x="470" y="73"/>
                      </a:lnTo>
                      <a:lnTo>
                        <a:pt x="443" y="117"/>
                      </a:lnTo>
                      <a:lnTo>
                        <a:pt x="384" y="126"/>
                      </a:lnTo>
                      <a:lnTo>
                        <a:pt x="304" y="97"/>
                      </a:lnTo>
                      <a:lnTo>
                        <a:pt x="261" y="63"/>
                      </a:lnTo>
                      <a:lnTo>
                        <a:pt x="192" y="14"/>
                      </a:lnTo>
                      <a:lnTo>
                        <a:pt x="160" y="0"/>
                      </a:lnTo>
                      <a:lnTo>
                        <a:pt x="101" y="43"/>
                      </a:lnTo>
                      <a:lnTo>
                        <a:pt x="59" y="97"/>
                      </a:lnTo>
                      <a:lnTo>
                        <a:pt x="0" y="146"/>
                      </a:lnTo>
                      <a:lnTo>
                        <a:pt x="43" y="239"/>
                      </a:lnTo>
                      <a:lnTo>
                        <a:pt x="91" y="302"/>
                      </a:lnTo>
                      <a:lnTo>
                        <a:pt x="101" y="331"/>
                      </a:lnTo>
                      <a:lnTo>
                        <a:pt x="69" y="385"/>
                      </a:lnTo>
                      <a:lnTo>
                        <a:pt x="80" y="449"/>
                      </a:lnTo>
                      <a:lnTo>
                        <a:pt x="80" y="507"/>
                      </a:lnTo>
                      <a:lnTo>
                        <a:pt x="101" y="536"/>
                      </a:lnTo>
                      <a:lnTo>
                        <a:pt x="149" y="488"/>
                      </a:lnTo>
                      <a:lnTo>
                        <a:pt x="224" y="468"/>
                      </a:lnTo>
                      <a:lnTo>
                        <a:pt x="261" y="449"/>
                      </a:lnTo>
                      <a:lnTo>
                        <a:pt x="315" y="453"/>
                      </a:lnTo>
                      <a:lnTo>
                        <a:pt x="384" y="449"/>
                      </a:lnTo>
                      <a:lnTo>
                        <a:pt x="443" y="453"/>
                      </a:lnTo>
                      <a:lnTo>
                        <a:pt x="496" y="468"/>
                      </a:lnTo>
                      <a:lnTo>
                        <a:pt x="539" y="449"/>
                      </a:lnTo>
                      <a:lnTo>
                        <a:pt x="619" y="424"/>
                      </a:lnTo>
                      <a:lnTo>
                        <a:pt x="640" y="370"/>
                      </a:lnTo>
                      <a:lnTo>
                        <a:pt x="667" y="346"/>
                      </a:lnTo>
                      <a:lnTo>
                        <a:pt x="699" y="351"/>
                      </a:lnTo>
                      <a:lnTo>
                        <a:pt x="747" y="346"/>
                      </a:lnTo>
                      <a:lnTo>
                        <a:pt x="731" y="302"/>
                      </a:lnTo>
                      <a:lnTo>
                        <a:pt x="731" y="219"/>
                      </a:lnTo>
                      <a:lnTo>
                        <a:pt x="710" y="185"/>
                      </a:lnTo>
                      <a:lnTo>
                        <a:pt x="710" y="126"/>
                      </a:lnTo>
                      <a:lnTo>
                        <a:pt x="699" y="83"/>
                      </a:lnTo>
                      <a:lnTo>
                        <a:pt x="699" y="24"/>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53" name="Freeform 18"/>
                <p:cNvSpPr>
                  <a:spLocks/>
                </p:cNvSpPr>
                <p:nvPr/>
              </p:nvSpPr>
              <p:spPr bwMode="auto">
                <a:xfrm>
                  <a:off x="3584340" y="3211001"/>
                  <a:ext cx="596404" cy="730347"/>
                </a:xfrm>
                <a:custGeom>
                  <a:avLst/>
                  <a:gdLst>
                    <a:gd name="T0" fmla="*/ 966 w 1745"/>
                    <a:gd name="T1" fmla="*/ 371 h 2089"/>
                    <a:gd name="T2" fmla="*/ 1067 w 1745"/>
                    <a:gd name="T3" fmla="*/ 269 h 2089"/>
                    <a:gd name="T4" fmla="*/ 1057 w 1745"/>
                    <a:gd name="T5" fmla="*/ 132 h 2089"/>
                    <a:gd name="T6" fmla="*/ 1238 w 1745"/>
                    <a:gd name="T7" fmla="*/ 68 h 2089"/>
                    <a:gd name="T8" fmla="*/ 1350 w 1745"/>
                    <a:gd name="T9" fmla="*/ 0 h 2089"/>
                    <a:gd name="T10" fmla="*/ 1372 w 1745"/>
                    <a:gd name="T11" fmla="*/ 132 h 2089"/>
                    <a:gd name="T12" fmla="*/ 1484 w 1745"/>
                    <a:gd name="T13" fmla="*/ 298 h 2089"/>
                    <a:gd name="T14" fmla="*/ 1462 w 1745"/>
                    <a:gd name="T15" fmla="*/ 430 h 2089"/>
                    <a:gd name="T16" fmla="*/ 1372 w 1745"/>
                    <a:gd name="T17" fmla="*/ 483 h 2089"/>
                    <a:gd name="T18" fmla="*/ 1318 w 1745"/>
                    <a:gd name="T19" fmla="*/ 513 h 2089"/>
                    <a:gd name="T20" fmla="*/ 1329 w 1745"/>
                    <a:gd name="T21" fmla="*/ 688 h 2089"/>
                    <a:gd name="T22" fmla="*/ 1393 w 1745"/>
                    <a:gd name="T23" fmla="*/ 810 h 2089"/>
                    <a:gd name="T24" fmla="*/ 1462 w 1745"/>
                    <a:gd name="T25" fmla="*/ 957 h 2089"/>
                    <a:gd name="T26" fmla="*/ 1484 w 1745"/>
                    <a:gd name="T27" fmla="*/ 1030 h 2089"/>
                    <a:gd name="T28" fmla="*/ 1441 w 1745"/>
                    <a:gd name="T29" fmla="*/ 1074 h 2089"/>
                    <a:gd name="T30" fmla="*/ 1318 w 1745"/>
                    <a:gd name="T31" fmla="*/ 1030 h 2089"/>
                    <a:gd name="T32" fmla="*/ 1249 w 1745"/>
                    <a:gd name="T33" fmla="*/ 1098 h 2089"/>
                    <a:gd name="T34" fmla="*/ 1292 w 1745"/>
                    <a:gd name="T35" fmla="*/ 1279 h 2089"/>
                    <a:gd name="T36" fmla="*/ 1361 w 1745"/>
                    <a:gd name="T37" fmla="*/ 1328 h 2089"/>
                    <a:gd name="T38" fmla="*/ 1505 w 1745"/>
                    <a:gd name="T39" fmla="*/ 1308 h 2089"/>
                    <a:gd name="T40" fmla="*/ 1633 w 1745"/>
                    <a:gd name="T41" fmla="*/ 1494 h 2089"/>
                    <a:gd name="T42" fmla="*/ 1708 w 1745"/>
                    <a:gd name="T43" fmla="*/ 1587 h 2089"/>
                    <a:gd name="T44" fmla="*/ 1745 w 1745"/>
                    <a:gd name="T45" fmla="*/ 1709 h 2089"/>
                    <a:gd name="T46" fmla="*/ 1703 w 1745"/>
                    <a:gd name="T47" fmla="*/ 1782 h 2089"/>
                    <a:gd name="T48" fmla="*/ 1500 w 1745"/>
                    <a:gd name="T49" fmla="*/ 1772 h 2089"/>
                    <a:gd name="T50" fmla="*/ 1409 w 1745"/>
                    <a:gd name="T51" fmla="*/ 1845 h 2089"/>
                    <a:gd name="T52" fmla="*/ 1329 w 1745"/>
                    <a:gd name="T53" fmla="*/ 1811 h 2089"/>
                    <a:gd name="T54" fmla="*/ 1249 w 1745"/>
                    <a:gd name="T55" fmla="*/ 1831 h 2089"/>
                    <a:gd name="T56" fmla="*/ 1137 w 1745"/>
                    <a:gd name="T57" fmla="*/ 1801 h 2089"/>
                    <a:gd name="T58" fmla="*/ 1035 w 1745"/>
                    <a:gd name="T59" fmla="*/ 1762 h 2089"/>
                    <a:gd name="T60" fmla="*/ 955 w 1745"/>
                    <a:gd name="T61" fmla="*/ 1801 h 2089"/>
                    <a:gd name="T62" fmla="*/ 977 w 1745"/>
                    <a:gd name="T63" fmla="*/ 1845 h 2089"/>
                    <a:gd name="T64" fmla="*/ 907 w 1745"/>
                    <a:gd name="T65" fmla="*/ 1909 h 2089"/>
                    <a:gd name="T66" fmla="*/ 886 w 1745"/>
                    <a:gd name="T67" fmla="*/ 1987 h 2089"/>
                    <a:gd name="T68" fmla="*/ 865 w 1745"/>
                    <a:gd name="T69" fmla="*/ 2050 h 2089"/>
                    <a:gd name="T70" fmla="*/ 683 w 1745"/>
                    <a:gd name="T71" fmla="*/ 2080 h 2089"/>
                    <a:gd name="T72" fmla="*/ 560 w 1745"/>
                    <a:gd name="T73" fmla="*/ 2040 h 2089"/>
                    <a:gd name="T74" fmla="*/ 448 w 1745"/>
                    <a:gd name="T75" fmla="*/ 1967 h 2089"/>
                    <a:gd name="T76" fmla="*/ 379 w 1745"/>
                    <a:gd name="T77" fmla="*/ 2006 h 2089"/>
                    <a:gd name="T78" fmla="*/ 326 w 1745"/>
                    <a:gd name="T79" fmla="*/ 2060 h 2089"/>
                    <a:gd name="T80" fmla="*/ 235 w 1745"/>
                    <a:gd name="T81" fmla="*/ 1987 h 2089"/>
                    <a:gd name="T82" fmla="*/ 133 w 1745"/>
                    <a:gd name="T83" fmla="*/ 1894 h 2089"/>
                    <a:gd name="T84" fmla="*/ 91 w 1745"/>
                    <a:gd name="T85" fmla="*/ 1762 h 2089"/>
                    <a:gd name="T86" fmla="*/ 69 w 1745"/>
                    <a:gd name="T87" fmla="*/ 1689 h 2089"/>
                    <a:gd name="T88" fmla="*/ 155 w 1745"/>
                    <a:gd name="T89" fmla="*/ 1596 h 2089"/>
                    <a:gd name="T90" fmla="*/ 203 w 1745"/>
                    <a:gd name="T91" fmla="*/ 1484 h 2089"/>
                    <a:gd name="T92" fmla="*/ 213 w 1745"/>
                    <a:gd name="T93" fmla="*/ 1391 h 2089"/>
                    <a:gd name="T94" fmla="*/ 80 w 1745"/>
                    <a:gd name="T95" fmla="*/ 1264 h 2089"/>
                    <a:gd name="T96" fmla="*/ 0 w 1745"/>
                    <a:gd name="T97" fmla="*/ 1181 h 2089"/>
                    <a:gd name="T98" fmla="*/ 112 w 1745"/>
                    <a:gd name="T99" fmla="*/ 1123 h 2089"/>
                    <a:gd name="T100" fmla="*/ 171 w 1745"/>
                    <a:gd name="T101" fmla="*/ 1059 h 2089"/>
                    <a:gd name="T102" fmla="*/ 267 w 1745"/>
                    <a:gd name="T103" fmla="*/ 996 h 2089"/>
                    <a:gd name="T104" fmla="*/ 304 w 1745"/>
                    <a:gd name="T105" fmla="*/ 928 h 2089"/>
                    <a:gd name="T106" fmla="*/ 427 w 1745"/>
                    <a:gd name="T107" fmla="*/ 864 h 2089"/>
                    <a:gd name="T108" fmla="*/ 528 w 1745"/>
                    <a:gd name="T109" fmla="*/ 845 h 2089"/>
                    <a:gd name="T110" fmla="*/ 683 w 1745"/>
                    <a:gd name="T111" fmla="*/ 864 h 2089"/>
                    <a:gd name="T112" fmla="*/ 822 w 1745"/>
                    <a:gd name="T113" fmla="*/ 810 h 2089"/>
                    <a:gd name="T114" fmla="*/ 833 w 1745"/>
                    <a:gd name="T115" fmla="*/ 771 h 2089"/>
                    <a:gd name="T116" fmla="*/ 902 w 1745"/>
                    <a:gd name="T117" fmla="*/ 752 h 2089"/>
                    <a:gd name="T118" fmla="*/ 923 w 1745"/>
                    <a:gd name="T119" fmla="*/ 596 h 2089"/>
                    <a:gd name="T120" fmla="*/ 902 w 1745"/>
                    <a:gd name="T121" fmla="*/ 493 h 208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745"/>
                    <a:gd name="T184" fmla="*/ 0 h 2089"/>
                    <a:gd name="T185" fmla="*/ 1745 w 1745"/>
                    <a:gd name="T186" fmla="*/ 2089 h 208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745" h="2089">
                      <a:moveTo>
                        <a:pt x="902" y="410"/>
                      </a:moveTo>
                      <a:lnTo>
                        <a:pt x="966" y="371"/>
                      </a:lnTo>
                      <a:lnTo>
                        <a:pt x="1046" y="298"/>
                      </a:lnTo>
                      <a:lnTo>
                        <a:pt x="1067" y="269"/>
                      </a:lnTo>
                      <a:lnTo>
                        <a:pt x="1046" y="166"/>
                      </a:lnTo>
                      <a:lnTo>
                        <a:pt x="1057" y="132"/>
                      </a:lnTo>
                      <a:lnTo>
                        <a:pt x="1180" y="83"/>
                      </a:lnTo>
                      <a:lnTo>
                        <a:pt x="1238" y="68"/>
                      </a:lnTo>
                      <a:lnTo>
                        <a:pt x="1308" y="0"/>
                      </a:lnTo>
                      <a:lnTo>
                        <a:pt x="1350" y="0"/>
                      </a:lnTo>
                      <a:lnTo>
                        <a:pt x="1361" y="49"/>
                      </a:lnTo>
                      <a:lnTo>
                        <a:pt x="1372" y="132"/>
                      </a:lnTo>
                      <a:lnTo>
                        <a:pt x="1441" y="225"/>
                      </a:lnTo>
                      <a:lnTo>
                        <a:pt x="1484" y="298"/>
                      </a:lnTo>
                      <a:lnTo>
                        <a:pt x="1484" y="371"/>
                      </a:lnTo>
                      <a:lnTo>
                        <a:pt x="1462" y="430"/>
                      </a:lnTo>
                      <a:lnTo>
                        <a:pt x="1409" y="483"/>
                      </a:lnTo>
                      <a:lnTo>
                        <a:pt x="1372" y="483"/>
                      </a:lnTo>
                      <a:lnTo>
                        <a:pt x="1340" y="483"/>
                      </a:lnTo>
                      <a:lnTo>
                        <a:pt x="1318" y="513"/>
                      </a:lnTo>
                      <a:lnTo>
                        <a:pt x="1340" y="576"/>
                      </a:lnTo>
                      <a:lnTo>
                        <a:pt x="1329" y="688"/>
                      </a:lnTo>
                      <a:lnTo>
                        <a:pt x="1382" y="742"/>
                      </a:lnTo>
                      <a:lnTo>
                        <a:pt x="1393" y="810"/>
                      </a:lnTo>
                      <a:lnTo>
                        <a:pt x="1430" y="908"/>
                      </a:lnTo>
                      <a:lnTo>
                        <a:pt x="1462" y="957"/>
                      </a:lnTo>
                      <a:lnTo>
                        <a:pt x="1500" y="991"/>
                      </a:lnTo>
                      <a:lnTo>
                        <a:pt x="1484" y="1030"/>
                      </a:lnTo>
                      <a:lnTo>
                        <a:pt x="1462" y="1059"/>
                      </a:lnTo>
                      <a:lnTo>
                        <a:pt x="1441" y="1074"/>
                      </a:lnTo>
                      <a:lnTo>
                        <a:pt x="1382" y="1030"/>
                      </a:lnTo>
                      <a:lnTo>
                        <a:pt x="1318" y="1030"/>
                      </a:lnTo>
                      <a:lnTo>
                        <a:pt x="1270" y="1059"/>
                      </a:lnTo>
                      <a:lnTo>
                        <a:pt x="1249" y="1098"/>
                      </a:lnTo>
                      <a:lnTo>
                        <a:pt x="1292" y="1152"/>
                      </a:lnTo>
                      <a:lnTo>
                        <a:pt x="1292" y="1279"/>
                      </a:lnTo>
                      <a:lnTo>
                        <a:pt x="1329" y="1318"/>
                      </a:lnTo>
                      <a:lnTo>
                        <a:pt x="1361" y="1328"/>
                      </a:lnTo>
                      <a:lnTo>
                        <a:pt x="1430" y="1318"/>
                      </a:lnTo>
                      <a:lnTo>
                        <a:pt x="1505" y="1308"/>
                      </a:lnTo>
                      <a:lnTo>
                        <a:pt x="1564" y="1421"/>
                      </a:lnTo>
                      <a:lnTo>
                        <a:pt x="1633" y="1494"/>
                      </a:lnTo>
                      <a:lnTo>
                        <a:pt x="1676" y="1543"/>
                      </a:lnTo>
                      <a:lnTo>
                        <a:pt x="1708" y="1587"/>
                      </a:lnTo>
                      <a:lnTo>
                        <a:pt x="1708" y="1670"/>
                      </a:lnTo>
                      <a:lnTo>
                        <a:pt x="1745" y="1709"/>
                      </a:lnTo>
                      <a:lnTo>
                        <a:pt x="1745" y="1728"/>
                      </a:lnTo>
                      <a:lnTo>
                        <a:pt x="1703" y="1782"/>
                      </a:lnTo>
                      <a:lnTo>
                        <a:pt x="1521" y="1762"/>
                      </a:lnTo>
                      <a:lnTo>
                        <a:pt x="1500" y="1772"/>
                      </a:lnTo>
                      <a:lnTo>
                        <a:pt x="1462" y="1831"/>
                      </a:lnTo>
                      <a:lnTo>
                        <a:pt x="1409" y="1845"/>
                      </a:lnTo>
                      <a:lnTo>
                        <a:pt x="1340" y="1792"/>
                      </a:lnTo>
                      <a:lnTo>
                        <a:pt x="1329" y="1811"/>
                      </a:lnTo>
                      <a:lnTo>
                        <a:pt x="1281" y="1811"/>
                      </a:lnTo>
                      <a:lnTo>
                        <a:pt x="1249" y="1831"/>
                      </a:lnTo>
                      <a:lnTo>
                        <a:pt x="1180" y="1831"/>
                      </a:lnTo>
                      <a:lnTo>
                        <a:pt x="1137" y="1801"/>
                      </a:lnTo>
                      <a:lnTo>
                        <a:pt x="1067" y="1782"/>
                      </a:lnTo>
                      <a:lnTo>
                        <a:pt x="1035" y="1762"/>
                      </a:lnTo>
                      <a:lnTo>
                        <a:pt x="993" y="1782"/>
                      </a:lnTo>
                      <a:lnTo>
                        <a:pt x="955" y="1801"/>
                      </a:lnTo>
                      <a:lnTo>
                        <a:pt x="966" y="1826"/>
                      </a:lnTo>
                      <a:lnTo>
                        <a:pt x="977" y="1845"/>
                      </a:lnTo>
                      <a:lnTo>
                        <a:pt x="966" y="1875"/>
                      </a:lnTo>
                      <a:lnTo>
                        <a:pt x="907" y="1909"/>
                      </a:lnTo>
                      <a:lnTo>
                        <a:pt x="886" y="1938"/>
                      </a:lnTo>
                      <a:lnTo>
                        <a:pt x="886" y="1987"/>
                      </a:lnTo>
                      <a:lnTo>
                        <a:pt x="886" y="2021"/>
                      </a:lnTo>
                      <a:lnTo>
                        <a:pt x="865" y="2050"/>
                      </a:lnTo>
                      <a:lnTo>
                        <a:pt x="811" y="2070"/>
                      </a:lnTo>
                      <a:lnTo>
                        <a:pt x="683" y="2080"/>
                      </a:lnTo>
                      <a:lnTo>
                        <a:pt x="598" y="2089"/>
                      </a:lnTo>
                      <a:lnTo>
                        <a:pt x="560" y="2040"/>
                      </a:lnTo>
                      <a:lnTo>
                        <a:pt x="507" y="2001"/>
                      </a:lnTo>
                      <a:lnTo>
                        <a:pt x="448" y="1967"/>
                      </a:lnTo>
                      <a:lnTo>
                        <a:pt x="427" y="1987"/>
                      </a:lnTo>
                      <a:lnTo>
                        <a:pt x="379" y="2006"/>
                      </a:lnTo>
                      <a:lnTo>
                        <a:pt x="352" y="2040"/>
                      </a:lnTo>
                      <a:lnTo>
                        <a:pt x="326" y="2060"/>
                      </a:lnTo>
                      <a:lnTo>
                        <a:pt x="294" y="2021"/>
                      </a:lnTo>
                      <a:lnTo>
                        <a:pt x="235" y="1987"/>
                      </a:lnTo>
                      <a:lnTo>
                        <a:pt x="171" y="1967"/>
                      </a:lnTo>
                      <a:lnTo>
                        <a:pt x="133" y="1894"/>
                      </a:lnTo>
                      <a:lnTo>
                        <a:pt x="112" y="1811"/>
                      </a:lnTo>
                      <a:lnTo>
                        <a:pt x="91" y="1762"/>
                      </a:lnTo>
                      <a:lnTo>
                        <a:pt x="69" y="1728"/>
                      </a:lnTo>
                      <a:lnTo>
                        <a:pt x="69" y="1689"/>
                      </a:lnTo>
                      <a:lnTo>
                        <a:pt x="91" y="1640"/>
                      </a:lnTo>
                      <a:lnTo>
                        <a:pt x="155" y="1596"/>
                      </a:lnTo>
                      <a:lnTo>
                        <a:pt x="192" y="1533"/>
                      </a:lnTo>
                      <a:lnTo>
                        <a:pt x="203" y="1484"/>
                      </a:lnTo>
                      <a:lnTo>
                        <a:pt x="224" y="1430"/>
                      </a:lnTo>
                      <a:lnTo>
                        <a:pt x="213" y="1391"/>
                      </a:lnTo>
                      <a:lnTo>
                        <a:pt x="155" y="1338"/>
                      </a:lnTo>
                      <a:lnTo>
                        <a:pt x="80" y="1264"/>
                      </a:lnTo>
                      <a:lnTo>
                        <a:pt x="21" y="1225"/>
                      </a:lnTo>
                      <a:lnTo>
                        <a:pt x="0" y="1181"/>
                      </a:lnTo>
                      <a:lnTo>
                        <a:pt x="11" y="1152"/>
                      </a:lnTo>
                      <a:lnTo>
                        <a:pt x="112" y="1123"/>
                      </a:lnTo>
                      <a:lnTo>
                        <a:pt x="171" y="1123"/>
                      </a:lnTo>
                      <a:lnTo>
                        <a:pt x="171" y="1059"/>
                      </a:lnTo>
                      <a:lnTo>
                        <a:pt x="203" y="1030"/>
                      </a:lnTo>
                      <a:lnTo>
                        <a:pt x="267" y="996"/>
                      </a:lnTo>
                      <a:lnTo>
                        <a:pt x="283" y="967"/>
                      </a:lnTo>
                      <a:lnTo>
                        <a:pt x="304" y="928"/>
                      </a:lnTo>
                      <a:lnTo>
                        <a:pt x="352" y="874"/>
                      </a:lnTo>
                      <a:lnTo>
                        <a:pt x="427" y="864"/>
                      </a:lnTo>
                      <a:lnTo>
                        <a:pt x="448" y="845"/>
                      </a:lnTo>
                      <a:lnTo>
                        <a:pt x="528" y="845"/>
                      </a:lnTo>
                      <a:lnTo>
                        <a:pt x="582" y="845"/>
                      </a:lnTo>
                      <a:lnTo>
                        <a:pt x="683" y="864"/>
                      </a:lnTo>
                      <a:lnTo>
                        <a:pt x="753" y="835"/>
                      </a:lnTo>
                      <a:lnTo>
                        <a:pt x="822" y="810"/>
                      </a:lnTo>
                      <a:lnTo>
                        <a:pt x="843" y="810"/>
                      </a:lnTo>
                      <a:lnTo>
                        <a:pt x="833" y="771"/>
                      </a:lnTo>
                      <a:lnTo>
                        <a:pt x="865" y="732"/>
                      </a:lnTo>
                      <a:lnTo>
                        <a:pt x="902" y="752"/>
                      </a:lnTo>
                      <a:lnTo>
                        <a:pt x="945" y="732"/>
                      </a:lnTo>
                      <a:lnTo>
                        <a:pt x="923" y="596"/>
                      </a:lnTo>
                      <a:lnTo>
                        <a:pt x="902" y="586"/>
                      </a:lnTo>
                      <a:lnTo>
                        <a:pt x="902" y="493"/>
                      </a:lnTo>
                      <a:lnTo>
                        <a:pt x="902" y="410"/>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54" name="Freeform 19"/>
                <p:cNvSpPr>
                  <a:spLocks/>
                </p:cNvSpPr>
                <p:nvPr/>
              </p:nvSpPr>
              <p:spPr bwMode="auto">
                <a:xfrm>
                  <a:off x="4012247" y="3205756"/>
                  <a:ext cx="651090" cy="602736"/>
                </a:xfrm>
                <a:custGeom>
                  <a:avLst/>
                  <a:gdLst>
                    <a:gd name="T0" fmla="*/ 374 w 1905"/>
                    <a:gd name="T1" fmla="*/ 352 h 1724"/>
                    <a:gd name="T2" fmla="*/ 352 w 1905"/>
                    <a:gd name="T3" fmla="*/ 464 h 1724"/>
                    <a:gd name="T4" fmla="*/ 384 w 1905"/>
                    <a:gd name="T5" fmla="*/ 581 h 1724"/>
                    <a:gd name="T6" fmla="*/ 528 w 1905"/>
                    <a:gd name="T7" fmla="*/ 445 h 1724"/>
                    <a:gd name="T8" fmla="*/ 656 w 1905"/>
                    <a:gd name="T9" fmla="*/ 332 h 1724"/>
                    <a:gd name="T10" fmla="*/ 731 w 1905"/>
                    <a:gd name="T11" fmla="*/ 74 h 1724"/>
                    <a:gd name="T12" fmla="*/ 833 w 1905"/>
                    <a:gd name="T13" fmla="*/ 118 h 1724"/>
                    <a:gd name="T14" fmla="*/ 923 w 1905"/>
                    <a:gd name="T15" fmla="*/ 269 h 1724"/>
                    <a:gd name="T16" fmla="*/ 1073 w 1905"/>
                    <a:gd name="T17" fmla="*/ 230 h 1724"/>
                    <a:gd name="T18" fmla="*/ 1148 w 1905"/>
                    <a:gd name="T19" fmla="*/ 166 h 1724"/>
                    <a:gd name="T20" fmla="*/ 1297 w 1905"/>
                    <a:gd name="T21" fmla="*/ 0 h 1724"/>
                    <a:gd name="T22" fmla="*/ 1436 w 1905"/>
                    <a:gd name="T23" fmla="*/ 137 h 1724"/>
                    <a:gd name="T24" fmla="*/ 1510 w 1905"/>
                    <a:gd name="T25" fmla="*/ 259 h 1724"/>
                    <a:gd name="T26" fmla="*/ 1489 w 1905"/>
                    <a:gd name="T27" fmla="*/ 479 h 1724"/>
                    <a:gd name="T28" fmla="*/ 1462 w 1905"/>
                    <a:gd name="T29" fmla="*/ 703 h 1724"/>
                    <a:gd name="T30" fmla="*/ 1521 w 1905"/>
                    <a:gd name="T31" fmla="*/ 860 h 1724"/>
                    <a:gd name="T32" fmla="*/ 1660 w 1905"/>
                    <a:gd name="T33" fmla="*/ 796 h 1724"/>
                    <a:gd name="T34" fmla="*/ 1665 w 1905"/>
                    <a:gd name="T35" fmla="*/ 982 h 1724"/>
                    <a:gd name="T36" fmla="*/ 1548 w 1905"/>
                    <a:gd name="T37" fmla="*/ 1109 h 1724"/>
                    <a:gd name="T38" fmla="*/ 1601 w 1905"/>
                    <a:gd name="T39" fmla="*/ 1260 h 1724"/>
                    <a:gd name="T40" fmla="*/ 1660 w 1905"/>
                    <a:gd name="T41" fmla="*/ 1270 h 1724"/>
                    <a:gd name="T42" fmla="*/ 1756 w 1905"/>
                    <a:gd name="T43" fmla="*/ 1416 h 1724"/>
                    <a:gd name="T44" fmla="*/ 1868 w 1905"/>
                    <a:gd name="T45" fmla="*/ 1528 h 1724"/>
                    <a:gd name="T46" fmla="*/ 1703 w 1905"/>
                    <a:gd name="T47" fmla="*/ 1572 h 1724"/>
                    <a:gd name="T48" fmla="*/ 1500 w 1905"/>
                    <a:gd name="T49" fmla="*/ 1519 h 1724"/>
                    <a:gd name="T50" fmla="*/ 1377 w 1905"/>
                    <a:gd name="T51" fmla="*/ 1548 h 1724"/>
                    <a:gd name="T52" fmla="*/ 1254 w 1905"/>
                    <a:gd name="T53" fmla="*/ 1519 h 1724"/>
                    <a:gd name="T54" fmla="*/ 1025 w 1905"/>
                    <a:gd name="T55" fmla="*/ 1406 h 1724"/>
                    <a:gd name="T56" fmla="*/ 891 w 1905"/>
                    <a:gd name="T57" fmla="*/ 1372 h 1724"/>
                    <a:gd name="T58" fmla="*/ 747 w 1905"/>
                    <a:gd name="T59" fmla="*/ 1314 h 1724"/>
                    <a:gd name="T60" fmla="*/ 656 w 1905"/>
                    <a:gd name="T61" fmla="*/ 1353 h 1724"/>
                    <a:gd name="T62" fmla="*/ 635 w 1905"/>
                    <a:gd name="T63" fmla="*/ 1499 h 1724"/>
                    <a:gd name="T64" fmla="*/ 555 w 1905"/>
                    <a:gd name="T65" fmla="*/ 1660 h 1724"/>
                    <a:gd name="T66" fmla="*/ 486 w 1905"/>
                    <a:gd name="T67" fmla="*/ 1704 h 1724"/>
                    <a:gd name="T68" fmla="*/ 294 w 1905"/>
                    <a:gd name="T69" fmla="*/ 1416 h 1724"/>
                    <a:gd name="T70" fmla="*/ 160 w 1905"/>
                    <a:gd name="T71" fmla="*/ 1323 h 1724"/>
                    <a:gd name="T72" fmla="*/ 69 w 1905"/>
                    <a:gd name="T73" fmla="*/ 1299 h 1724"/>
                    <a:gd name="T74" fmla="*/ 43 w 1905"/>
                    <a:gd name="T75" fmla="*/ 1148 h 1724"/>
                    <a:gd name="T76" fmla="*/ 21 w 1905"/>
                    <a:gd name="T77" fmla="*/ 1084 h 1724"/>
                    <a:gd name="T78" fmla="*/ 133 w 1905"/>
                    <a:gd name="T79" fmla="*/ 1045 h 1724"/>
                    <a:gd name="T80" fmla="*/ 251 w 1905"/>
                    <a:gd name="T81" fmla="*/ 1011 h 1724"/>
                    <a:gd name="T82" fmla="*/ 160 w 1905"/>
                    <a:gd name="T83" fmla="*/ 879 h 1724"/>
                    <a:gd name="T84" fmla="*/ 80 w 1905"/>
                    <a:gd name="T85" fmla="*/ 703 h 1724"/>
                    <a:gd name="T86" fmla="*/ 80 w 1905"/>
                    <a:gd name="T87" fmla="*/ 567 h 1724"/>
                    <a:gd name="T88" fmla="*/ 80 w 1905"/>
                    <a:gd name="T89" fmla="*/ 498 h 1724"/>
                    <a:gd name="T90" fmla="*/ 203 w 1905"/>
                    <a:gd name="T91" fmla="*/ 445 h 1724"/>
                    <a:gd name="T92" fmla="*/ 240 w 1905"/>
                    <a:gd name="T93" fmla="*/ 313 h 172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05"/>
                    <a:gd name="T142" fmla="*/ 0 h 1724"/>
                    <a:gd name="T143" fmla="*/ 1905 w 1905"/>
                    <a:gd name="T144" fmla="*/ 1724 h 172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05" h="1724">
                      <a:moveTo>
                        <a:pt x="240" y="313"/>
                      </a:moveTo>
                      <a:lnTo>
                        <a:pt x="315" y="313"/>
                      </a:lnTo>
                      <a:lnTo>
                        <a:pt x="374" y="352"/>
                      </a:lnTo>
                      <a:lnTo>
                        <a:pt x="374" y="381"/>
                      </a:lnTo>
                      <a:lnTo>
                        <a:pt x="374" y="425"/>
                      </a:lnTo>
                      <a:lnTo>
                        <a:pt x="352" y="464"/>
                      </a:lnTo>
                      <a:lnTo>
                        <a:pt x="315" y="479"/>
                      </a:lnTo>
                      <a:lnTo>
                        <a:pt x="342" y="537"/>
                      </a:lnTo>
                      <a:lnTo>
                        <a:pt x="384" y="581"/>
                      </a:lnTo>
                      <a:lnTo>
                        <a:pt x="443" y="528"/>
                      </a:lnTo>
                      <a:lnTo>
                        <a:pt x="475" y="498"/>
                      </a:lnTo>
                      <a:lnTo>
                        <a:pt x="528" y="445"/>
                      </a:lnTo>
                      <a:lnTo>
                        <a:pt x="528" y="396"/>
                      </a:lnTo>
                      <a:lnTo>
                        <a:pt x="576" y="371"/>
                      </a:lnTo>
                      <a:lnTo>
                        <a:pt x="656" y="332"/>
                      </a:lnTo>
                      <a:lnTo>
                        <a:pt x="710" y="259"/>
                      </a:lnTo>
                      <a:lnTo>
                        <a:pt x="726" y="230"/>
                      </a:lnTo>
                      <a:lnTo>
                        <a:pt x="731" y="74"/>
                      </a:lnTo>
                      <a:lnTo>
                        <a:pt x="779" y="54"/>
                      </a:lnTo>
                      <a:lnTo>
                        <a:pt x="833" y="64"/>
                      </a:lnTo>
                      <a:lnTo>
                        <a:pt x="833" y="118"/>
                      </a:lnTo>
                      <a:lnTo>
                        <a:pt x="822" y="201"/>
                      </a:lnTo>
                      <a:lnTo>
                        <a:pt x="881" y="240"/>
                      </a:lnTo>
                      <a:lnTo>
                        <a:pt x="923" y="269"/>
                      </a:lnTo>
                      <a:lnTo>
                        <a:pt x="934" y="303"/>
                      </a:lnTo>
                      <a:lnTo>
                        <a:pt x="982" y="323"/>
                      </a:lnTo>
                      <a:lnTo>
                        <a:pt x="1073" y="230"/>
                      </a:lnTo>
                      <a:lnTo>
                        <a:pt x="1126" y="249"/>
                      </a:lnTo>
                      <a:lnTo>
                        <a:pt x="1164" y="206"/>
                      </a:lnTo>
                      <a:lnTo>
                        <a:pt x="1148" y="166"/>
                      </a:lnTo>
                      <a:lnTo>
                        <a:pt x="1206" y="64"/>
                      </a:lnTo>
                      <a:lnTo>
                        <a:pt x="1238" y="15"/>
                      </a:lnTo>
                      <a:lnTo>
                        <a:pt x="1297" y="0"/>
                      </a:lnTo>
                      <a:lnTo>
                        <a:pt x="1350" y="15"/>
                      </a:lnTo>
                      <a:lnTo>
                        <a:pt x="1388" y="83"/>
                      </a:lnTo>
                      <a:lnTo>
                        <a:pt x="1436" y="137"/>
                      </a:lnTo>
                      <a:lnTo>
                        <a:pt x="1500" y="176"/>
                      </a:lnTo>
                      <a:lnTo>
                        <a:pt x="1521" y="206"/>
                      </a:lnTo>
                      <a:lnTo>
                        <a:pt x="1510" y="259"/>
                      </a:lnTo>
                      <a:lnTo>
                        <a:pt x="1510" y="362"/>
                      </a:lnTo>
                      <a:lnTo>
                        <a:pt x="1510" y="415"/>
                      </a:lnTo>
                      <a:lnTo>
                        <a:pt x="1489" y="479"/>
                      </a:lnTo>
                      <a:lnTo>
                        <a:pt x="1489" y="537"/>
                      </a:lnTo>
                      <a:lnTo>
                        <a:pt x="1462" y="601"/>
                      </a:lnTo>
                      <a:lnTo>
                        <a:pt x="1462" y="703"/>
                      </a:lnTo>
                      <a:lnTo>
                        <a:pt x="1462" y="767"/>
                      </a:lnTo>
                      <a:lnTo>
                        <a:pt x="1489" y="840"/>
                      </a:lnTo>
                      <a:lnTo>
                        <a:pt x="1521" y="860"/>
                      </a:lnTo>
                      <a:lnTo>
                        <a:pt x="1575" y="816"/>
                      </a:lnTo>
                      <a:lnTo>
                        <a:pt x="1612" y="767"/>
                      </a:lnTo>
                      <a:lnTo>
                        <a:pt x="1660" y="796"/>
                      </a:lnTo>
                      <a:lnTo>
                        <a:pt x="1644" y="845"/>
                      </a:lnTo>
                      <a:lnTo>
                        <a:pt x="1660" y="943"/>
                      </a:lnTo>
                      <a:lnTo>
                        <a:pt x="1665" y="982"/>
                      </a:lnTo>
                      <a:lnTo>
                        <a:pt x="1633" y="1006"/>
                      </a:lnTo>
                      <a:lnTo>
                        <a:pt x="1575" y="1055"/>
                      </a:lnTo>
                      <a:lnTo>
                        <a:pt x="1548" y="1109"/>
                      </a:lnTo>
                      <a:lnTo>
                        <a:pt x="1532" y="1157"/>
                      </a:lnTo>
                      <a:lnTo>
                        <a:pt x="1553" y="1231"/>
                      </a:lnTo>
                      <a:lnTo>
                        <a:pt x="1601" y="1260"/>
                      </a:lnTo>
                      <a:lnTo>
                        <a:pt x="1633" y="1231"/>
                      </a:lnTo>
                      <a:lnTo>
                        <a:pt x="1681" y="1240"/>
                      </a:lnTo>
                      <a:lnTo>
                        <a:pt x="1660" y="1270"/>
                      </a:lnTo>
                      <a:lnTo>
                        <a:pt x="1681" y="1343"/>
                      </a:lnTo>
                      <a:lnTo>
                        <a:pt x="1703" y="1372"/>
                      </a:lnTo>
                      <a:lnTo>
                        <a:pt x="1756" y="1416"/>
                      </a:lnTo>
                      <a:lnTo>
                        <a:pt x="1793" y="1445"/>
                      </a:lnTo>
                      <a:lnTo>
                        <a:pt x="1836" y="1489"/>
                      </a:lnTo>
                      <a:lnTo>
                        <a:pt x="1868" y="1528"/>
                      </a:lnTo>
                      <a:lnTo>
                        <a:pt x="1905" y="1548"/>
                      </a:lnTo>
                      <a:lnTo>
                        <a:pt x="1863" y="1572"/>
                      </a:lnTo>
                      <a:lnTo>
                        <a:pt x="1703" y="1572"/>
                      </a:lnTo>
                      <a:lnTo>
                        <a:pt x="1660" y="1592"/>
                      </a:lnTo>
                      <a:lnTo>
                        <a:pt x="1591" y="1582"/>
                      </a:lnTo>
                      <a:lnTo>
                        <a:pt x="1500" y="1519"/>
                      </a:lnTo>
                      <a:lnTo>
                        <a:pt x="1457" y="1538"/>
                      </a:lnTo>
                      <a:lnTo>
                        <a:pt x="1409" y="1558"/>
                      </a:lnTo>
                      <a:lnTo>
                        <a:pt x="1377" y="1548"/>
                      </a:lnTo>
                      <a:lnTo>
                        <a:pt x="1318" y="1499"/>
                      </a:lnTo>
                      <a:lnTo>
                        <a:pt x="1297" y="1509"/>
                      </a:lnTo>
                      <a:lnTo>
                        <a:pt x="1254" y="1519"/>
                      </a:lnTo>
                      <a:lnTo>
                        <a:pt x="1196" y="1499"/>
                      </a:lnTo>
                      <a:lnTo>
                        <a:pt x="1105" y="1455"/>
                      </a:lnTo>
                      <a:lnTo>
                        <a:pt x="1025" y="1406"/>
                      </a:lnTo>
                      <a:lnTo>
                        <a:pt x="961" y="1343"/>
                      </a:lnTo>
                      <a:lnTo>
                        <a:pt x="923" y="1353"/>
                      </a:lnTo>
                      <a:lnTo>
                        <a:pt x="891" y="1372"/>
                      </a:lnTo>
                      <a:lnTo>
                        <a:pt x="849" y="1372"/>
                      </a:lnTo>
                      <a:lnTo>
                        <a:pt x="790" y="1333"/>
                      </a:lnTo>
                      <a:lnTo>
                        <a:pt x="747" y="1314"/>
                      </a:lnTo>
                      <a:lnTo>
                        <a:pt x="710" y="1323"/>
                      </a:lnTo>
                      <a:lnTo>
                        <a:pt x="678" y="1333"/>
                      </a:lnTo>
                      <a:lnTo>
                        <a:pt x="656" y="1353"/>
                      </a:lnTo>
                      <a:lnTo>
                        <a:pt x="635" y="1382"/>
                      </a:lnTo>
                      <a:lnTo>
                        <a:pt x="646" y="1445"/>
                      </a:lnTo>
                      <a:lnTo>
                        <a:pt x="635" y="1499"/>
                      </a:lnTo>
                      <a:lnTo>
                        <a:pt x="608" y="1582"/>
                      </a:lnTo>
                      <a:lnTo>
                        <a:pt x="587" y="1611"/>
                      </a:lnTo>
                      <a:lnTo>
                        <a:pt x="555" y="1660"/>
                      </a:lnTo>
                      <a:lnTo>
                        <a:pt x="544" y="1685"/>
                      </a:lnTo>
                      <a:lnTo>
                        <a:pt x="496" y="1724"/>
                      </a:lnTo>
                      <a:lnTo>
                        <a:pt x="486" y="1704"/>
                      </a:lnTo>
                      <a:lnTo>
                        <a:pt x="464" y="1685"/>
                      </a:lnTo>
                      <a:lnTo>
                        <a:pt x="464" y="1592"/>
                      </a:lnTo>
                      <a:lnTo>
                        <a:pt x="294" y="1416"/>
                      </a:lnTo>
                      <a:lnTo>
                        <a:pt x="261" y="1323"/>
                      </a:lnTo>
                      <a:lnTo>
                        <a:pt x="203" y="1323"/>
                      </a:lnTo>
                      <a:lnTo>
                        <a:pt x="160" y="1323"/>
                      </a:lnTo>
                      <a:lnTo>
                        <a:pt x="133" y="1333"/>
                      </a:lnTo>
                      <a:lnTo>
                        <a:pt x="101" y="1333"/>
                      </a:lnTo>
                      <a:lnTo>
                        <a:pt x="69" y="1299"/>
                      </a:lnTo>
                      <a:lnTo>
                        <a:pt x="43" y="1279"/>
                      </a:lnTo>
                      <a:lnTo>
                        <a:pt x="43" y="1231"/>
                      </a:lnTo>
                      <a:lnTo>
                        <a:pt x="43" y="1148"/>
                      </a:lnTo>
                      <a:lnTo>
                        <a:pt x="16" y="1128"/>
                      </a:lnTo>
                      <a:lnTo>
                        <a:pt x="0" y="1109"/>
                      </a:lnTo>
                      <a:lnTo>
                        <a:pt x="21" y="1084"/>
                      </a:lnTo>
                      <a:lnTo>
                        <a:pt x="59" y="1045"/>
                      </a:lnTo>
                      <a:lnTo>
                        <a:pt x="80" y="1030"/>
                      </a:lnTo>
                      <a:lnTo>
                        <a:pt x="133" y="1045"/>
                      </a:lnTo>
                      <a:lnTo>
                        <a:pt x="192" y="1074"/>
                      </a:lnTo>
                      <a:lnTo>
                        <a:pt x="224" y="1045"/>
                      </a:lnTo>
                      <a:lnTo>
                        <a:pt x="251" y="1011"/>
                      </a:lnTo>
                      <a:lnTo>
                        <a:pt x="251" y="991"/>
                      </a:lnTo>
                      <a:lnTo>
                        <a:pt x="219" y="943"/>
                      </a:lnTo>
                      <a:lnTo>
                        <a:pt x="160" y="879"/>
                      </a:lnTo>
                      <a:lnTo>
                        <a:pt x="149" y="825"/>
                      </a:lnTo>
                      <a:lnTo>
                        <a:pt x="133" y="757"/>
                      </a:lnTo>
                      <a:lnTo>
                        <a:pt x="80" y="703"/>
                      </a:lnTo>
                      <a:lnTo>
                        <a:pt x="80" y="650"/>
                      </a:lnTo>
                      <a:lnTo>
                        <a:pt x="91" y="611"/>
                      </a:lnTo>
                      <a:lnTo>
                        <a:pt x="80" y="567"/>
                      </a:lnTo>
                      <a:lnTo>
                        <a:pt x="59" y="547"/>
                      </a:lnTo>
                      <a:lnTo>
                        <a:pt x="69" y="518"/>
                      </a:lnTo>
                      <a:lnTo>
                        <a:pt x="80" y="498"/>
                      </a:lnTo>
                      <a:lnTo>
                        <a:pt x="101" y="498"/>
                      </a:lnTo>
                      <a:lnTo>
                        <a:pt x="149" y="498"/>
                      </a:lnTo>
                      <a:lnTo>
                        <a:pt x="203" y="445"/>
                      </a:lnTo>
                      <a:lnTo>
                        <a:pt x="224" y="401"/>
                      </a:lnTo>
                      <a:lnTo>
                        <a:pt x="224" y="381"/>
                      </a:lnTo>
                      <a:lnTo>
                        <a:pt x="240" y="313"/>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55" name="Freeform 20"/>
                <p:cNvSpPr>
                  <a:spLocks/>
                </p:cNvSpPr>
                <p:nvPr/>
              </p:nvSpPr>
              <p:spPr bwMode="auto">
                <a:xfrm>
                  <a:off x="4477409" y="3069406"/>
                  <a:ext cx="508909" cy="430026"/>
                </a:xfrm>
                <a:custGeom>
                  <a:avLst/>
                  <a:gdLst>
                    <a:gd name="T0" fmla="*/ 11 w 1489"/>
                    <a:gd name="T1" fmla="*/ 308 h 1230"/>
                    <a:gd name="T2" fmla="*/ 133 w 1489"/>
                    <a:gd name="T3" fmla="*/ 220 h 1230"/>
                    <a:gd name="T4" fmla="*/ 112 w 1489"/>
                    <a:gd name="T5" fmla="*/ 146 h 1230"/>
                    <a:gd name="T6" fmla="*/ 294 w 1489"/>
                    <a:gd name="T7" fmla="*/ 29 h 1230"/>
                    <a:gd name="T8" fmla="*/ 315 w 1489"/>
                    <a:gd name="T9" fmla="*/ 103 h 1230"/>
                    <a:gd name="T10" fmla="*/ 576 w 1489"/>
                    <a:gd name="T11" fmla="*/ 176 h 1230"/>
                    <a:gd name="T12" fmla="*/ 678 w 1489"/>
                    <a:gd name="T13" fmla="*/ 137 h 1230"/>
                    <a:gd name="T14" fmla="*/ 849 w 1489"/>
                    <a:gd name="T15" fmla="*/ 39 h 1230"/>
                    <a:gd name="T16" fmla="*/ 1003 w 1489"/>
                    <a:gd name="T17" fmla="*/ 103 h 1230"/>
                    <a:gd name="T18" fmla="*/ 1164 w 1489"/>
                    <a:gd name="T19" fmla="*/ 39 h 1230"/>
                    <a:gd name="T20" fmla="*/ 1276 w 1489"/>
                    <a:gd name="T21" fmla="*/ 20 h 1230"/>
                    <a:gd name="T22" fmla="*/ 1302 w 1489"/>
                    <a:gd name="T23" fmla="*/ 122 h 1230"/>
                    <a:gd name="T24" fmla="*/ 1366 w 1489"/>
                    <a:gd name="T25" fmla="*/ 205 h 1230"/>
                    <a:gd name="T26" fmla="*/ 1436 w 1489"/>
                    <a:gd name="T27" fmla="*/ 322 h 1230"/>
                    <a:gd name="T28" fmla="*/ 1489 w 1489"/>
                    <a:gd name="T29" fmla="*/ 434 h 1230"/>
                    <a:gd name="T30" fmla="*/ 1345 w 1489"/>
                    <a:gd name="T31" fmla="*/ 473 h 1230"/>
                    <a:gd name="T32" fmla="*/ 1212 w 1489"/>
                    <a:gd name="T33" fmla="*/ 591 h 1230"/>
                    <a:gd name="T34" fmla="*/ 1094 w 1489"/>
                    <a:gd name="T35" fmla="*/ 649 h 1230"/>
                    <a:gd name="T36" fmla="*/ 982 w 1489"/>
                    <a:gd name="T37" fmla="*/ 703 h 1230"/>
                    <a:gd name="T38" fmla="*/ 1030 w 1489"/>
                    <a:gd name="T39" fmla="*/ 761 h 1230"/>
                    <a:gd name="T40" fmla="*/ 1105 w 1489"/>
                    <a:gd name="T41" fmla="*/ 815 h 1230"/>
                    <a:gd name="T42" fmla="*/ 1041 w 1489"/>
                    <a:gd name="T43" fmla="*/ 874 h 1230"/>
                    <a:gd name="T44" fmla="*/ 961 w 1489"/>
                    <a:gd name="T45" fmla="*/ 898 h 1230"/>
                    <a:gd name="T46" fmla="*/ 950 w 1489"/>
                    <a:gd name="T47" fmla="*/ 981 h 1230"/>
                    <a:gd name="T48" fmla="*/ 881 w 1489"/>
                    <a:gd name="T49" fmla="*/ 1010 h 1230"/>
                    <a:gd name="T50" fmla="*/ 790 w 1489"/>
                    <a:gd name="T51" fmla="*/ 991 h 1230"/>
                    <a:gd name="T52" fmla="*/ 715 w 1489"/>
                    <a:gd name="T53" fmla="*/ 1040 h 1230"/>
                    <a:gd name="T54" fmla="*/ 646 w 1489"/>
                    <a:gd name="T55" fmla="*/ 1157 h 1230"/>
                    <a:gd name="T56" fmla="*/ 576 w 1489"/>
                    <a:gd name="T57" fmla="*/ 1196 h 1230"/>
                    <a:gd name="T58" fmla="*/ 443 w 1489"/>
                    <a:gd name="T59" fmla="*/ 1215 h 1230"/>
                    <a:gd name="T60" fmla="*/ 363 w 1489"/>
                    <a:gd name="T61" fmla="*/ 1176 h 1230"/>
                    <a:gd name="T62" fmla="*/ 283 w 1489"/>
                    <a:gd name="T63" fmla="*/ 1196 h 1230"/>
                    <a:gd name="T64" fmla="*/ 240 w 1489"/>
                    <a:gd name="T65" fmla="*/ 1157 h 1230"/>
                    <a:gd name="T66" fmla="*/ 192 w 1489"/>
                    <a:gd name="T67" fmla="*/ 1196 h 1230"/>
                    <a:gd name="T68" fmla="*/ 123 w 1489"/>
                    <a:gd name="T69" fmla="*/ 1215 h 1230"/>
                    <a:gd name="T70" fmla="*/ 91 w 1489"/>
                    <a:gd name="T71" fmla="*/ 1147 h 1230"/>
                    <a:gd name="T72" fmla="*/ 101 w 1489"/>
                    <a:gd name="T73" fmla="*/ 1010 h 1230"/>
                    <a:gd name="T74" fmla="*/ 133 w 1489"/>
                    <a:gd name="T75" fmla="*/ 874 h 1230"/>
                    <a:gd name="T76" fmla="*/ 133 w 1489"/>
                    <a:gd name="T77" fmla="*/ 791 h 1230"/>
                    <a:gd name="T78" fmla="*/ 149 w 1489"/>
                    <a:gd name="T79" fmla="*/ 649 h 1230"/>
                    <a:gd name="T80" fmla="*/ 160 w 1489"/>
                    <a:gd name="T81" fmla="*/ 576 h 1230"/>
                    <a:gd name="T82" fmla="*/ 80 w 1489"/>
                    <a:gd name="T83" fmla="*/ 527 h 1230"/>
                    <a:gd name="T84" fmla="*/ 21 w 1489"/>
                    <a:gd name="T85" fmla="*/ 454 h 123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89"/>
                    <a:gd name="T130" fmla="*/ 0 h 1230"/>
                    <a:gd name="T131" fmla="*/ 1489 w 1489"/>
                    <a:gd name="T132" fmla="*/ 1230 h 123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89" h="1230">
                      <a:moveTo>
                        <a:pt x="0" y="390"/>
                      </a:moveTo>
                      <a:lnTo>
                        <a:pt x="11" y="308"/>
                      </a:lnTo>
                      <a:lnTo>
                        <a:pt x="59" y="278"/>
                      </a:lnTo>
                      <a:lnTo>
                        <a:pt x="133" y="220"/>
                      </a:lnTo>
                      <a:lnTo>
                        <a:pt x="149" y="185"/>
                      </a:lnTo>
                      <a:lnTo>
                        <a:pt x="112" y="146"/>
                      </a:lnTo>
                      <a:lnTo>
                        <a:pt x="262" y="0"/>
                      </a:lnTo>
                      <a:lnTo>
                        <a:pt x="294" y="29"/>
                      </a:lnTo>
                      <a:lnTo>
                        <a:pt x="315" y="73"/>
                      </a:lnTo>
                      <a:lnTo>
                        <a:pt x="315" y="103"/>
                      </a:lnTo>
                      <a:lnTo>
                        <a:pt x="395" y="122"/>
                      </a:lnTo>
                      <a:lnTo>
                        <a:pt x="576" y="176"/>
                      </a:lnTo>
                      <a:lnTo>
                        <a:pt x="587" y="185"/>
                      </a:lnTo>
                      <a:lnTo>
                        <a:pt x="678" y="137"/>
                      </a:lnTo>
                      <a:lnTo>
                        <a:pt x="790" y="39"/>
                      </a:lnTo>
                      <a:lnTo>
                        <a:pt x="849" y="39"/>
                      </a:lnTo>
                      <a:lnTo>
                        <a:pt x="918" y="83"/>
                      </a:lnTo>
                      <a:lnTo>
                        <a:pt x="1003" y="103"/>
                      </a:lnTo>
                      <a:lnTo>
                        <a:pt x="1121" y="73"/>
                      </a:lnTo>
                      <a:lnTo>
                        <a:pt x="1164" y="39"/>
                      </a:lnTo>
                      <a:lnTo>
                        <a:pt x="1222" y="39"/>
                      </a:lnTo>
                      <a:lnTo>
                        <a:pt x="1276" y="20"/>
                      </a:lnTo>
                      <a:lnTo>
                        <a:pt x="1313" y="73"/>
                      </a:lnTo>
                      <a:lnTo>
                        <a:pt x="1302" y="122"/>
                      </a:lnTo>
                      <a:lnTo>
                        <a:pt x="1313" y="185"/>
                      </a:lnTo>
                      <a:lnTo>
                        <a:pt x="1366" y="205"/>
                      </a:lnTo>
                      <a:lnTo>
                        <a:pt x="1414" y="259"/>
                      </a:lnTo>
                      <a:lnTo>
                        <a:pt x="1436" y="322"/>
                      </a:lnTo>
                      <a:lnTo>
                        <a:pt x="1489" y="390"/>
                      </a:lnTo>
                      <a:lnTo>
                        <a:pt x="1489" y="434"/>
                      </a:lnTo>
                      <a:lnTo>
                        <a:pt x="1414" y="444"/>
                      </a:lnTo>
                      <a:lnTo>
                        <a:pt x="1345" y="473"/>
                      </a:lnTo>
                      <a:lnTo>
                        <a:pt x="1276" y="537"/>
                      </a:lnTo>
                      <a:lnTo>
                        <a:pt x="1212" y="591"/>
                      </a:lnTo>
                      <a:lnTo>
                        <a:pt x="1153" y="630"/>
                      </a:lnTo>
                      <a:lnTo>
                        <a:pt x="1094" y="649"/>
                      </a:lnTo>
                      <a:lnTo>
                        <a:pt x="1003" y="659"/>
                      </a:lnTo>
                      <a:lnTo>
                        <a:pt x="982" y="703"/>
                      </a:lnTo>
                      <a:lnTo>
                        <a:pt x="993" y="742"/>
                      </a:lnTo>
                      <a:lnTo>
                        <a:pt x="1030" y="761"/>
                      </a:lnTo>
                      <a:lnTo>
                        <a:pt x="1073" y="786"/>
                      </a:lnTo>
                      <a:lnTo>
                        <a:pt x="1105" y="815"/>
                      </a:lnTo>
                      <a:lnTo>
                        <a:pt x="1084" y="835"/>
                      </a:lnTo>
                      <a:lnTo>
                        <a:pt x="1041" y="874"/>
                      </a:lnTo>
                      <a:lnTo>
                        <a:pt x="993" y="888"/>
                      </a:lnTo>
                      <a:lnTo>
                        <a:pt x="961" y="898"/>
                      </a:lnTo>
                      <a:lnTo>
                        <a:pt x="971" y="937"/>
                      </a:lnTo>
                      <a:lnTo>
                        <a:pt x="950" y="981"/>
                      </a:lnTo>
                      <a:lnTo>
                        <a:pt x="929" y="1010"/>
                      </a:lnTo>
                      <a:lnTo>
                        <a:pt x="881" y="1010"/>
                      </a:lnTo>
                      <a:lnTo>
                        <a:pt x="838" y="1001"/>
                      </a:lnTo>
                      <a:lnTo>
                        <a:pt x="790" y="991"/>
                      </a:lnTo>
                      <a:lnTo>
                        <a:pt x="737" y="991"/>
                      </a:lnTo>
                      <a:lnTo>
                        <a:pt x="715" y="1040"/>
                      </a:lnTo>
                      <a:lnTo>
                        <a:pt x="689" y="1093"/>
                      </a:lnTo>
                      <a:lnTo>
                        <a:pt x="646" y="1157"/>
                      </a:lnTo>
                      <a:lnTo>
                        <a:pt x="608" y="1186"/>
                      </a:lnTo>
                      <a:lnTo>
                        <a:pt x="576" y="1196"/>
                      </a:lnTo>
                      <a:lnTo>
                        <a:pt x="507" y="1215"/>
                      </a:lnTo>
                      <a:lnTo>
                        <a:pt x="443" y="1215"/>
                      </a:lnTo>
                      <a:lnTo>
                        <a:pt x="395" y="1196"/>
                      </a:lnTo>
                      <a:lnTo>
                        <a:pt x="363" y="1176"/>
                      </a:lnTo>
                      <a:lnTo>
                        <a:pt x="315" y="1186"/>
                      </a:lnTo>
                      <a:lnTo>
                        <a:pt x="283" y="1196"/>
                      </a:lnTo>
                      <a:lnTo>
                        <a:pt x="272" y="1176"/>
                      </a:lnTo>
                      <a:lnTo>
                        <a:pt x="240" y="1157"/>
                      </a:lnTo>
                      <a:lnTo>
                        <a:pt x="214" y="1176"/>
                      </a:lnTo>
                      <a:lnTo>
                        <a:pt x="192" y="1196"/>
                      </a:lnTo>
                      <a:lnTo>
                        <a:pt x="160" y="1230"/>
                      </a:lnTo>
                      <a:lnTo>
                        <a:pt x="123" y="1215"/>
                      </a:lnTo>
                      <a:lnTo>
                        <a:pt x="101" y="1176"/>
                      </a:lnTo>
                      <a:lnTo>
                        <a:pt x="91" y="1147"/>
                      </a:lnTo>
                      <a:lnTo>
                        <a:pt x="101" y="1084"/>
                      </a:lnTo>
                      <a:lnTo>
                        <a:pt x="101" y="1010"/>
                      </a:lnTo>
                      <a:lnTo>
                        <a:pt x="112" y="952"/>
                      </a:lnTo>
                      <a:lnTo>
                        <a:pt x="133" y="874"/>
                      </a:lnTo>
                      <a:lnTo>
                        <a:pt x="133" y="835"/>
                      </a:lnTo>
                      <a:lnTo>
                        <a:pt x="133" y="791"/>
                      </a:lnTo>
                      <a:lnTo>
                        <a:pt x="133" y="742"/>
                      </a:lnTo>
                      <a:lnTo>
                        <a:pt x="149" y="649"/>
                      </a:lnTo>
                      <a:lnTo>
                        <a:pt x="171" y="610"/>
                      </a:lnTo>
                      <a:lnTo>
                        <a:pt x="160" y="576"/>
                      </a:lnTo>
                      <a:lnTo>
                        <a:pt x="123" y="547"/>
                      </a:lnTo>
                      <a:lnTo>
                        <a:pt x="80" y="527"/>
                      </a:lnTo>
                      <a:lnTo>
                        <a:pt x="37" y="473"/>
                      </a:lnTo>
                      <a:lnTo>
                        <a:pt x="21" y="454"/>
                      </a:lnTo>
                      <a:lnTo>
                        <a:pt x="0" y="390"/>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56" name="Freeform 21"/>
                <p:cNvSpPr>
                  <a:spLocks/>
                </p:cNvSpPr>
                <p:nvPr/>
              </p:nvSpPr>
              <p:spPr bwMode="auto">
                <a:xfrm>
                  <a:off x="4940863" y="3247010"/>
                  <a:ext cx="342805" cy="341225"/>
                </a:xfrm>
                <a:custGeom>
                  <a:avLst/>
                  <a:gdLst>
                    <a:gd name="T0" fmla="*/ 325 w 1003"/>
                    <a:gd name="T1" fmla="*/ 29 h 976"/>
                    <a:gd name="T2" fmla="*/ 363 w 1003"/>
                    <a:gd name="T3" fmla="*/ 0 h 976"/>
                    <a:gd name="T4" fmla="*/ 517 w 1003"/>
                    <a:gd name="T5" fmla="*/ 39 h 976"/>
                    <a:gd name="T6" fmla="*/ 699 w 1003"/>
                    <a:gd name="T7" fmla="*/ 88 h 976"/>
                    <a:gd name="T8" fmla="*/ 960 w 1003"/>
                    <a:gd name="T9" fmla="*/ 205 h 976"/>
                    <a:gd name="T10" fmla="*/ 966 w 1003"/>
                    <a:gd name="T11" fmla="*/ 268 h 976"/>
                    <a:gd name="T12" fmla="*/ 891 w 1003"/>
                    <a:gd name="T13" fmla="*/ 293 h 976"/>
                    <a:gd name="T14" fmla="*/ 854 w 1003"/>
                    <a:gd name="T15" fmla="*/ 366 h 976"/>
                    <a:gd name="T16" fmla="*/ 960 w 1003"/>
                    <a:gd name="T17" fmla="*/ 493 h 976"/>
                    <a:gd name="T18" fmla="*/ 902 w 1003"/>
                    <a:gd name="T19" fmla="*/ 624 h 976"/>
                    <a:gd name="T20" fmla="*/ 923 w 1003"/>
                    <a:gd name="T21" fmla="*/ 742 h 976"/>
                    <a:gd name="T22" fmla="*/ 987 w 1003"/>
                    <a:gd name="T23" fmla="*/ 844 h 976"/>
                    <a:gd name="T24" fmla="*/ 1003 w 1003"/>
                    <a:gd name="T25" fmla="*/ 966 h 976"/>
                    <a:gd name="T26" fmla="*/ 912 w 1003"/>
                    <a:gd name="T27" fmla="*/ 976 h 976"/>
                    <a:gd name="T28" fmla="*/ 870 w 1003"/>
                    <a:gd name="T29" fmla="*/ 888 h 976"/>
                    <a:gd name="T30" fmla="*/ 822 w 1003"/>
                    <a:gd name="T31" fmla="*/ 844 h 976"/>
                    <a:gd name="T32" fmla="*/ 742 w 1003"/>
                    <a:gd name="T33" fmla="*/ 908 h 976"/>
                    <a:gd name="T34" fmla="*/ 651 w 1003"/>
                    <a:gd name="T35" fmla="*/ 912 h 976"/>
                    <a:gd name="T36" fmla="*/ 549 w 1003"/>
                    <a:gd name="T37" fmla="*/ 893 h 976"/>
                    <a:gd name="T38" fmla="*/ 496 w 1003"/>
                    <a:gd name="T39" fmla="*/ 893 h 976"/>
                    <a:gd name="T40" fmla="*/ 416 w 1003"/>
                    <a:gd name="T41" fmla="*/ 834 h 976"/>
                    <a:gd name="T42" fmla="*/ 347 w 1003"/>
                    <a:gd name="T43" fmla="*/ 781 h 976"/>
                    <a:gd name="T44" fmla="*/ 235 w 1003"/>
                    <a:gd name="T45" fmla="*/ 825 h 976"/>
                    <a:gd name="T46" fmla="*/ 160 w 1003"/>
                    <a:gd name="T47" fmla="*/ 790 h 976"/>
                    <a:gd name="T48" fmla="*/ 133 w 1003"/>
                    <a:gd name="T49" fmla="*/ 722 h 976"/>
                    <a:gd name="T50" fmla="*/ 101 w 1003"/>
                    <a:gd name="T51" fmla="*/ 649 h 976"/>
                    <a:gd name="T52" fmla="*/ 42 w 1003"/>
                    <a:gd name="T53" fmla="*/ 585 h 976"/>
                    <a:gd name="T54" fmla="*/ 32 w 1003"/>
                    <a:gd name="T55" fmla="*/ 546 h 976"/>
                    <a:gd name="T56" fmla="*/ 10 w 1003"/>
                    <a:gd name="T57" fmla="*/ 463 h 976"/>
                    <a:gd name="T58" fmla="*/ 32 w 1003"/>
                    <a:gd name="T59" fmla="*/ 380 h 976"/>
                    <a:gd name="T60" fmla="*/ 165 w 1003"/>
                    <a:gd name="T61" fmla="*/ 224 h 976"/>
                    <a:gd name="T62" fmla="*/ 187 w 1003"/>
                    <a:gd name="T63" fmla="*/ 170 h 976"/>
                    <a:gd name="T64" fmla="*/ 272 w 1003"/>
                    <a:gd name="T65" fmla="*/ 112 h 976"/>
                    <a:gd name="T66" fmla="*/ 304 w 1003"/>
                    <a:gd name="T67" fmla="*/ 83 h 97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03"/>
                    <a:gd name="T103" fmla="*/ 0 h 976"/>
                    <a:gd name="T104" fmla="*/ 1003 w 1003"/>
                    <a:gd name="T105" fmla="*/ 976 h 97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03" h="976">
                      <a:moveTo>
                        <a:pt x="336" y="29"/>
                      </a:moveTo>
                      <a:lnTo>
                        <a:pt x="325" y="29"/>
                      </a:lnTo>
                      <a:lnTo>
                        <a:pt x="336" y="39"/>
                      </a:lnTo>
                      <a:lnTo>
                        <a:pt x="363" y="0"/>
                      </a:lnTo>
                      <a:lnTo>
                        <a:pt x="427" y="9"/>
                      </a:lnTo>
                      <a:lnTo>
                        <a:pt x="517" y="39"/>
                      </a:lnTo>
                      <a:lnTo>
                        <a:pt x="662" y="102"/>
                      </a:lnTo>
                      <a:lnTo>
                        <a:pt x="699" y="88"/>
                      </a:lnTo>
                      <a:lnTo>
                        <a:pt x="891" y="166"/>
                      </a:lnTo>
                      <a:lnTo>
                        <a:pt x="960" y="205"/>
                      </a:lnTo>
                      <a:lnTo>
                        <a:pt x="982" y="234"/>
                      </a:lnTo>
                      <a:lnTo>
                        <a:pt x="966" y="268"/>
                      </a:lnTo>
                      <a:lnTo>
                        <a:pt x="934" y="283"/>
                      </a:lnTo>
                      <a:lnTo>
                        <a:pt x="891" y="293"/>
                      </a:lnTo>
                      <a:lnTo>
                        <a:pt x="843" y="307"/>
                      </a:lnTo>
                      <a:lnTo>
                        <a:pt x="854" y="366"/>
                      </a:lnTo>
                      <a:lnTo>
                        <a:pt x="944" y="444"/>
                      </a:lnTo>
                      <a:lnTo>
                        <a:pt x="960" y="493"/>
                      </a:lnTo>
                      <a:lnTo>
                        <a:pt x="944" y="556"/>
                      </a:lnTo>
                      <a:lnTo>
                        <a:pt x="902" y="624"/>
                      </a:lnTo>
                      <a:lnTo>
                        <a:pt x="875" y="688"/>
                      </a:lnTo>
                      <a:lnTo>
                        <a:pt x="923" y="742"/>
                      </a:lnTo>
                      <a:lnTo>
                        <a:pt x="982" y="810"/>
                      </a:lnTo>
                      <a:lnTo>
                        <a:pt x="987" y="844"/>
                      </a:lnTo>
                      <a:lnTo>
                        <a:pt x="1003" y="937"/>
                      </a:lnTo>
                      <a:lnTo>
                        <a:pt x="1003" y="966"/>
                      </a:lnTo>
                      <a:lnTo>
                        <a:pt x="966" y="976"/>
                      </a:lnTo>
                      <a:lnTo>
                        <a:pt x="912" y="976"/>
                      </a:lnTo>
                      <a:lnTo>
                        <a:pt x="891" y="947"/>
                      </a:lnTo>
                      <a:lnTo>
                        <a:pt x="870" y="888"/>
                      </a:lnTo>
                      <a:lnTo>
                        <a:pt x="838" y="844"/>
                      </a:lnTo>
                      <a:lnTo>
                        <a:pt x="822" y="844"/>
                      </a:lnTo>
                      <a:lnTo>
                        <a:pt x="790" y="864"/>
                      </a:lnTo>
                      <a:lnTo>
                        <a:pt x="742" y="908"/>
                      </a:lnTo>
                      <a:lnTo>
                        <a:pt x="720" y="912"/>
                      </a:lnTo>
                      <a:lnTo>
                        <a:pt x="651" y="912"/>
                      </a:lnTo>
                      <a:lnTo>
                        <a:pt x="619" y="893"/>
                      </a:lnTo>
                      <a:lnTo>
                        <a:pt x="549" y="893"/>
                      </a:lnTo>
                      <a:lnTo>
                        <a:pt x="517" y="908"/>
                      </a:lnTo>
                      <a:lnTo>
                        <a:pt x="496" y="893"/>
                      </a:lnTo>
                      <a:lnTo>
                        <a:pt x="459" y="873"/>
                      </a:lnTo>
                      <a:lnTo>
                        <a:pt x="416" y="834"/>
                      </a:lnTo>
                      <a:lnTo>
                        <a:pt x="384" y="790"/>
                      </a:lnTo>
                      <a:lnTo>
                        <a:pt x="347" y="781"/>
                      </a:lnTo>
                      <a:lnTo>
                        <a:pt x="277" y="810"/>
                      </a:lnTo>
                      <a:lnTo>
                        <a:pt x="235" y="825"/>
                      </a:lnTo>
                      <a:lnTo>
                        <a:pt x="203" y="825"/>
                      </a:lnTo>
                      <a:lnTo>
                        <a:pt x="160" y="790"/>
                      </a:lnTo>
                      <a:lnTo>
                        <a:pt x="133" y="751"/>
                      </a:lnTo>
                      <a:lnTo>
                        <a:pt x="133" y="722"/>
                      </a:lnTo>
                      <a:lnTo>
                        <a:pt x="133" y="678"/>
                      </a:lnTo>
                      <a:lnTo>
                        <a:pt x="101" y="649"/>
                      </a:lnTo>
                      <a:lnTo>
                        <a:pt x="74" y="605"/>
                      </a:lnTo>
                      <a:lnTo>
                        <a:pt x="42" y="585"/>
                      </a:lnTo>
                      <a:lnTo>
                        <a:pt x="21" y="585"/>
                      </a:lnTo>
                      <a:lnTo>
                        <a:pt x="32" y="546"/>
                      </a:lnTo>
                      <a:lnTo>
                        <a:pt x="21" y="512"/>
                      </a:lnTo>
                      <a:lnTo>
                        <a:pt x="10" y="463"/>
                      </a:lnTo>
                      <a:lnTo>
                        <a:pt x="0" y="419"/>
                      </a:lnTo>
                      <a:lnTo>
                        <a:pt x="32" y="380"/>
                      </a:lnTo>
                      <a:lnTo>
                        <a:pt x="101" y="307"/>
                      </a:lnTo>
                      <a:lnTo>
                        <a:pt x="165" y="224"/>
                      </a:lnTo>
                      <a:lnTo>
                        <a:pt x="187" y="214"/>
                      </a:lnTo>
                      <a:lnTo>
                        <a:pt x="187" y="170"/>
                      </a:lnTo>
                      <a:lnTo>
                        <a:pt x="224" y="141"/>
                      </a:lnTo>
                      <a:lnTo>
                        <a:pt x="272" y="112"/>
                      </a:lnTo>
                      <a:lnTo>
                        <a:pt x="325" y="102"/>
                      </a:lnTo>
                      <a:lnTo>
                        <a:pt x="304" y="83"/>
                      </a:lnTo>
                      <a:lnTo>
                        <a:pt x="336" y="29"/>
                      </a:lnTo>
                      <a:close/>
                    </a:path>
                  </a:pathLst>
                </a:custGeom>
                <a:solidFill>
                  <a:srgbClr val="CC0099"/>
                </a:solid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57" name="Freeform 22"/>
                <p:cNvSpPr>
                  <a:spLocks/>
                </p:cNvSpPr>
                <p:nvPr/>
              </p:nvSpPr>
              <p:spPr bwMode="auto">
                <a:xfrm>
                  <a:off x="4535853" y="3212748"/>
                  <a:ext cx="572823" cy="607632"/>
                </a:xfrm>
                <a:custGeom>
                  <a:avLst/>
                  <a:gdLst>
                    <a:gd name="T0" fmla="*/ 1420 w 1676"/>
                    <a:gd name="T1" fmla="*/ 15 h 1738"/>
                    <a:gd name="T2" fmla="*/ 1553 w 1676"/>
                    <a:gd name="T3" fmla="*/ 93 h 1738"/>
                    <a:gd name="T4" fmla="*/ 1494 w 1676"/>
                    <a:gd name="T5" fmla="*/ 186 h 1738"/>
                    <a:gd name="T6" fmla="*/ 1372 w 1676"/>
                    <a:gd name="T7" fmla="*/ 268 h 1738"/>
                    <a:gd name="T8" fmla="*/ 1340 w 1676"/>
                    <a:gd name="T9" fmla="*/ 322 h 1738"/>
                    <a:gd name="T10" fmla="*/ 1238 w 1676"/>
                    <a:gd name="T11" fmla="*/ 434 h 1738"/>
                    <a:gd name="T12" fmla="*/ 1190 w 1676"/>
                    <a:gd name="T13" fmla="*/ 561 h 1738"/>
                    <a:gd name="T14" fmla="*/ 1190 w 1676"/>
                    <a:gd name="T15" fmla="*/ 674 h 1738"/>
                    <a:gd name="T16" fmla="*/ 1307 w 1676"/>
                    <a:gd name="T17" fmla="*/ 766 h 1738"/>
                    <a:gd name="T18" fmla="*/ 1329 w 1676"/>
                    <a:gd name="T19" fmla="*/ 869 h 1738"/>
                    <a:gd name="T20" fmla="*/ 1441 w 1676"/>
                    <a:gd name="T21" fmla="*/ 908 h 1738"/>
                    <a:gd name="T22" fmla="*/ 1564 w 1676"/>
                    <a:gd name="T23" fmla="*/ 888 h 1738"/>
                    <a:gd name="T24" fmla="*/ 1676 w 1676"/>
                    <a:gd name="T25" fmla="*/ 1010 h 1738"/>
                    <a:gd name="T26" fmla="*/ 1462 w 1676"/>
                    <a:gd name="T27" fmla="*/ 1064 h 1738"/>
                    <a:gd name="T28" fmla="*/ 1137 w 1676"/>
                    <a:gd name="T29" fmla="*/ 1176 h 1738"/>
                    <a:gd name="T30" fmla="*/ 1099 w 1676"/>
                    <a:gd name="T31" fmla="*/ 1323 h 1738"/>
                    <a:gd name="T32" fmla="*/ 1115 w 1676"/>
                    <a:gd name="T33" fmla="*/ 1538 h 1738"/>
                    <a:gd name="T34" fmla="*/ 1190 w 1676"/>
                    <a:gd name="T35" fmla="*/ 1694 h 1738"/>
                    <a:gd name="T36" fmla="*/ 1073 w 1676"/>
                    <a:gd name="T37" fmla="*/ 1723 h 1738"/>
                    <a:gd name="T38" fmla="*/ 987 w 1676"/>
                    <a:gd name="T39" fmla="*/ 1611 h 1738"/>
                    <a:gd name="T40" fmla="*/ 800 w 1676"/>
                    <a:gd name="T41" fmla="*/ 1601 h 1738"/>
                    <a:gd name="T42" fmla="*/ 688 w 1676"/>
                    <a:gd name="T43" fmla="*/ 1611 h 1738"/>
                    <a:gd name="T44" fmla="*/ 550 w 1676"/>
                    <a:gd name="T45" fmla="*/ 1611 h 1738"/>
                    <a:gd name="T46" fmla="*/ 464 w 1676"/>
                    <a:gd name="T47" fmla="*/ 1582 h 1738"/>
                    <a:gd name="T48" fmla="*/ 363 w 1676"/>
                    <a:gd name="T49" fmla="*/ 1518 h 1738"/>
                    <a:gd name="T50" fmla="*/ 224 w 1676"/>
                    <a:gd name="T51" fmla="*/ 1386 h 1738"/>
                    <a:gd name="T52" fmla="*/ 133 w 1676"/>
                    <a:gd name="T53" fmla="*/ 1303 h 1738"/>
                    <a:gd name="T54" fmla="*/ 128 w 1676"/>
                    <a:gd name="T55" fmla="*/ 1220 h 1738"/>
                    <a:gd name="T56" fmla="*/ 37 w 1676"/>
                    <a:gd name="T57" fmla="*/ 1201 h 1738"/>
                    <a:gd name="T58" fmla="*/ 16 w 1676"/>
                    <a:gd name="T59" fmla="*/ 1074 h 1738"/>
                    <a:gd name="T60" fmla="*/ 91 w 1676"/>
                    <a:gd name="T61" fmla="*/ 986 h 1738"/>
                    <a:gd name="T62" fmla="*/ 112 w 1676"/>
                    <a:gd name="T63" fmla="*/ 888 h 1738"/>
                    <a:gd name="T64" fmla="*/ 128 w 1676"/>
                    <a:gd name="T65" fmla="*/ 796 h 1738"/>
                    <a:gd name="T66" fmla="*/ 251 w 1676"/>
                    <a:gd name="T67" fmla="*/ 805 h 1738"/>
                    <a:gd name="T68" fmla="*/ 437 w 1676"/>
                    <a:gd name="T69" fmla="*/ 766 h 1738"/>
                    <a:gd name="T70" fmla="*/ 544 w 1676"/>
                    <a:gd name="T71" fmla="*/ 630 h 1738"/>
                    <a:gd name="T72" fmla="*/ 651 w 1676"/>
                    <a:gd name="T73" fmla="*/ 591 h 1738"/>
                    <a:gd name="T74" fmla="*/ 758 w 1676"/>
                    <a:gd name="T75" fmla="*/ 600 h 1738"/>
                    <a:gd name="T76" fmla="*/ 800 w 1676"/>
                    <a:gd name="T77" fmla="*/ 478 h 1738"/>
                    <a:gd name="T78" fmla="*/ 934 w 1676"/>
                    <a:gd name="T79" fmla="*/ 405 h 1738"/>
                    <a:gd name="T80" fmla="*/ 854 w 1676"/>
                    <a:gd name="T81" fmla="*/ 351 h 1738"/>
                    <a:gd name="T82" fmla="*/ 822 w 1676"/>
                    <a:gd name="T83" fmla="*/ 303 h 1738"/>
                    <a:gd name="T84" fmla="*/ 822 w 1676"/>
                    <a:gd name="T85" fmla="*/ 249 h 1738"/>
                    <a:gd name="T86" fmla="*/ 934 w 1676"/>
                    <a:gd name="T87" fmla="*/ 229 h 1738"/>
                    <a:gd name="T88" fmla="*/ 1035 w 1676"/>
                    <a:gd name="T89" fmla="*/ 176 h 1738"/>
                    <a:gd name="T90" fmla="*/ 1147 w 1676"/>
                    <a:gd name="T91" fmla="*/ 83 h 1738"/>
                    <a:gd name="T92" fmla="*/ 1249 w 1676"/>
                    <a:gd name="T93" fmla="*/ 44 h 173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676"/>
                    <a:gd name="T142" fmla="*/ 0 h 1738"/>
                    <a:gd name="T143" fmla="*/ 1676 w 1676"/>
                    <a:gd name="T144" fmla="*/ 1738 h 173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676" h="1738">
                      <a:moveTo>
                        <a:pt x="1307" y="20"/>
                      </a:moveTo>
                      <a:lnTo>
                        <a:pt x="1372" y="0"/>
                      </a:lnTo>
                      <a:lnTo>
                        <a:pt x="1420" y="15"/>
                      </a:lnTo>
                      <a:lnTo>
                        <a:pt x="1484" y="44"/>
                      </a:lnTo>
                      <a:lnTo>
                        <a:pt x="1553" y="73"/>
                      </a:lnTo>
                      <a:lnTo>
                        <a:pt x="1553" y="93"/>
                      </a:lnTo>
                      <a:lnTo>
                        <a:pt x="1532" y="117"/>
                      </a:lnTo>
                      <a:lnTo>
                        <a:pt x="1484" y="166"/>
                      </a:lnTo>
                      <a:lnTo>
                        <a:pt x="1494" y="186"/>
                      </a:lnTo>
                      <a:lnTo>
                        <a:pt x="1452" y="200"/>
                      </a:lnTo>
                      <a:lnTo>
                        <a:pt x="1420" y="229"/>
                      </a:lnTo>
                      <a:lnTo>
                        <a:pt x="1372" y="268"/>
                      </a:lnTo>
                      <a:lnTo>
                        <a:pt x="1361" y="293"/>
                      </a:lnTo>
                      <a:lnTo>
                        <a:pt x="1372" y="312"/>
                      </a:lnTo>
                      <a:lnTo>
                        <a:pt x="1340" y="322"/>
                      </a:lnTo>
                      <a:lnTo>
                        <a:pt x="1318" y="361"/>
                      </a:lnTo>
                      <a:lnTo>
                        <a:pt x="1281" y="391"/>
                      </a:lnTo>
                      <a:lnTo>
                        <a:pt x="1238" y="434"/>
                      </a:lnTo>
                      <a:lnTo>
                        <a:pt x="1206" y="478"/>
                      </a:lnTo>
                      <a:lnTo>
                        <a:pt x="1185" y="508"/>
                      </a:lnTo>
                      <a:lnTo>
                        <a:pt x="1190" y="561"/>
                      </a:lnTo>
                      <a:lnTo>
                        <a:pt x="1217" y="600"/>
                      </a:lnTo>
                      <a:lnTo>
                        <a:pt x="1206" y="630"/>
                      </a:lnTo>
                      <a:lnTo>
                        <a:pt x="1190" y="674"/>
                      </a:lnTo>
                      <a:lnTo>
                        <a:pt x="1249" y="703"/>
                      </a:lnTo>
                      <a:lnTo>
                        <a:pt x="1281" y="742"/>
                      </a:lnTo>
                      <a:lnTo>
                        <a:pt x="1307" y="766"/>
                      </a:lnTo>
                      <a:lnTo>
                        <a:pt x="1318" y="786"/>
                      </a:lnTo>
                      <a:lnTo>
                        <a:pt x="1307" y="825"/>
                      </a:lnTo>
                      <a:lnTo>
                        <a:pt x="1329" y="869"/>
                      </a:lnTo>
                      <a:lnTo>
                        <a:pt x="1350" y="908"/>
                      </a:lnTo>
                      <a:lnTo>
                        <a:pt x="1382" y="927"/>
                      </a:lnTo>
                      <a:lnTo>
                        <a:pt x="1441" y="908"/>
                      </a:lnTo>
                      <a:lnTo>
                        <a:pt x="1484" y="888"/>
                      </a:lnTo>
                      <a:lnTo>
                        <a:pt x="1521" y="869"/>
                      </a:lnTo>
                      <a:lnTo>
                        <a:pt x="1564" y="888"/>
                      </a:lnTo>
                      <a:lnTo>
                        <a:pt x="1601" y="927"/>
                      </a:lnTo>
                      <a:lnTo>
                        <a:pt x="1644" y="971"/>
                      </a:lnTo>
                      <a:lnTo>
                        <a:pt x="1676" y="1010"/>
                      </a:lnTo>
                      <a:lnTo>
                        <a:pt x="1622" y="1035"/>
                      </a:lnTo>
                      <a:lnTo>
                        <a:pt x="1521" y="1045"/>
                      </a:lnTo>
                      <a:lnTo>
                        <a:pt x="1462" y="1064"/>
                      </a:lnTo>
                      <a:lnTo>
                        <a:pt x="1318" y="1093"/>
                      </a:lnTo>
                      <a:lnTo>
                        <a:pt x="1217" y="1137"/>
                      </a:lnTo>
                      <a:lnTo>
                        <a:pt x="1137" y="1176"/>
                      </a:lnTo>
                      <a:lnTo>
                        <a:pt x="1099" y="1201"/>
                      </a:lnTo>
                      <a:lnTo>
                        <a:pt x="1099" y="1250"/>
                      </a:lnTo>
                      <a:lnTo>
                        <a:pt x="1099" y="1323"/>
                      </a:lnTo>
                      <a:lnTo>
                        <a:pt x="1073" y="1460"/>
                      </a:lnTo>
                      <a:lnTo>
                        <a:pt x="1057" y="1499"/>
                      </a:lnTo>
                      <a:lnTo>
                        <a:pt x="1115" y="1538"/>
                      </a:lnTo>
                      <a:lnTo>
                        <a:pt x="1190" y="1611"/>
                      </a:lnTo>
                      <a:lnTo>
                        <a:pt x="1206" y="1655"/>
                      </a:lnTo>
                      <a:lnTo>
                        <a:pt x="1190" y="1694"/>
                      </a:lnTo>
                      <a:lnTo>
                        <a:pt x="1137" y="1718"/>
                      </a:lnTo>
                      <a:lnTo>
                        <a:pt x="1073" y="1738"/>
                      </a:lnTo>
                      <a:lnTo>
                        <a:pt x="1073" y="1723"/>
                      </a:lnTo>
                      <a:lnTo>
                        <a:pt x="1035" y="1684"/>
                      </a:lnTo>
                      <a:lnTo>
                        <a:pt x="1014" y="1635"/>
                      </a:lnTo>
                      <a:lnTo>
                        <a:pt x="987" y="1611"/>
                      </a:lnTo>
                      <a:lnTo>
                        <a:pt x="923" y="1591"/>
                      </a:lnTo>
                      <a:lnTo>
                        <a:pt x="854" y="1582"/>
                      </a:lnTo>
                      <a:lnTo>
                        <a:pt x="800" y="1601"/>
                      </a:lnTo>
                      <a:lnTo>
                        <a:pt x="779" y="1635"/>
                      </a:lnTo>
                      <a:lnTo>
                        <a:pt x="731" y="1645"/>
                      </a:lnTo>
                      <a:lnTo>
                        <a:pt x="688" y="1611"/>
                      </a:lnTo>
                      <a:lnTo>
                        <a:pt x="640" y="1611"/>
                      </a:lnTo>
                      <a:lnTo>
                        <a:pt x="587" y="1621"/>
                      </a:lnTo>
                      <a:lnTo>
                        <a:pt x="550" y="1611"/>
                      </a:lnTo>
                      <a:lnTo>
                        <a:pt x="507" y="1601"/>
                      </a:lnTo>
                      <a:lnTo>
                        <a:pt x="475" y="1591"/>
                      </a:lnTo>
                      <a:lnTo>
                        <a:pt x="464" y="1582"/>
                      </a:lnTo>
                      <a:lnTo>
                        <a:pt x="427" y="1572"/>
                      </a:lnTo>
                      <a:lnTo>
                        <a:pt x="384" y="1552"/>
                      </a:lnTo>
                      <a:lnTo>
                        <a:pt x="363" y="1518"/>
                      </a:lnTo>
                      <a:lnTo>
                        <a:pt x="304" y="1460"/>
                      </a:lnTo>
                      <a:lnTo>
                        <a:pt x="272" y="1425"/>
                      </a:lnTo>
                      <a:lnTo>
                        <a:pt x="224" y="1386"/>
                      </a:lnTo>
                      <a:lnTo>
                        <a:pt x="192" y="1362"/>
                      </a:lnTo>
                      <a:lnTo>
                        <a:pt x="160" y="1333"/>
                      </a:lnTo>
                      <a:lnTo>
                        <a:pt x="133" y="1303"/>
                      </a:lnTo>
                      <a:lnTo>
                        <a:pt x="133" y="1279"/>
                      </a:lnTo>
                      <a:lnTo>
                        <a:pt x="128" y="1230"/>
                      </a:lnTo>
                      <a:lnTo>
                        <a:pt x="128" y="1220"/>
                      </a:lnTo>
                      <a:lnTo>
                        <a:pt x="101" y="1211"/>
                      </a:lnTo>
                      <a:lnTo>
                        <a:pt x="69" y="1230"/>
                      </a:lnTo>
                      <a:lnTo>
                        <a:pt x="37" y="1201"/>
                      </a:lnTo>
                      <a:lnTo>
                        <a:pt x="21" y="1157"/>
                      </a:lnTo>
                      <a:lnTo>
                        <a:pt x="0" y="1118"/>
                      </a:lnTo>
                      <a:lnTo>
                        <a:pt x="16" y="1074"/>
                      </a:lnTo>
                      <a:lnTo>
                        <a:pt x="21" y="1045"/>
                      </a:lnTo>
                      <a:lnTo>
                        <a:pt x="59" y="1010"/>
                      </a:lnTo>
                      <a:lnTo>
                        <a:pt x="91" y="986"/>
                      </a:lnTo>
                      <a:lnTo>
                        <a:pt x="133" y="952"/>
                      </a:lnTo>
                      <a:lnTo>
                        <a:pt x="128" y="923"/>
                      </a:lnTo>
                      <a:lnTo>
                        <a:pt x="112" y="888"/>
                      </a:lnTo>
                      <a:lnTo>
                        <a:pt x="112" y="849"/>
                      </a:lnTo>
                      <a:lnTo>
                        <a:pt x="112" y="820"/>
                      </a:lnTo>
                      <a:lnTo>
                        <a:pt x="128" y="796"/>
                      </a:lnTo>
                      <a:lnTo>
                        <a:pt x="181" y="757"/>
                      </a:lnTo>
                      <a:lnTo>
                        <a:pt x="224" y="796"/>
                      </a:lnTo>
                      <a:lnTo>
                        <a:pt x="251" y="805"/>
                      </a:lnTo>
                      <a:lnTo>
                        <a:pt x="315" y="805"/>
                      </a:lnTo>
                      <a:lnTo>
                        <a:pt x="405" y="786"/>
                      </a:lnTo>
                      <a:lnTo>
                        <a:pt x="437" y="766"/>
                      </a:lnTo>
                      <a:lnTo>
                        <a:pt x="475" y="737"/>
                      </a:lnTo>
                      <a:lnTo>
                        <a:pt x="507" y="693"/>
                      </a:lnTo>
                      <a:lnTo>
                        <a:pt x="544" y="630"/>
                      </a:lnTo>
                      <a:lnTo>
                        <a:pt x="550" y="581"/>
                      </a:lnTo>
                      <a:lnTo>
                        <a:pt x="619" y="571"/>
                      </a:lnTo>
                      <a:lnTo>
                        <a:pt x="651" y="591"/>
                      </a:lnTo>
                      <a:lnTo>
                        <a:pt x="699" y="600"/>
                      </a:lnTo>
                      <a:lnTo>
                        <a:pt x="731" y="600"/>
                      </a:lnTo>
                      <a:lnTo>
                        <a:pt x="758" y="600"/>
                      </a:lnTo>
                      <a:lnTo>
                        <a:pt x="800" y="517"/>
                      </a:lnTo>
                      <a:lnTo>
                        <a:pt x="779" y="498"/>
                      </a:lnTo>
                      <a:lnTo>
                        <a:pt x="800" y="478"/>
                      </a:lnTo>
                      <a:lnTo>
                        <a:pt x="822" y="478"/>
                      </a:lnTo>
                      <a:lnTo>
                        <a:pt x="843" y="478"/>
                      </a:lnTo>
                      <a:lnTo>
                        <a:pt x="934" y="405"/>
                      </a:lnTo>
                      <a:lnTo>
                        <a:pt x="923" y="391"/>
                      </a:lnTo>
                      <a:lnTo>
                        <a:pt x="902" y="376"/>
                      </a:lnTo>
                      <a:lnTo>
                        <a:pt x="854" y="351"/>
                      </a:lnTo>
                      <a:lnTo>
                        <a:pt x="832" y="332"/>
                      </a:lnTo>
                      <a:lnTo>
                        <a:pt x="822" y="322"/>
                      </a:lnTo>
                      <a:lnTo>
                        <a:pt x="822" y="303"/>
                      </a:lnTo>
                      <a:lnTo>
                        <a:pt x="811" y="293"/>
                      </a:lnTo>
                      <a:lnTo>
                        <a:pt x="811" y="259"/>
                      </a:lnTo>
                      <a:lnTo>
                        <a:pt x="822" y="249"/>
                      </a:lnTo>
                      <a:lnTo>
                        <a:pt x="843" y="249"/>
                      </a:lnTo>
                      <a:lnTo>
                        <a:pt x="902" y="229"/>
                      </a:lnTo>
                      <a:lnTo>
                        <a:pt x="934" y="229"/>
                      </a:lnTo>
                      <a:lnTo>
                        <a:pt x="982" y="220"/>
                      </a:lnTo>
                      <a:lnTo>
                        <a:pt x="1003" y="200"/>
                      </a:lnTo>
                      <a:lnTo>
                        <a:pt x="1035" y="176"/>
                      </a:lnTo>
                      <a:lnTo>
                        <a:pt x="1073" y="146"/>
                      </a:lnTo>
                      <a:lnTo>
                        <a:pt x="1115" y="117"/>
                      </a:lnTo>
                      <a:lnTo>
                        <a:pt x="1147" y="83"/>
                      </a:lnTo>
                      <a:lnTo>
                        <a:pt x="1169" y="63"/>
                      </a:lnTo>
                      <a:lnTo>
                        <a:pt x="1206" y="44"/>
                      </a:lnTo>
                      <a:lnTo>
                        <a:pt x="1249" y="44"/>
                      </a:lnTo>
                      <a:lnTo>
                        <a:pt x="1307" y="20"/>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grpSp>
          <p:grpSp>
            <p:nvGrpSpPr>
              <p:cNvPr id="25" name="Gruppo 38"/>
              <p:cNvGrpSpPr/>
              <p:nvPr/>
            </p:nvGrpSpPr>
            <p:grpSpPr>
              <a:xfrm>
                <a:off x="3756927" y="3656927"/>
                <a:ext cx="1684154" cy="1964824"/>
                <a:chOff x="3756927" y="3656927"/>
                <a:chExt cx="1684154" cy="1964824"/>
              </a:xfrm>
              <a:grpFill/>
            </p:grpSpPr>
            <p:sp>
              <p:nvSpPr>
                <p:cNvPr id="39" name="Freeform 30"/>
                <p:cNvSpPr>
                  <a:spLocks/>
                </p:cNvSpPr>
                <p:nvPr/>
              </p:nvSpPr>
              <p:spPr bwMode="auto">
                <a:xfrm>
                  <a:off x="4321907" y="4392504"/>
                  <a:ext cx="91204" cy="46041"/>
                </a:xfrm>
                <a:custGeom>
                  <a:avLst/>
                  <a:gdLst>
                    <a:gd name="T0" fmla="*/ 112 w 267"/>
                    <a:gd name="T1" fmla="*/ 0 h 132"/>
                    <a:gd name="T2" fmla="*/ 80 w 267"/>
                    <a:gd name="T3" fmla="*/ 29 h 132"/>
                    <a:gd name="T4" fmla="*/ 43 w 267"/>
                    <a:gd name="T5" fmla="*/ 29 h 132"/>
                    <a:gd name="T6" fmla="*/ 0 w 267"/>
                    <a:gd name="T7" fmla="*/ 29 h 132"/>
                    <a:gd name="T8" fmla="*/ 11 w 267"/>
                    <a:gd name="T9" fmla="*/ 63 h 132"/>
                    <a:gd name="T10" fmla="*/ 22 w 267"/>
                    <a:gd name="T11" fmla="*/ 83 h 132"/>
                    <a:gd name="T12" fmla="*/ 102 w 267"/>
                    <a:gd name="T13" fmla="*/ 102 h 132"/>
                    <a:gd name="T14" fmla="*/ 182 w 267"/>
                    <a:gd name="T15" fmla="*/ 122 h 132"/>
                    <a:gd name="T16" fmla="*/ 225 w 267"/>
                    <a:gd name="T17" fmla="*/ 132 h 132"/>
                    <a:gd name="T18" fmla="*/ 246 w 267"/>
                    <a:gd name="T19" fmla="*/ 102 h 132"/>
                    <a:gd name="T20" fmla="*/ 267 w 267"/>
                    <a:gd name="T21" fmla="*/ 83 h 132"/>
                    <a:gd name="T22" fmla="*/ 267 w 267"/>
                    <a:gd name="T23" fmla="*/ 39 h 132"/>
                    <a:gd name="T24" fmla="*/ 246 w 267"/>
                    <a:gd name="T25" fmla="*/ 0 h 132"/>
                    <a:gd name="T26" fmla="*/ 214 w 267"/>
                    <a:gd name="T27" fmla="*/ 0 h 132"/>
                    <a:gd name="T28" fmla="*/ 171 w 267"/>
                    <a:gd name="T29" fmla="*/ 20 h 132"/>
                    <a:gd name="T30" fmla="*/ 112 w 267"/>
                    <a:gd name="T31" fmla="*/ 0 h 1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7"/>
                    <a:gd name="T49" fmla="*/ 0 h 132"/>
                    <a:gd name="T50" fmla="*/ 267 w 267"/>
                    <a:gd name="T51" fmla="*/ 132 h 13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7" h="132">
                      <a:moveTo>
                        <a:pt x="112" y="0"/>
                      </a:moveTo>
                      <a:lnTo>
                        <a:pt x="80" y="29"/>
                      </a:lnTo>
                      <a:lnTo>
                        <a:pt x="43" y="29"/>
                      </a:lnTo>
                      <a:lnTo>
                        <a:pt x="0" y="29"/>
                      </a:lnTo>
                      <a:lnTo>
                        <a:pt x="11" y="63"/>
                      </a:lnTo>
                      <a:lnTo>
                        <a:pt x="22" y="83"/>
                      </a:lnTo>
                      <a:lnTo>
                        <a:pt x="102" y="102"/>
                      </a:lnTo>
                      <a:lnTo>
                        <a:pt x="182" y="122"/>
                      </a:lnTo>
                      <a:lnTo>
                        <a:pt x="225" y="132"/>
                      </a:lnTo>
                      <a:lnTo>
                        <a:pt x="246" y="102"/>
                      </a:lnTo>
                      <a:lnTo>
                        <a:pt x="267" y="83"/>
                      </a:lnTo>
                      <a:lnTo>
                        <a:pt x="267" y="39"/>
                      </a:lnTo>
                      <a:lnTo>
                        <a:pt x="246" y="0"/>
                      </a:lnTo>
                      <a:lnTo>
                        <a:pt x="214" y="0"/>
                      </a:lnTo>
                      <a:lnTo>
                        <a:pt x="171" y="20"/>
                      </a:lnTo>
                      <a:lnTo>
                        <a:pt x="112" y="0"/>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grpSp>
              <p:nvGrpSpPr>
                <p:cNvPr id="40" name="Gruppo 37"/>
                <p:cNvGrpSpPr/>
                <p:nvPr/>
              </p:nvGrpSpPr>
              <p:grpSpPr>
                <a:xfrm>
                  <a:off x="3756927" y="3656927"/>
                  <a:ext cx="1684154" cy="1964824"/>
                  <a:chOff x="3756927" y="3656927"/>
                  <a:chExt cx="1684154" cy="1964824"/>
                </a:xfrm>
                <a:grpFill/>
              </p:grpSpPr>
              <p:sp>
                <p:nvSpPr>
                  <p:cNvPr id="41" name="Freeform 8"/>
                  <p:cNvSpPr>
                    <a:spLocks/>
                  </p:cNvSpPr>
                  <p:nvPr/>
                </p:nvSpPr>
                <p:spPr bwMode="auto">
                  <a:xfrm>
                    <a:off x="5023836" y="4433224"/>
                    <a:ext cx="417245" cy="358292"/>
                  </a:xfrm>
                  <a:custGeom>
                    <a:avLst/>
                    <a:gdLst>
                      <a:gd name="T0" fmla="*/ 1 w 1206"/>
                      <a:gd name="T1" fmla="*/ 0 h 1039"/>
                      <a:gd name="T2" fmla="*/ 1 w 1206"/>
                      <a:gd name="T3" fmla="*/ 0 h 1039"/>
                      <a:gd name="T4" fmla="*/ 1 w 1206"/>
                      <a:gd name="T5" fmla="*/ 0 h 1039"/>
                      <a:gd name="T6" fmla="*/ 1 w 1206"/>
                      <a:gd name="T7" fmla="*/ 0 h 1039"/>
                      <a:gd name="T8" fmla="*/ 1 w 1206"/>
                      <a:gd name="T9" fmla="*/ 0 h 1039"/>
                      <a:gd name="T10" fmla="*/ 1 w 1206"/>
                      <a:gd name="T11" fmla="*/ 1 h 1039"/>
                      <a:gd name="T12" fmla="*/ 1 w 1206"/>
                      <a:gd name="T13" fmla="*/ 1 h 1039"/>
                      <a:gd name="T14" fmla="*/ 1 w 1206"/>
                      <a:gd name="T15" fmla="*/ 1 h 1039"/>
                      <a:gd name="T16" fmla="*/ 1 w 1206"/>
                      <a:gd name="T17" fmla="*/ 1 h 1039"/>
                      <a:gd name="T18" fmla="*/ 1 w 1206"/>
                      <a:gd name="T19" fmla="*/ 1 h 1039"/>
                      <a:gd name="T20" fmla="*/ 1 w 1206"/>
                      <a:gd name="T21" fmla="*/ 1 h 1039"/>
                      <a:gd name="T22" fmla="*/ 1 w 1206"/>
                      <a:gd name="T23" fmla="*/ 1 h 1039"/>
                      <a:gd name="T24" fmla="*/ 1 w 1206"/>
                      <a:gd name="T25" fmla="*/ 1 h 1039"/>
                      <a:gd name="T26" fmla="*/ 1 w 1206"/>
                      <a:gd name="T27" fmla="*/ 1 h 1039"/>
                      <a:gd name="T28" fmla="*/ 1 w 1206"/>
                      <a:gd name="T29" fmla="*/ 1 h 1039"/>
                      <a:gd name="T30" fmla="*/ 1 w 1206"/>
                      <a:gd name="T31" fmla="*/ 1 h 1039"/>
                      <a:gd name="T32" fmla="*/ 1 w 1206"/>
                      <a:gd name="T33" fmla="*/ 1 h 1039"/>
                      <a:gd name="T34" fmla="*/ 1 w 1206"/>
                      <a:gd name="T35" fmla="*/ 1 h 1039"/>
                      <a:gd name="T36" fmla="*/ 1 w 1206"/>
                      <a:gd name="T37" fmla="*/ 1 h 1039"/>
                      <a:gd name="T38" fmla="*/ 1 w 1206"/>
                      <a:gd name="T39" fmla="*/ 1 h 1039"/>
                      <a:gd name="T40" fmla="*/ 1 w 1206"/>
                      <a:gd name="T41" fmla="*/ 1 h 1039"/>
                      <a:gd name="T42" fmla="*/ 1 w 1206"/>
                      <a:gd name="T43" fmla="*/ 1 h 1039"/>
                      <a:gd name="T44" fmla="*/ 1 w 1206"/>
                      <a:gd name="T45" fmla="*/ 1 h 1039"/>
                      <a:gd name="T46" fmla="*/ 1 w 1206"/>
                      <a:gd name="T47" fmla="*/ 1 h 1039"/>
                      <a:gd name="T48" fmla="*/ 1 w 1206"/>
                      <a:gd name="T49" fmla="*/ 1 h 1039"/>
                      <a:gd name="T50" fmla="*/ 1 w 1206"/>
                      <a:gd name="T51" fmla="*/ 1 h 1039"/>
                      <a:gd name="T52" fmla="*/ 1 w 1206"/>
                      <a:gd name="T53" fmla="*/ 1 h 1039"/>
                      <a:gd name="T54" fmla="*/ 1 w 1206"/>
                      <a:gd name="T55" fmla="*/ 1 h 1039"/>
                      <a:gd name="T56" fmla="*/ 1 w 1206"/>
                      <a:gd name="T57" fmla="*/ 1 h 1039"/>
                      <a:gd name="T58" fmla="*/ 1 w 1206"/>
                      <a:gd name="T59" fmla="*/ 1 h 1039"/>
                      <a:gd name="T60" fmla="*/ 1 w 1206"/>
                      <a:gd name="T61" fmla="*/ 1 h 1039"/>
                      <a:gd name="T62" fmla="*/ 1 w 1206"/>
                      <a:gd name="T63" fmla="*/ 1 h 1039"/>
                      <a:gd name="T64" fmla="*/ 1 w 1206"/>
                      <a:gd name="T65" fmla="*/ 1 h 1039"/>
                      <a:gd name="T66" fmla="*/ 1 w 1206"/>
                      <a:gd name="T67" fmla="*/ 1 h 1039"/>
                      <a:gd name="T68" fmla="*/ 0 w 1206"/>
                      <a:gd name="T69" fmla="*/ 1 h 1039"/>
                      <a:gd name="T70" fmla="*/ 0 w 1206"/>
                      <a:gd name="T71" fmla="*/ 1 h 1039"/>
                      <a:gd name="T72" fmla="*/ 0 w 1206"/>
                      <a:gd name="T73" fmla="*/ 1 h 1039"/>
                      <a:gd name="T74" fmla="*/ 0 w 1206"/>
                      <a:gd name="T75" fmla="*/ 1 h 1039"/>
                      <a:gd name="T76" fmla="*/ 0 w 1206"/>
                      <a:gd name="T77" fmla="*/ 1 h 1039"/>
                      <a:gd name="T78" fmla="*/ 0 w 1206"/>
                      <a:gd name="T79" fmla="*/ 1 h 1039"/>
                      <a:gd name="T80" fmla="*/ 0 w 1206"/>
                      <a:gd name="T81" fmla="*/ 1 h 1039"/>
                      <a:gd name="T82" fmla="*/ 0 w 1206"/>
                      <a:gd name="T83" fmla="*/ 1 h 1039"/>
                      <a:gd name="T84" fmla="*/ 0 w 1206"/>
                      <a:gd name="T85" fmla="*/ 1 h 1039"/>
                      <a:gd name="T86" fmla="*/ 0 w 1206"/>
                      <a:gd name="T87" fmla="*/ 1 h 1039"/>
                      <a:gd name="T88" fmla="*/ 0 w 1206"/>
                      <a:gd name="T89" fmla="*/ 1 h 1039"/>
                      <a:gd name="T90" fmla="*/ 0 w 1206"/>
                      <a:gd name="T91" fmla="*/ 1 h 1039"/>
                      <a:gd name="T92" fmla="*/ 0 w 1206"/>
                      <a:gd name="T93" fmla="*/ 1 h 1039"/>
                      <a:gd name="T94" fmla="*/ 0 w 1206"/>
                      <a:gd name="T95" fmla="*/ 1 h 1039"/>
                      <a:gd name="T96" fmla="*/ 0 w 1206"/>
                      <a:gd name="T97" fmla="*/ 0 h 1039"/>
                      <a:gd name="T98" fmla="*/ 0 w 1206"/>
                      <a:gd name="T99" fmla="*/ 0 h 1039"/>
                      <a:gd name="T100" fmla="*/ 0 w 1206"/>
                      <a:gd name="T101" fmla="*/ 0 h 1039"/>
                      <a:gd name="T102" fmla="*/ 0 w 1206"/>
                      <a:gd name="T103" fmla="*/ 0 h 1039"/>
                      <a:gd name="T104" fmla="*/ 0 w 1206"/>
                      <a:gd name="T105" fmla="*/ 0 h 1039"/>
                      <a:gd name="T106" fmla="*/ 0 w 1206"/>
                      <a:gd name="T107" fmla="*/ 0 h 1039"/>
                      <a:gd name="T108" fmla="*/ 0 w 1206"/>
                      <a:gd name="T109" fmla="*/ 0 h 1039"/>
                      <a:gd name="T110" fmla="*/ 0 w 1206"/>
                      <a:gd name="T111" fmla="*/ 0 h 1039"/>
                      <a:gd name="T112" fmla="*/ 0 w 1206"/>
                      <a:gd name="T113" fmla="*/ 0 h 1039"/>
                      <a:gd name="T114" fmla="*/ 0 w 1206"/>
                      <a:gd name="T115" fmla="*/ 0 h 1039"/>
                      <a:gd name="T116" fmla="*/ 0 w 1206"/>
                      <a:gd name="T117" fmla="*/ 0 h 1039"/>
                      <a:gd name="T118" fmla="*/ 1 w 1206"/>
                      <a:gd name="T119" fmla="*/ 0 h 1039"/>
                      <a:gd name="T120" fmla="*/ 1 w 1206"/>
                      <a:gd name="T121" fmla="*/ 0 h 1039"/>
                      <a:gd name="T122" fmla="*/ 1 w 1206"/>
                      <a:gd name="T123" fmla="*/ 0 h 1039"/>
                      <a:gd name="T124" fmla="*/ 1 w 1206"/>
                      <a:gd name="T125" fmla="*/ 0 h 103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06"/>
                      <a:gd name="T190" fmla="*/ 0 h 1039"/>
                      <a:gd name="T191" fmla="*/ 1206 w 1206"/>
                      <a:gd name="T192" fmla="*/ 1039 h 103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06" h="1039">
                        <a:moveTo>
                          <a:pt x="619" y="0"/>
                        </a:moveTo>
                        <a:lnTo>
                          <a:pt x="688" y="146"/>
                        </a:lnTo>
                        <a:lnTo>
                          <a:pt x="731" y="249"/>
                        </a:lnTo>
                        <a:lnTo>
                          <a:pt x="758" y="297"/>
                        </a:lnTo>
                        <a:lnTo>
                          <a:pt x="768" y="371"/>
                        </a:lnTo>
                        <a:lnTo>
                          <a:pt x="859" y="434"/>
                        </a:lnTo>
                        <a:lnTo>
                          <a:pt x="934" y="493"/>
                        </a:lnTo>
                        <a:lnTo>
                          <a:pt x="1046" y="585"/>
                        </a:lnTo>
                        <a:lnTo>
                          <a:pt x="1152" y="649"/>
                        </a:lnTo>
                        <a:lnTo>
                          <a:pt x="1206" y="698"/>
                        </a:lnTo>
                        <a:lnTo>
                          <a:pt x="1185" y="742"/>
                        </a:lnTo>
                        <a:lnTo>
                          <a:pt x="1152" y="761"/>
                        </a:lnTo>
                        <a:lnTo>
                          <a:pt x="1131" y="771"/>
                        </a:lnTo>
                        <a:lnTo>
                          <a:pt x="1136" y="815"/>
                        </a:lnTo>
                        <a:lnTo>
                          <a:pt x="1104" y="834"/>
                        </a:lnTo>
                        <a:lnTo>
                          <a:pt x="1072" y="854"/>
                        </a:lnTo>
                        <a:lnTo>
                          <a:pt x="1040" y="854"/>
                        </a:lnTo>
                        <a:lnTo>
                          <a:pt x="950" y="917"/>
                        </a:lnTo>
                        <a:lnTo>
                          <a:pt x="934" y="883"/>
                        </a:lnTo>
                        <a:lnTo>
                          <a:pt x="891" y="854"/>
                        </a:lnTo>
                        <a:lnTo>
                          <a:pt x="843" y="825"/>
                        </a:lnTo>
                        <a:lnTo>
                          <a:pt x="811" y="834"/>
                        </a:lnTo>
                        <a:lnTo>
                          <a:pt x="790" y="854"/>
                        </a:lnTo>
                        <a:lnTo>
                          <a:pt x="790" y="883"/>
                        </a:lnTo>
                        <a:lnTo>
                          <a:pt x="822" y="917"/>
                        </a:lnTo>
                        <a:lnTo>
                          <a:pt x="800" y="947"/>
                        </a:lnTo>
                        <a:lnTo>
                          <a:pt x="758" y="956"/>
                        </a:lnTo>
                        <a:lnTo>
                          <a:pt x="731" y="976"/>
                        </a:lnTo>
                        <a:lnTo>
                          <a:pt x="720" y="1010"/>
                        </a:lnTo>
                        <a:lnTo>
                          <a:pt x="688" y="1030"/>
                        </a:lnTo>
                        <a:lnTo>
                          <a:pt x="656" y="1039"/>
                        </a:lnTo>
                        <a:lnTo>
                          <a:pt x="587" y="1030"/>
                        </a:lnTo>
                        <a:lnTo>
                          <a:pt x="496" y="1020"/>
                        </a:lnTo>
                        <a:lnTo>
                          <a:pt x="427" y="976"/>
                        </a:lnTo>
                        <a:lnTo>
                          <a:pt x="363" y="927"/>
                        </a:lnTo>
                        <a:lnTo>
                          <a:pt x="272" y="854"/>
                        </a:lnTo>
                        <a:lnTo>
                          <a:pt x="240" y="825"/>
                        </a:lnTo>
                        <a:lnTo>
                          <a:pt x="192" y="815"/>
                        </a:lnTo>
                        <a:lnTo>
                          <a:pt x="101" y="800"/>
                        </a:lnTo>
                        <a:lnTo>
                          <a:pt x="42" y="800"/>
                        </a:lnTo>
                        <a:lnTo>
                          <a:pt x="21" y="771"/>
                        </a:lnTo>
                        <a:lnTo>
                          <a:pt x="10" y="717"/>
                        </a:lnTo>
                        <a:lnTo>
                          <a:pt x="21" y="649"/>
                        </a:lnTo>
                        <a:lnTo>
                          <a:pt x="42" y="595"/>
                        </a:lnTo>
                        <a:lnTo>
                          <a:pt x="32" y="576"/>
                        </a:lnTo>
                        <a:lnTo>
                          <a:pt x="21" y="527"/>
                        </a:lnTo>
                        <a:lnTo>
                          <a:pt x="0" y="473"/>
                        </a:lnTo>
                        <a:lnTo>
                          <a:pt x="0" y="434"/>
                        </a:lnTo>
                        <a:lnTo>
                          <a:pt x="21" y="415"/>
                        </a:lnTo>
                        <a:lnTo>
                          <a:pt x="42" y="400"/>
                        </a:lnTo>
                        <a:lnTo>
                          <a:pt x="32" y="351"/>
                        </a:lnTo>
                        <a:lnTo>
                          <a:pt x="42" y="317"/>
                        </a:lnTo>
                        <a:lnTo>
                          <a:pt x="101" y="268"/>
                        </a:lnTo>
                        <a:lnTo>
                          <a:pt x="160" y="268"/>
                        </a:lnTo>
                        <a:lnTo>
                          <a:pt x="213" y="249"/>
                        </a:lnTo>
                        <a:lnTo>
                          <a:pt x="245" y="210"/>
                        </a:lnTo>
                        <a:lnTo>
                          <a:pt x="240" y="175"/>
                        </a:lnTo>
                        <a:lnTo>
                          <a:pt x="315" y="102"/>
                        </a:lnTo>
                        <a:lnTo>
                          <a:pt x="405" y="112"/>
                        </a:lnTo>
                        <a:lnTo>
                          <a:pt x="443" y="73"/>
                        </a:lnTo>
                        <a:lnTo>
                          <a:pt x="517" y="63"/>
                        </a:lnTo>
                        <a:lnTo>
                          <a:pt x="565" y="34"/>
                        </a:lnTo>
                        <a:lnTo>
                          <a:pt x="619" y="0"/>
                        </a:lnTo>
                        <a:close/>
                      </a:path>
                    </a:pathLst>
                  </a:custGeom>
                  <a:solidFill>
                    <a:srgbClr val="CC0099"/>
                  </a:solid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42" name="Freeform 24"/>
                  <p:cNvSpPr>
                    <a:spLocks/>
                  </p:cNvSpPr>
                  <p:nvPr/>
                </p:nvSpPr>
                <p:spPr bwMode="auto">
                  <a:xfrm>
                    <a:off x="3756927" y="4850541"/>
                    <a:ext cx="432109" cy="771210"/>
                  </a:xfrm>
                  <a:custGeom>
                    <a:avLst/>
                    <a:gdLst>
                      <a:gd name="T0" fmla="*/ 42 w 1265"/>
                      <a:gd name="T1" fmla="*/ 269 h 2211"/>
                      <a:gd name="T2" fmla="*/ 58 w 1265"/>
                      <a:gd name="T3" fmla="*/ 381 h 2211"/>
                      <a:gd name="T4" fmla="*/ 37 w 1265"/>
                      <a:gd name="T5" fmla="*/ 488 h 2211"/>
                      <a:gd name="T6" fmla="*/ 42 w 1265"/>
                      <a:gd name="T7" fmla="*/ 571 h 2211"/>
                      <a:gd name="T8" fmla="*/ 155 w 1265"/>
                      <a:gd name="T9" fmla="*/ 630 h 2211"/>
                      <a:gd name="T10" fmla="*/ 171 w 1265"/>
                      <a:gd name="T11" fmla="*/ 825 h 2211"/>
                      <a:gd name="T12" fmla="*/ 192 w 1265"/>
                      <a:gd name="T13" fmla="*/ 971 h 2211"/>
                      <a:gd name="T14" fmla="*/ 181 w 1265"/>
                      <a:gd name="T15" fmla="*/ 1074 h 2211"/>
                      <a:gd name="T16" fmla="*/ 128 w 1265"/>
                      <a:gd name="T17" fmla="*/ 1201 h 2211"/>
                      <a:gd name="T18" fmla="*/ 171 w 1265"/>
                      <a:gd name="T19" fmla="*/ 1303 h 2211"/>
                      <a:gd name="T20" fmla="*/ 181 w 1265"/>
                      <a:gd name="T21" fmla="*/ 1416 h 2211"/>
                      <a:gd name="T22" fmla="*/ 90 w 1265"/>
                      <a:gd name="T23" fmla="*/ 1508 h 2211"/>
                      <a:gd name="T24" fmla="*/ 58 w 1265"/>
                      <a:gd name="T25" fmla="*/ 1621 h 2211"/>
                      <a:gd name="T26" fmla="*/ 16 w 1265"/>
                      <a:gd name="T27" fmla="*/ 1743 h 2211"/>
                      <a:gd name="T28" fmla="*/ 37 w 1265"/>
                      <a:gd name="T29" fmla="*/ 1870 h 2211"/>
                      <a:gd name="T30" fmla="*/ 133 w 1265"/>
                      <a:gd name="T31" fmla="*/ 1962 h 2211"/>
                      <a:gd name="T32" fmla="*/ 171 w 1265"/>
                      <a:gd name="T33" fmla="*/ 2138 h 2211"/>
                      <a:gd name="T34" fmla="*/ 261 w 1265"/>
                      <a:gd name="T35" fmla="*/ 2128 h 2211"/>
                      <a:gd name="T36" fmla="*/ 405 w 1265"/>
                      <a:gd name="T37" fmla="*/ 2211 h 2211"/>
                      <a:gd name="T38" fmla="*/ 544 w 1265"/>
                      <a:gd name="T39" fmla="*/ 2089 h 2211"/>
                      <a:gd name="T40" fmla="*/ 566 w 1265"/>
                      <a:gd name="T41" fmla="*/ 1992 h 2211"/>
                      <a:gd name="T42" fmla="*/ 635 w 1265"/>
                      <a:gd name="T43" fmla="*/ 1943 h 2211"/>
                      <a:gd name="T44" fmla="*/ 779 w 1265"/>
                      <a:gd name="T45" fmla="*/ 1982 h 2211"/>
                      <a:gd name="T46" fmla="*/ 928 w 1265"/>
                      <a:gd name="T47" fmla="*/ 2036 h 2211"/>
                      <a:gd name="T48" fmla="*/ 950 w 1265"/>
                      <a:gd name="T49" fmla="*/ 1674 h 2211"/>
                      <a:gd name="T50" fmla="*/ 1105 w 1265"/>
                      <a:gd name="T51" fmla="*/ 1147 h 2211"/>
                      <a:gd name="T52" fmla="*/ 1243 w 1265"/>
                      <a:gd name="T53" fmla="*/ 840 h 2211"/>
                      <a:gd name="T54" fmla="*/ 1222 w 1265"/>
                      <a:gd name="T55" fmla="*/ 742 h 2211"/>
                      <a:gd name="T56" fmla="*/ 1195 w 1265"/>
                      <a:gd name="T57" fmla="*/ 581 h 2211"/>
                      <a:gd name="T58" fmla="*/ 1174 w 1265"/>
                      <a:gd name="T59" fmla="*/ 425 h 2211"/>
                      <a:gd name="T60" fmla="*/ 1094 w 1265"/>
                      <a:gd name="T61" fmla="*/ 186 h 2211"/>
                      <a:gd name="T62" fmla="*/ 1041 w 1265"/>
                      <a:gd name="T63" fmla="*/ 73 h 2211"/>
                      <a:gd name="T64" fmla="*/ 912 w 1265"/>
                      <a:gd name="T65" fmla="*/ 73 h 2211"/>
                      <a:gd name="T66" fmla="*/ 779 w 1265"/>
                      <a:gd name="T67" fmla="*/ 83 h 2211"/>
                      <a:gd name="T68" fmla="*/ 710 w 1265"/>
                      <a:gd name="T69" fmla="*/ 146 h 2211"/>
                      <a:gd name="T70" fmla="*/ 619 w 1265"/>
                      <a:gd name="T71" fmla="*/ 200 h 2211"/>
                      <a:gd name="T72" fmla="*/ 507 w 1265"/>
                      <a:gd name="T73" fmla="*/ 312 h 2211"/>
                      <a:gd name="T74" fmla="*/ 405 w 1265"/>
                      <a:gd name="T75" fmla="*/ 303 h 2211"/>
                      <a:gd name="T76" fmla="*/ 304 w 1265"/>
                      <a:gd name="T77" fmla="*/ 395 h 2211"/>
                      <a:gd name="T78" fmla="*/ 181 w 1265"/>
                      <a:gd name="T79" fmla="*/ 332 h 2211"/>
                      <a:gd name="T80" fmla="*/ 101 w 1265"/>
                      <a:gd name="T81" fmla="*/ 303 h 221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65"/>
                      <a:gd name="T124" fmla="*/ 0 h 2211"/>
                      <a:gd name="T125" fmla="*/ 1265 w 1265"/>
                      <a:gd name="T126" fmla="*/ 2211 h 221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65" h="2211">
                        <a:moveTo>
                          <a:pt x="101" y="229"/>
                        </a:moveTo>
                        <a:lnTo>
                          <a:pt x="42" y="269"/>
                        </a:lnTo>
                        <a:lnTo>
                          <a:pt x="42" y="332"/>
                        </a:lnTo>
                        <a:lnTo>
                          <a:pt x="58" y="381"/>
                        </a:lnTo>
                        <a:lnTo>
                          <a:pt x="16" y="434"/>
                        </a:lnTo>
                        <a:lnTo>
                          <a:pt x="37" y="488"/>
                        </a:lnTo>
                        <a:lnTo>
                          <a:pt x="16" y="557"/>
                        </a:lnTo>
                        <a:lnTo>
                          <a:pt x="42" y="571"/>
                        </a:lnTo>
                        <a:lnTo>
                          <a:pt x="128" y="557"/>
                        </a:lnTo>
                        <a:lnTo>
                          <a:pt x="155" y="630"/>
                        </a:lnTo>
                        <a:lnTo>
                          <a:pt x="181" y="742"/>
                        </a:lnTo>
                        <a:lnTo>
                          <a:pt x="171" y="825"/>
                        </a:lnTo>
                        <a:lnTo>
                          <a:pt x="213" y="898"/>
                        </a:lnTo>
                        <a:lnTo>
                          <a:pt x="192" y="971"/>
                        </a:lnTo>
                        <a:lnTo>
                          <a:pt x="181" y="1010"/>
                        </a:lnTo>
                        <a:lnTo>
                          <a:pt x="181" y="1074"/>
                        </a:lnTo>
                        <a:lnTo>
                          <a:pt x="128" y="1128"/>
                        </a:lnTo>
                        <a:lnTo>
                          <a:pt x="128" y="1201"/>
                        </a:lnTo>
                        <a:lnTo>
                          <a:pt x="128" y="1250"/>
                        </a:lnTo>
                        <a:lnTo>
                          <a:pt x="171" y="1303"/>
                        </a:lnTo>
                        <a:lnTo>
                          <a:pt x="181" y="1352"/>
                        </a:lnTo>
                        <a:lnTo>
                          <a:pt x="181" y="1416"/>
                        </a:lnTo>
                        <a:lnTo>
                          <a:pt x="112" y="1474"/>
                        </a:lnTo>
                        <a:lnTo>
                          <a:pt x="90" y="1508"/>
                        </a:lnTo>
                        <a:lnTo>
                          <a:pt x="80" y="1591"/>
                        </a:lnTo>
                        <a:lnTo>
                          <a:pt x="58" y="1621"/>
                        </a:lnTo>
                        <a:lnTo>
                          <a:pt x="21" y="1640"/>
                        </a:lnTo>
                        <a:lnTo>
                          <a:pt x="16" y="1743"/>
                        </a:lnTo>
                        <a:lnTo>
                          <a:pt x="0" y="1826"/>
                        </a:lnTo>
                        <a:lnTo>
                          <a:pt x="37" y="1870"/>
                        </a:lnTo>
                        <a:lnTo>
                          <a:pt x="90" y="1933"/>
                        </a:lnTo>
                        <a:lnTo>
                          <a:pt x="133" y="1962"/>
                        </a:lnTo>
                        <a:lnTo>
                          <a:pt x="165" y="2045"/>
                        </a:lnTo>
                        <a:lnTo>
                          <a:pt x="171" y="2138"/>
                        </a:lnTo>
                        <a:lnTo>
                          <a:pt x="213" y="2177"/>
                        </a:lnTo>
                        <a:lnTo>
                          <a:pt x="261" y="2128"/>
                        </a:lnTo>
                        <a:lnTo>
                          <a:pt x="304" y="2128"/>
                        </a:lnTo>
                        <a:lnTo>
                          <a:pt x="405" y="2211"/>
                        </a:lnTo>
                        <a:lnTo>
                          <a:pt x="453" y="2138"/>
                        </a:lnTo>
                        <a:lnTo>
                          <a:pt x="544" y="2089"/>
                        </a:lnTo>
                        <a:lnTo>
                          <a:pt x="598" y="2065"/>
                        </a:lnTo>
                        <a:lnTo>
                          <a:pt x="566" y="1992"/>
                        </a:lnTo>
                        <a:lnTo>
                          <a:pt x="555" y="1933"/>
                        </a:lnTo>
                        <a:lnTo>
                          <a:pt x="635" y="1943"/>
                        </a:lnTo>
                        <a:lnTo>
                          <a:pt x="731" y="1909"/>
                        </a:lnTo>
                        <a:lnTo>
                          <a:pt x="779" y="1982"/>
                        </a:lnTo>
                        <a:lnTo>
                          <a:pt x="822" y="1992"/>
                        </a:lnTo>
                        <a:lnTo>
                          <a:pt x="928" y="2036"/>
                        </a:lnTo>
                        <a:lnTo>
                          <a:pt x="960" y="2016"/>
                        </a:lnTo>
                        <a:lnTo>
                          <a:pt x="950" y="1674"/>
                        </a:lnTo>
                        <a:lnTo>
                          <a:pt x="1019" y="1469"/>
                        </a:lnTo>
                        <a:lnTo>
                          <a:pt x="1105" y="1147"/>
                        </a:lnTo>
                        <a:lnTo>
                          <a:pt x="1115" y="952"/>
                        </a:lnTo>
                        <a:lnTo>
                          <a:pt x="1243" y="840"/>
                        </a:lnTo>
                        <a:lnTo>
                          <a:pt x="1265" y="796"/>
                        </a:lnTo>
                        <a:lnTo>
                          <a:pt x="1222" y="742"/>
                        </a:lnTo>
                        <a:lnTo>
                          <a:pt x="1206" y="659"/>
                        </a:lnTo>
                        <a:lnTo>
                          <a:pt x="1195" y="581"/>
                        </a:lnTo>
                        <a:lnTo>
                          <a:pt x="1137" y="498"/>
                        </a:lnTo>
                        <a:lnTo>
                          <a:pt x="1174" y="425"/>
                        </a:lnTo>
                        <a:lnTo>
                          <a:pt x="1094" y="361"/>
                        </a:lnTo>
                        <a:lnTo>
                          <a:pt x="1094" y="186"/>
                        </a:lnTo>
                        <a:lnTo>
                          <a:pt x="1025" y="137"/>
                        </a:lnTo>
                        <a:lnTo>
                          <a:pt x="1041" y="73"/>
                        </a:lnTo>
                        <a:lnTo>
                          <a:pt x="960" y="54"/>
                        </a:lnTo>
                        <a:lnTo>
                          <a:pt x="912" y="73"/>
                        </a:lnTo>
                        <a:lnTo>
                          <a:pt x="870" y="0"/>
                        </a:lnTo>
                        <a:lnTo>
                          <a:pt x="779" y="83"/>
                        </a:lnTo>
                        <a:lnTo>
                          <a:pt x="768" y="127"/>
                        </a:lnTo>
                        <a:lnTo>
                          <a:pt x="710" y="146"/>
                        </a:lnTo>
                        <a:lnTo>
                          <a:pt x="678" y="137"/>
                        </a:lnTo>
                        <a:lnTo>
                          <a:pt x="619" y="200"/>
                        </a:lnTo>
                        <a:lnTo>
                          <a:pt x="608" y="239"/>
                        </a:lnTo>
                        <a:lnTo>
                          <a:pt x="507" y="312"/>
                        </a:lnTo>
                        <a:lnTo>
                          <a:pt x="475" y="293"/>
                        </a:lnTo>
                        <a:lnTo>
                          <a:pt x="405" y="303"/>
                        </a:lnTo>
                        <a:lnTo>
                          <a:pt x="373" y="351"/>
                        </a:lnTo>
                        <a:lnTo>
                          <a:pt x="304" y="395"/>
                        </a:lnTo>
                        <a:lnTo>
                          <a:pt x="235" y="381"/>
                        </a:lnTo>
                        <a:lnTo>
                          <a:pt x="181" y="332"/>
                        </a:lnTo>
                        <a:lnTo>
                          <a:pt x="149" y="332"/>
                        </a:lnTo>
                        <a:lnTo>
                          <a:pt x="101" y="303"/>
                        </a:lnTo>
                        <a:lnTo>
                          <a:pt x="101" y="229"/>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43" name="Freeform 25"/>
                  <p:cNvSpPr>
                    <a:spLocks/>
                  </p:cNvSpPr>
                  <p:nvPr/>
                </p:nvSpPr>
                <p:spPr bwMode="auto">
                  <a:xfrm>
                    <a:off x="4757783" y="4193390"/>
                    <a:ext cx="340907" cy="378105"/>
                  </a:xfrm>
                  <a:custGeom>
                    <a:avLst/>
                    <a:gdLst>
                      <a:gd name="T0" fmla="*/ 977 w 998"/>
                      <a:gd name="T1" fmla="*/ 771 h 1084"/>
                      <a:gd name="T2" fmla="*/ 843 w 998"/>
                      <a:gd name="T3" fmla="*/ 669 h 1084"/>
                      <a:gd name="T4" fmla="*/ 726 w 998"/>
                      <a:gd name="T5" fmla="*/ 610 h 1084"/>
                      <a:gd name="T6" fmla="*/ 721 w 998"/>
                      <a:gd name="T7" fmla="*/ 444 h 1084"/>
                      <a:gd name="T8" fmla="*/ 705 w 998"/>
                      <a:gd name="T9" fmla="*/ 278 h 1084"/>
                      <a:gd name="T10" fmla="*/ 560 w 998"/>
                      <a:gd name="T11" fmla="*/ 185 h 1084"/>
                      <a:gd name="T12" fmla="*/ 438 w 998"/>
                      <a:gd name="T13" fmla="*/ 112 h 1084"/>
                      <a:gd name="T14" fmla="*/ 347 w 998"/>
                      <a:gd name="T15" fmla="*/ 54 h 1084"/>
                      <a:gd name="T16" fmla="*/ 299 w 998"/>
                      <a:gd name="T17" fmla="*/ 0 h 1084"/>
                      <a:gd name="T18" fmla="*/ 224 w 998"/>
                      <a:gd name="T19" fmla="*/ 19 h 1084"/>
                      <a:gd name="T20" fmla="*/ 235 w 998"/>
                      <a:gd name="T21" fmla="*/ 137 h 1084"/>
                      <a:gd name="T22" fmla="*/ 278 w 998"/>
                      <a:gd name="T23" fmla="*/ 244 h 1084"/>
                      <a:gd name="T24" fmla="*/ 187 w 998"/>
                      <a:gd name="T25" fmla="*/ 278 h 1084"/>
                      <a:gd name="T26" fmla="*/ 96 w 998"/>
                      <a:gd name="T27" fmla="*/ 351 h 1084"/>
                      <a:gd name="T28" fmla="*/ 123 w 998"/>
                      <a:gd name="T29" fmla="*/ 454 h 1084"/>
                      <a:gd name="T30" fmla="*/ 112 w 998"/>
                      <a:gd name="T31" fmla="*/ 483 h 1084"/>
                      <a:gd name="T32" fmla="*/ 75 w 998"/>
                      <a:gd name="T33" fmla="*/ 566 h 1084"/>
                      <a:gd name="T34" fmla="*/ 11 w 998"/>
                      <a:gd name="T35" fmla="*/ 639 h 1084"/>
                      <a:gd name="T36" fmla="*/ 0 w 998"/>
                      <a:gd name="T37" fmla="*/ 703 h 1084"/>
                      <a:gd name="T38" fmla="*/ 53 w 998"/>
                      <a:gd name="T39" fmla="*/ 752 h 1084"/>
                      <a:gd name="T40" fmla="*/ 0 w 998"/>
                      <a:gd name="T41" fmla="*/ 815 h 1084"/>
                      <a:gd name="T42" fmla="*/ 91 w 998"/>
                      <a:gd name="T43" fmla="*/ 844 h 1084"/>
                      <a:gd name="T44" fmla="*/ 203 w 998"/>
                      <a:gd name="T45" fmla="*/ 864 h 1084"/>
                      <a:gd name="T46" fmla="*/ 235 w 998"/>
                      <a:gd name="T47" fmla="*/ 966 h 1084"/>
                      <a:gd name="T48" fmla="*/ 294 w 998"/>
                      <a:gd name="T49" fmla="*/ 1010 h 1084"/>
                      <a:gd name="T50" fmla="*/ 358 w 998"/>
                      <a:gd name="T51" fmla="*/ 1069 h 1084"/>
                      <a:gd name="T52" fmla="*/ 480 w 998"/>
                      <a:gd name="T53" fmla="*/ 1084 h 1084"/>
                      <a:gd name="T54" fmla="*/ 539 w 998"/>
                      <a:gd name="T55" fmla="*/ 1030 h 1084"/>
                      <a:gd name="T56" fmla="*/ 630 w 998"/>
                      <a:gd name="T57" fmla="*/ 991 h 1084"/>
                      <a:gd name="T58" fmla="*/ 726 w 998"/>
                      <a:gd name="T59" fmla="*/ 947 h 1084"/>
                      <a:gd name="T60" fmla="*/ 774 w 998"/>
                      <a:gd name="T61" fmla="*/ 888 h 1084"/>
                      <a:gd name="T62" fmla="*/ 875 w 998"/>
                      <a:gd name="T63" fmla="*/ 888 h 1084"/>
                      <a:gd name="T64" fmla="*/ 998 w 998"/>
                      <a:gd name="T65" fmla="*/ 825 h 10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98"/>
                      <a:gd name="T100" fmla="*/ 0 h 1084"/>
                      <a:gd name="T101" fmla="*/ 998 w 998"/>
                      <a:gd name="T102" fmla="*/ 1084 h 10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98" h="1084">
                        <a:moveTo>
                          <a:pt x="998" y="825"/>
                        </a:moveTo>
                        <a:lnTo>
                          <a:pt x="977" y="771"/>
                        </a:lnTo>
                        <a:lnTo>
                          <a:pt x="923" y="732"/>
                        </a:lnTo>
                        <a:lnTo>
                          <a:pt x="843" y="669"/>
                        </a:lnTo>
                        <a:lnTo>
                          <a:pt x="774" y="639"/>
                        </a:lnTo>
                        <a:lnTo>
                          <a:pt x="726" y="610"/>
                        </a:lnTo>
                        <a:lnTo>
                          <a:pt x="742" y="508"/>
                        </a:lnTo>
                        <a:lnTo>
                          <a:pt x="721" y="444"/>
                        </a:lnTo>
                        <a:lnTo>
                          <a:pt x="705" y="381"/>
                        </a:lnTo>
                        <a:lnTo>
                          <a:pt x="705" y="278"/>
                        </a:lnTo>
                        <a:lnTo>
                          <a:pt x="640" y="239"/>
                        </a:lnTo>
                        <a:lnTo>
                          <a:pt x="560" y="185"/>
                        </a:lnTo>
                        <a:lnTo>
                          <a:pt x="502" y="176"/>
                        </a:lnTo>
                        <a:lnTo>
                          <a:pt x="438" y="112"/>
                        </a:lnTo>
                        <a:lnTo>
                          <a:pt x="406" y="54"/>
                        </a:lnTo>
                        <a:lnTo>
                          <a:pt x="347" y="54"/>
                        </a:lnTo>
                        <a:lnTo>
                          <a:pt x="299" y="54"/>
                        </a:lnTo>
                        <a:lnTo>
                          <a:pt x="299" y="0"/>
                        </a:lnTo>
                        <a:lnTo>
                          <a:pt x="267" y="29"/>
                        </a:lnTo>
                        <a:lnTo>
                          <a:pt x="224" y="19"/>
                        </a:lnTo>
                        <a:lnTo>
                          <a:pt x="203" y="73"/>
                        </a:lnTo>
                        <a:lnTo>
                          <a:pt x="235" y="137"/>
                        </a:lnTo>
                        <a:lnTo>
                          <a:pt x="267" y="205"/>
                        </a:lnTo>
                        <a:lnTo>
                          <a:pt x="278" y="244"/>
                        </a:lnTo>
                        <a:lnTo>
                          <a:pt x="256" y="268"/>
                        </a:lnTo>
                        <a:lnTo>
                          <a:pt x="187" y="278"/>
                        </a:lnTo>
                        <a:lnTo>
                          <a:pt x="133" y="307"/>
                        </a:lnTo>
                        <a:lnTo>
                          <a:pt x="96" y="351"/>
                        </a:lnTo>
                        <a:lnTo>
                          <a:pt x="123" y="410"/>
                        </a:lnTo>
                        <a:lnTo>
                          <a:pt x="123" y="454"/>
                        </a:lnTo>
                        <a:lnTo>
                          <a:pt x="96" y="454"/>
                        </a:lnTo>
                        <a:lnTo>
                          <a:pt x="112" y="483"/>
                        </a:lnTo>
                        <a:lnTo>
                          <a:pt x="53" y="527"/>
                        </a:lnTo>
                        <a:lnTo>
                          <a:pt x="75" y="566"/>
                        </a:lnTo>
                        <a:lnTo>
                          <a:pt x="64" y="600"/>
                        </a:lnTo>
                        <a:lnTo>
                          <a:pt x="11" y="639"/>
                        </a:lnTo>
                        <a:lnTo>
                          <a:pt x="21" y="683"/>
                        </a:lnTo>
                        <a:lnTo>
                          <a:pt x="0" y="703"/>
                        </a:lnTo>
                        <a:lnTo>
                          <a:pt x="53" y="722"/>
                        </a:lnTo>
                        <a:lnTo>
                          <a:pt x="53" y="752"/>
                        </a:lnTo>
                        <a:lnTo>
                          <a:pt x="32" y="771"/>
                        </a:lnTo>
                        <a:lnTo>
                          <a:pt x="0" y="815"/>
                        </a:lnTo>
                        <a:lnTo>
                          <a:pt x="32" y="879"/>
                        </a:lnTo>
                        <a:lnTo>
                          <a:pt x="91" y="844"/>
                        </a:lnTo>
                        <a:lnTo>
                          <a:pt x="165" y="844"/>
                        </a:lnTo>
                        <a:lnTo>
                          <a:pt x="203" y="864"/>
                        </a:lnTo>
                        <a:lnTo>
                          <a:pt x="213" y="918"/>
                        </a:lnTo>
                        <a:lnTo>
                          <a:pt x="235" y="966"/>
                        </a:lnTo>
                        <a:lnTo>
                          <a:pt x="278" y="981"/>
                        </a:lnTo>
                        <a:lnTo>
                          <a:pt x="294" y="1010"/>
                        </a:lnTo>
                        <a:lnTo>
                          <a:pt x="315" y="1049"/>
                        </a:lnTo>
                        <a:lnTo>
                          <a:pt x="358" y="1069"/>
                        </a:lnTo>
                        <a:lnTo>
                          <a:pt x="411" y="1069"/>
                        </a:lnTo>
                        <a:lnTo>
                          <a:pt x="480" y="1084"/>
                        </a:lnTo>
                        <a:lnTo>
                          <a:pt x="502" y="1069"/>
                        </a:lnTo>
                        <a:lnTo>
                          <a:pt x="539" y="1030"/>
                        </a:lnTo>
                        <a:lnTo>
                          <a:pt x="571" y="1010"/>
                        </a:lnTo>
                        <a:lnTo>
                          <a:pt x="630" y="991"/>
                        </a:lnTo>
                        <a:lnTo>
                          <a:pt x="683" y="991"/>
                        </a:lnTo>
                        <a:lnTo>
                          <a:pt x="726" y="947"/>
                        </a:lnTo>
                        <a:lnTo>
                          <a:pt x="753" y="908"/>
                        </a:lnTo>
                        <a:lnTo>
                          <a:pt x="774" y="888"/>
                        </a:lnTo>
                        <a:lnTo>
                          <a:pt x="833" y="898"/>
                        </a:lnTo>
                        <a:lnTo>
                          <a:pt x="875" y="888"/>
                        </a:lnTo>
                        <a:lnTo>
                          <a:pt x="945" y="879"/>
                        </a:lnTo>
                        <a:lnTo>
                          <a:pt x="998" y="825"/>
                        </a:lnTo>
                        <a:close/>
                      </a:path>
                    </a:pathLst>
                  </a:custGeom>
                  <a:solidFill>
                    <a:srgbClr val="CC0099"/>
                  </a:solidFill>
                  <a:ln w="12700">
                    <a:solidFill>
                      <a:schemeClr val="bg1">
                        <a:lumMod val="40000"/>
                        <a:lumOff val="60000"/>
                      </a:schemeClr>
                    </a:solid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44" name="Freeform 26"/>
                  <p:cNvSpPr>
                    <a:spLocks/>
                  </p:cNvSpPr>
                  <p:nvPr/>
                </p:nvSpPr>
                <p:spPr bwMode="auto">
                  <a:xfrm>
                    <a:off x="4827125" y="4057007"/>
                    <a:ext cx="406490" cy="437751"/>
                  </a:xfrm>
                  <a:custGeom>
                    <a:avLst/>
                    <a:gdLst>
                      <a:gd name="T0" fmla="*/ 1190 w 1190"/>
                      <a:gd name="T1" fmla="*/ 1060 h 1255"/>
                      <a:gd name="T2" fmla="*/ 1169 w 1190"/>
                      <a:gd name="T3" fmla="*/ 996 h 1255"/>
                      <a:gd name="T4" fmla="*/ 1153 w 1190"/>
                      <a:gd name="T5" fmla="*/ 845 h 1255"/>
                      <a:gd name="T6" fmla="*/ 1137 w 1190"/>
                      <a:gd name="T7" fmla="*/ 718 h 1255"/>
                      <a:gd name="T8" fmla="*/ 1089 w 1190"/>
                      <a:gd name="T9" fmla="*/ 567 h 1255"/>
                      <a:gd name="T10" fmla="*/ 1046 w 1190"/>
                      <a:gd name="T11" fmla="*/ 503 h 1255"/>
                      <a:gd name="T12" fmla="*/ 966 w 1190"/>
                      <a:gd name="T13" fmla="*/ 410 h 1255"/>
                      <a:gd name="T14" fmla="*/ 875 w 1190"/>
                      <a:gd name="T15" fmla="*/ 371 h 1255"/>
                      <a:gd name="T16" fmla="*/ 774 w 1190"/>
                      <a:gd name="T17" fmla="*/ 288 h 1255"/>
                      <a:gd name="T18" fmla="*/ 672 w 1190"/>
                      <a:gd name="T19" fmla="*/ 205 h 1255"/>
                      <a:gd name="T20" fmla="*/ 571 w 1190"/>
                      <a:gd name="T21" fmla="*/ 113 h 1255"/>
                      <a:gd name="T22" fmla="*/ 496 w 1190"/>
                      <a:gd name="T23" fmla="*/ 39 h 1255"/>
                      <a:gd name="T24" fmla="*/ 437 w 1190"/>
                      <a:gd name="T25" fmla="*/ 0 h 1255"/>
                      <a:gd name="T26" fmla="*/ 448 w 1190"/>
                      <a:gd name="T27" fmla="*/ 64 h 1255"/>
                      <a:gd name="T28" fmla="*/ 411 w 1190"/>
                      <a:gd name="T29" fmla="*/ 113 h 1255"/>
                      <a:gd name="T30" fmla="*/ 368 w 1190"/>
                      <a:gd name="T31" fmla="*/ 132 h 1255"/>
                      <a:gd name="T32" fmla="*/ 325 w 1190"/>
                      <a:gd name="T33" fmla="*/ 113 h 1255"/>
                      <a:gd name="T34" fmla="*/ 272 w 1190"/>
                      <a:gd name="T35" fmla="*/ 69 h 1255"/>
                      <a:gd name="T36" fmla="*/ 245 w 1190"/>
                      <a:gd name="T37" fmla="*/ 64 h 1255"/>
                      <a:gd name="T38" fmla="*/ 187 w 1190"/>
                      <a:gd name="T39" fmla="*/ 64 h 1255"/>
                      <a:gd name="T40" fmla="*/ 133 w 1190"/>
                      <a:gd name="T41" fmla="*/ 83 h 1255"/>
                      <a:gd name="T42" fmla="*/ 75 w 1190"/>
                      <a:gd name="T43" fmla="*/ 64 h 1255"/>
                      <a:gd name="T44" fmla="*/ 53 w 1190"/>
                      <a:gd name="T45" fmla="*/ 103 h 1255"/>
                      <a:gd name="T46" fmla="*/ 53 w 1190"/>
                      <a:gd name="T47" fmla="*/ 166 h 1255"/>
                      <a:gd name="T48" fmla="*/ 0 w 1190"/>
                      <a:gd name="T49" fmla="*/ 176 h 1255"/>
                      <a:gd name="T50" fmla="*/ 0 w 1190"/>
                      <a:gd name="T51" fmla="*/ 205 h 1255"/>
                      <a:gd name="T52" fmla="*/ 43 w 1190"/>
                      <a:gd name="T53" fmla="*/ 244 h 1255"/>
                      <a:gd name="T54" fmla="*/ 91 w 1190"/>
                      <a:gd name="T55" fmla="*/ 225 h 1255"/>
                      <a:gd name="T56" fmla="*/ 144 w 1190"/>
                      <a:gd name="T57" fmla="*/ 235 h 1255"/>
                      <a:gd name="T58" fmla="*/ 155 w 1190"/>
                      <a:gd name="T59" fmla="*/ 269 h 1255"/>
                      <a:gd name="T60" fmla="*/ 144 w 1190"/>
                      <a:gd name="T61" fmla="*/ 298 h 1255"/>
                      <a:gd name="T62" fmla="*/ 96 w 1190"/>
                      <a:gd name="T63" fmla="*/ 308 h 1255"/>
                      <a:gd name="T64" fmla="*/ 91 w 1190"/>
                      <a:gd name="T65" fmla="*/ 337 h 1255"/>
                      <a:gd name="T66" fmla="*/ 91 w 1190"/>
                      <a:gd name="T67" fmla="*/ 371 h 1255"/>
                      <a:gd name="T68" fmla="*/ 96 w 1190"/>
                      <a:gd name="T69" fmla="*/ 391 h 1255"/>
                      <a:gd name="T70" fmla="*/ 96 w 1190"/>
                      <a:gd name="T71" fmla="*/ 430 h 1255"/>
                      <a:gd name="T72" fmla="*/ 165 w 1190"/>
                      <a:gd name="T73" fmla="*/ 445 h 1255"/>
                      <a:gd name="T74" fmla="*/ 187 w 1190"/>
                      <a:gd name="T75" fmla="*/ 445 h 1255"/>
                      <a:gd name="T76" fmla="*/ 272 w 1190"/>
                      <a:gd name="T77" fmla="*/ 532 h 1255"/>
                      <a:gd name="T78" fmla="*/ 299 w 1190"/>
                      <a:gd name="T79" fmla="*/ 576 h 1255"/>
                      <a:gd name="T80" fmla="*/ 347 w 1190"/>
                      <a:gd name="T81" fmla="*/ 567 h 1255"/>
                      <a:gd name="T82" fmla="*/ 437 w 1190"/>
                      <a:gd name="T83" fmla="*/ 630 h 1255"/>
                      <a:gd name="T84" fmla="*/ 502 w 1190"/>
                      <a:gd name="T85" fmla="*/ 679 h 1255"/>
                      <a:gd name="T86" fmla="*/ 502 w 1190"/>
                      <a:gd name="T87" fmla="*/ 781 h 1255"/>
                      <a:gd name="T88" fmla="*/ 518 w 1190"/>
                      <a:gd name="T89" fmla="*/ 855 h 1255"/>
                      <a:gd name="T90" fmla="*/ 528 w 1190"/>
                      <a:gd name="T91" fmla="*/ 957 h 1255"/>
                      <a:gd name="T92" fmla="*/ 539 w 1190"/>
                      <a:gd name="T93" fmla="*/ 1011 h 1255"/>
                      <a:gd name="T94" fmla="*/ 571 w 1190"/>
                      <a:gd name="T95" fmla="*/ 1040 h 1255"/>
                      <a:gd name="T96" fmla="*/ 630 w 1190"/>
                      <a:gd name="T97" fmla="*/ 1060 h 1255"/>
                      <a:gd name="T98" fmla="*/ 720 w 1190"/>
                      <a:gd name="T99" fmla="*/ 1123 h 1255"/>
                      <a:gd name="T100" fmla="*/ 763 w 1190"/>
                      <a:gd name="T101" fmla="*/ 1152 h 1255"/>
                      <a:gd name="T102" fmla="*/ 790 w 1190"/>
                      <a:gd name="T103" fmla="*/ 1191 h 1255"/>
                      <a:gd name="T104" fmla="*/ 795 w 1190"/>
                      <a:gd name="T105" fmla="*/ 1235 h 1255"/>
                      <a:gd name="T106" fmla="*/ 822 w 1190"/>
                      <a:gd name="T107" fmla="*/ 1255 h 1255"/>
                      <a:gd name="T108" fmla="*/ 832 w 1190"/>
                      <a:gd name="T109" fmla="*/ 1226 h 1255"/>
                      <a:gd name="T110" fmla="*/ 902 w 1190"/>
                      <a:gd name="T111" fmla="*/ 1152 h 1255"/>
                      <a:gd name="T112" fmla="*/ 977 w 1190"/>
                      <a:gd name="T113" fmla="*/ 1172 h 1255"/>
                      <a:gd name="T114" fmla="*/ 1025 w 1190"/>
                      <a:gd name="T115" fmla="*/ 1123 h 1255"/>
                      <a:gd name="T116" fmla="*/ 1089 w 1190"/>
                      <a:gd name="T117" fmla="*/ 1133 h 1255"/>
                      <a:gd name="T118" fmla="*/ 1190 w 1190"/>
                      <a:gd name="T119" fmla="*/ 1060 h 12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90"/>
                      <a:gd name="T181" fmla="*/ 0 h 1255"/>
                      <a:gd name="T182" fmla="*/ 1190 w 1190"/>
                      <a:gd name="T183" fmla="*/ 1255 h 125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90" h="1255">
                        <a:moveTo>
                          <a:pt x="1190" y="1060"/>
                        </a:moveTo>
                        <a:lnTo>
                          <a:pt x="1169" y="996"/>
                        </a:lnTo>
                        <a:lnTo>
                          <a:pt x="1153" y="845"/>
                        </a:lnTo>
                        <a:lnTo>
                          <a:pt x="1137" y="718"/>
                        </a:lnTo>
                        <a:lnTo>
                          <a:pt x="1089" y="567"/>
                        </a:lnTo>
                        <a:lnTo>
                          <a:pt x="1046" y="503"/>
                        </a:lnTo>
                        <a:lnTo>
                          <a:pt x="966" y="410"/>
                        </a:lnTo>
                        <a:lnTo>
                          <a:pt x="875" y="371"/>
                        </a:lnTo>
                        <a:lnTo>
                          <a:pt x="774" y="288"/>
                        </a:lnTo>
                        <a:lnTo>
                          <a:pt x="672" y="205"/>
                        </a:lnTo>
                        <a:lnTo>
                          <a:pt x="571" y="113"/>
                        </a:lnTo>
                        <a:lnTo>
                          <a:pt x="496" y="39"/>
                        </a:lnTo>
                        <a:lnTo>
                          <a:pt x="437" y="0"/>
                        </a:lnTo>
                        <a:lnTo>
                          <a:pt x="448" y="64"/>
                        </a:lnTo>
                        <a:lnTo>
                          <a:pt x="411" y="113"/>
                        </a:lnTo>
                        <a:lnTo>
                          <a:pt x="368" y="132"/>
                        </a:lnTo>
                        <a:lnTo>
                          <a:pt x="325" y="113"/>
                        </a:lnTo>
                        <a:lnTo>
                          <a:pt x="272" y="69"/>
                        </a:lnTo>
                        <a:lnTo>
                          <a:pt x="245" y="64"/>
                        </a:lnTo>
                        <a:lnTo>
                          <a:pt x="187" y="64"/>
                        </a:lnTo>
                        <a:lnTo>
                          <a:pt x="133" y="83"/>
                        </a:lnTo>
                        <a:lnTo>
                          <a:pt x="75" y="64"/>
                        </a:lnTo>
                        <a:lnTo>
                          <a:pt x="53" y="103"/>
                        </a:lnTo>
                        <a:lnTo>
                          <a:pt x="53" y="166"/>
                        </a:lnTo>
                        <a:lnTo>
                          <a:pt x="0" y="176"/>
                        </a:lnTo>
                        <a:lnTo>
                          <a:pt x="0" y="205"/>
                        </a:lnTo>
                        <a:lnTo>
                          <a:pt x="43" y="244"/>
                        </a:lnTo>
                        <a:lnTo>
                          <a:pt x="91" y="225"/>
                        </a:lnTo>
                        <a:lnTo>
                          <a:pt x="144" y="235"/>
                        </a:lnTo>
                        <a:lnTo>
                          <a:pt x="155" y="269"/>
                        </a:lnTo>
                        <a:lnTo>
                          <a:pt x="144" y="298"/>
                        </a:lnTo>
                        <a:lnTo>
                          <a:pt x="96" y="308"/>
                        </a:lnTo>
                        <a:lnTo>
                          <a:pt x="91" y="337"/>
                        </a:lnTo>
                        <a:lnTo>
                          <a:pt x="91" y="371"/>
                        </a:lnTo>
                        <a:lnTo>
                          <a:pt x="96" y="391"/>
                        </a:lnTo>
                        <a:lnTo>
                          <a:pt x="96" y="430"/>
                        </a:lnTo>
                        <a:lnTo>
                          <a:pt x="165" y="445"/>
                        </a:lnTo>
                        <a:lnTo>
                          <a:pt x="187" y="445"/>
                        </a:lnTo>
                        <a:lnTo>
                          <a:pt x="272" y="532"/>
                        </a:lnTo>
                        <a:lnTo>
                          <a:pt x="299" y="576"/>
                        </a:lnTo>
                        <a:lnTo>
                          <a:pt x="347" y="567"/>
                        </a:lnTo>
                        <a:lnTo>
                          <a:pt x="437" y="630"/>
                        </a:lnTo>
                        <a:lnTo>
                          <a:pt x="502" y="679"/>
                        </a:lnTo>
                        <a:lnTo>
                          <a:pt x="502" y="781"/>
                        </a:lnTo>
                        <a:lnTo>
                          <a:pt x="518" y="855"/>
                        </a:lnTo>
                        <a:lnTo>
                          <a:pt x="528" y="957"/>
                        </a:lnTo>
                        <a:lnTo>
                          <a:pt x="539" y="1011"/>
                        </a:lnTo>
                        <a:lnTo>
                          <a:pt x="571" y="1040"/>
                        </a:lnTo>
                        <a:lnTo>
                          <a:pt x="630" y="1060"/>
                        </a:lnTo>
                        <a:lnTo>
                          <a:pt x="720" y="1123"/>
                        </a:lnTo>
                        <a:lnTo>
                          <a:pt x="763" y="1152"/>
                        </a:lnTo>
                        <a:lnTo>
                          <a:pt x="790" y="1191"/>
                        </a:lnTo>
                        <a:lnTo>
                          <a:pt x="795" y="1235"/>
                        </a:lnTo>
                        <a:lnTo>
                          <a:pt x="822" y="1255"/>
                        </a:lnTo>
                        <a:lnTo>
                          <a:pt x="832" y="1226"/>
                        </a:lnTo>
                        <a:lnTo>
                          <a:pt x="902" y="1152"/>
                        </a:lnTo>
                        <a:lnTo>
                          <a:pt x="977" y="1172"/>
                        </a:lnTo>
                        <a:lnTo>
                          <a:pt x="1025" y="1123"/>
                        </a:lnTo>
                        <a:lnTo>
                          <a:pt x="1089" y="1133"/>
                        </a:lnTo>
                        <a:lnTo>
                          <a:pt x="1190" y="1060"/>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45" name="Freeform 27"/>
                  <p:cNvSpPr>
                    <a:spLocks/>
                  </p:cNvSpPr>
                  <p:nvPr/>
                </p:nvSpPr>
                <p:spPr bwMode="auto">
                  <a:xfrm>
                    <a:off x="4644716" y="4426740"/>
                    <a:ext cx="619984" cy="549718"/>
                  </a:xfrm>
                  <a:custGeom>
                    <a:avLst/>
                    <a:gdLst>
                      <a:gd name="T0" fmla="*/ 374 w 1815"/>
                      <a:gd name="T1" fmla="*/ 53 h 1576"/>
                      <a:gd name="T2" fmla="*/ 331 w 1815"/>
                      <a:gd name="T3" fmla="*/ 131 h 1576"/>
                      <a:gd name="T4" fmla="*/ 406 w 1815"/>
                      <a:gd name="T5" fmla="*/ 175 h 1576"/>
                      <a:gd name="T6" fmla="*/ 496 w 1815"/>
                      <a:gd name="T7" fmla="*/ 175 h 1576"/>
                      <a:gd name="T8" fmla="*/ 555 w 1815"/>
                      <a:gd name="T9" fmla="*/ 258 h 1576"/>
                      <a:gd name="T10" fmla="*/ 577 w 1815"/>
                      <a:gd name="T11" fmla="*/ 312 h 1576"/>
                      <a:gd name="T12" fmla="*/ 635 w 1815"/>
                      <a:gd name="T13" fmla="*/ 361 h 1576"/>
                      <a:gd name="T14" fmla="*/ 678 w 1815"/>
                      <a:gd name="T15" fmla="*/ 400 h 1576"/>
                      <a:gd name="T16" fmla="*/ 769 w 1815"/>
                      <a:gd name="T17" fmla="*/ 400 h 1576"/>
                      <a:gd name="T18" fmla="*/ 870 w 1815"/>
                      <a:gd name="T19" fmla="*/ 361 h 1576"/>
                      <a:gd name="T20" fmla="*/ 950 w 1815"/>
                      <a:gd name="T21" fmla="*/ 317 h 1576"/>
                      <a:gd name="T22" fmla="*/ 1036 w 1815"/>
                      <a:gd name="T23" fmla="*/ 297 h 1576"/>
                      <a:gd name="T24" fmla="*/ 1121 w 1815"/>
                      <a:gd name="T25" fmla="*/ 214 h 1576"/>
                      <a:gd name="T26" fmla="*/ 1185 w 1815"/>
                      <a:gd name="T27" fmla="*/ 214 h 1576"/>
                      <a:gd name="T28" fmla="*/ 1265 w 1815"/>
                      <a:gd name="T29" fmla="*/ 195 h 1576"/>
                      <a:gd name="T30" fmla="*/ 1356 w 1815"/>
                      <a:gd name="T31" fmla="*/ 195 h 1576"/>
                      <a:gd name="T32" fmla="*/ 1308 w 1815"/>
                      <a:gd name="T33" fmla="*/ 234 h 1576"/>
                      <a:gd name="T34" fmla="*/ 1233 w 1815"/>
                      <a:gd name="T35" fmla="*/ 268 h 1576"/>
                      <a:gd name="T36" fmla="*/ 1153 w 1815"/>
                      <a:gd name="T37" fmla="*/ 341 h 1576"/>
                      <a:gd name="T38" fmla="*/ 1164 w 1815"/>
                      <a:gd name="T39" fmla="*/ 400 h 1576"/>
                      <a:gd name="T40" fmla="*/ 1121 w 1815"/>
                      <a:gd name="T41" fmla="*/ 444 h 1576"/>
                      <a:gd name="T42" fmla="*/ 1153 w 1815"/>
                      <a:gd name="T43" fmla="*/ 556 h 1576"/>
                      <a:gd name="T44" fmla="*/ 1153 w 1815"/>
                      <a:gd name="T45" fmla="*/ 629 h 1576"/>
                      <a:gd name="T46" fmla="*/ 1126 w 1815"/>
                      <a:gd name="T47" fmla="*/ 776 h 1576"/>
                      <a:gd name="T48" fmla="*/ 1233 w 1815"/>
                      <a:gd name="T49" fmla="*/ 795 h 1576"/>
                      <a:gd name="T50" fmla="*/ 1388 w 1815"/>
                      <a:gd name="T51" fmla="*/ 859 h 1576"/>
                      <a:gd name="T52" fmla="*/ 1601 w 1815"/>
                      <a:gd name="T53" fmla="*/ 1020 h 1576"/>
                      <a:gd name="T54" fmla="*/ 1719 w 1815"/>
                      <a:gd name="T55" fmla="*/ 1044 h 1576"/>
                      <a:gd name="T56" fmla="*/ 1804 w 1815"/>
                      <a:gd name="T57" fmla="*/ 1176 h 1576"/>
                      <a:gd name="T58" fmla="*/ 1804 w 1815"/>
                      <a:gd name="T59" fmla="*/ 1259 h 1576"/>
                      <a:gd name="T60" fmla="*/ 1772 w 1815"/>
                      <a:gd name="T61" fmla="*/ 1308 h 1576"/>
                      <a:gd name="T62" fmla="*/ 1724 w 1815"/>
                      <a:gd name="T63" fmla="*/ 1318 h 1576"/>
                      <a:gd name="T64" fmla="*/ 1719 w 1815"/>
                      <a:gd name="T65" fmla="*/ 1410 h 1576"/>
                      <a:gd name="T66" fmla="*/ 1660 w 1815"/>
                      <a:gd name="T67" fmla="*/ 1484 h 1576"/>
                      <a:gd name="T68" fmla="*/ 1639 w 1815"/>
                      <a:gd name="T69" fmla="*/ 1547 h 1576"/>
                      <a:gd name="T70" fmla="*/ 1511 w 1815"/>
                      <a:gd name="T71" fmla="*/ 1576 h 1576"/>
                      <a:gd name="T72" fmla="*/ 1420 w 1815"/>
                      <a:gd name="T73" fmla="*/ 1513 h 1576"/>
                      <a:gd name="T74" fmla="*/ 1276 w 1815"/>
                      <a:gd name="T75" fmla="*/ 1464 h 1576"/>
                      <a:gd name="T76" fmla="*/ 1084 w 1815"/>
                      <a:gd name="T77" fmla="*/ 1484 h 1576"/>
                      <a:gd name="T78" fmla="*/ 1014 w 1815"/>
                      <a:gd name="T79" fmla="*/ 1361 h 1576"/>
                      <a:gd name="T80" fmla="*/ 849 w 1815"/>
                      <a:gd name="T81" fmla="*/ 1269 h 1576"/>
                      <a:gd name="T82" fmla="*/ 646 w 1815"/>
                      <a:gd name="T83" fmla="*/ 1113 h 1576"/>
                      <a:gd name="T84" fmla="*/ 464 w 1815"/>
                      <a:gd name="T85" fmla="*/ 898 h 1576"/>
                      <a:gd name="T86" fmla="*/ 342 w 1815"/>
                      <a:gd name="T87" fmla="*/ 761 h 1576"/>
                      <a:gd name="T88" fmla="*/ 192 w 1815"/>
                      <a:gd name="T89" fmla="*/ 585 h 1576"/>
                      <a:gd name="T90" fmla="*/ 0 w 1815"/>
                      <a:gd name="T91" fmla="*/ 400 h 1576"/>
                      <a:gd name="T92" fmla="*/ 117 w 1815"/>
                      <a:gd name="T93" fmla="*/ 292 h 1576"/>
                      <a:gd name="T94" fmla="*/ 139 w 1815"/>
                      <a:gd name="T95" fmla="*/ 175 h 1576"/>
                      <a:gd name="T96" fmla="*/ 230 w 1815"/>
                      <a:gd name="T97" fmla="*/ 112 h 1576"/>
                      <a:gd name="T98" fmla="*/ 230 w 1815"/>
                      <a:gd name="T99" fmla="*/ 34 h 1576"/>
                      <a:gd name="T100" fmla="*/ 320 w 1815"/>
                      <a:gd name="T101" fmla="*/ 34 h 15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15"/>
                      <a:gd name="T154" fmla="*/ 0 h 1576"/>
                      <a:gd name="T155" fmla="*/ 1815 w 1815"/>
                      <a:gd name="T156" fmla="*/ 1576 h 157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15" h="1576">
                        <a:moveTo>
                          <a:pt x="320" y="34"/>
                        </a:moveTo>
                        <a:lnTo>
                          <a:pt x="374" y="53"/>
                        </a:lnTo>
                        <a:lnTo>
                          <a:pt x="374" y="83"/>
                        </a:lnTo>
                        <a:lnTo>
                          <a:pt x="331" y="131"/>
                        </a:lnTo>
                        <a:lnTo>
                          <a:pt x="363" y="195"/>
                        </a:lnTo>
                        <a:lnTo>
                          <a:pt x="406" y="175"/>
                        </a:lnTo>
                        <a:lnTo>
                          <a:pt x="475" y="175"/>
                        </a:lnTo>
                        <a:lnTo>
                          <a:pt x="496" y="175"/>
                        </a:lnTo>
                        <a:lnTo>
                          <a:pt x="534" y="210"/>
                        </a:lnTo>
                        <a:lnTo>
                          <a:pt x="555" y="258"/>
                        </a:lnTo>
                        <a:lnTo>
                          <a:pt x="555" y="292"/>
                        </a:lnTo>
                        <a:lnTo>
                          <a:pt x="577" y="312"/>
                        </a:lnTo>
                        <a:lnTo>
                          <a:pt x="598" y="312"/>
                        </a:lnTo>
                        <a:lnTo>
                          <a:pt x="635" y="361"/>
                        </a:lnTo>
                        <a:lnTo>
                          <a:pt x="657" y="395"/>
                        </a:lnTo>
                        <a:lnTo>
                          <a:pt x="678" y="400"/>
                        </a:lnTo>
                        <a:lnTo>
                          <a:pt x="747" y="395"/>
                        </a:lnTo>
                        <a:lnTo>
                          <a:pt x="769" y="400"/>
                        </a:lnTo>
                        <a:lnTo>
                          <a:pt x="811" y="400"/>
                        </a:lnTo>
                        <a:lnTo>
                          <a:pt x="870" y="361"/>
                        </a:lnTo>
                        <a:lnTo>
                          <a:pt x="918" y="317"/>
                        </a:lnTo>
                        <a:lnTo>
                          <a:pt x="950" y="317"/>
                        </a:lnTo>
                        <a:lnTo>
                          <a:pt x="1009" y="317"/>
                        </a:lnTo>
                        <a:lnTo>
                          <a:pt x="1036" y="297"/>
                        </a:lnTo>
                        <a:lnTo>
                          <a:pt x="1100" y="214"/>
                        </a:lnTo>
                        <a:lnTo>
                          <a:pt x="1121" y="214"/>
                        </a:lnTo>
                        <a:lnTo>
                          <a:pt x="1142" y="229"/>
                        </a:lnTo>
                        <a:lnTo>
                          <a:pt x="1185" y="214"/>
                        </a:lnTo>
                        <a:lnTo>
                          <a:pt x="1238" y="210"/>
                        </a:lnTo>
                        <a:lnTo>
                          <a:pt x="1265" y="195"/>
                        </a:lnTo>
                        <a:lnTo>
                          <a:pt x="1329" y="166"/>
                        </a:lnTo>
                        <a:lnTo>
                          <a:pt x="1356" y="195"/>
                        </a:lnTo>
                        <a:lnTo>
                          <a:pt x="1345" y="214"/>
                        </a:lnTo>
                        <a:lnTo>
                          <a:pt x="1308" y="234"/>
                        </a:lnTo>
                        <a:lnTo>
                          <a:pt x="1286" y="268"/>
                        </a:lnTo>
                        <a:lnTo>
                          <a:pt x="1233" y="268"/>
                        </a:lnTo>
                        <a:lnTo>
                          <a:pt x="1174" y="297"/>
                        </a:lnTo>
                        <a:lnTo>
                          <a:pt x="1153" y="341"/>
                        </a:lnTo>
                        <a:lnTo>
                          <a:pt x="1153" y="371"/>
                        </a:lnTo>
                        <a:lnTo>
                          <a:pt x="1164" y="400"/>
                        </a:lnTo>
                        <a:lnTo>
                          <a:pt x="1126" y="415"/>
                        </a:lnTo>
                        <a:lnTo>
                          <a:pt x="1121" y="444"/>
                        </a:lnTo>
                        <a:lnTo>
                          <a:pt x="1105" y="483"/>
                        </a:lnTo>
                        <a:lnTo>
                          <a:pt x="1153" y="556"/>
                        </a:lnTo>
                        <a:lnTo>
                          <a:pt x="1153" y="585"/>
                        </a:lnTo>
                        <a:lnTo>
                          <a:pt x="1153" y="629"/>
                        </a:lnTo>
                        <a:lnTo>
                          <a:pt x="1126" y="712"/>
                        </a:lnTo>
                        <a:lnTo>
                          <a:pt x="1126" y="776"/>
                        </a:lnTo>
                        <a:lnTo>
                          <a:pt x="1164" y="805"/>
                        </a:lnTo>
                        <a:lnTo>
                          <a:pt x="1233" y="795"/>
                        </a:lnTo>
                        <a:lnTo>
                          <a:pt x="1329" y="825"/>
                        </a:lnTo>
                        <a:lnTo>
                          <a:pt x="1388" y="859"/>
                        </a:lnTo>
                        <a:lnTo>
                          <a:pt x="1468" y="927"/>
                        </a:lnTo>
                        <a:lnTo>
                          <a:pt x="1601" y="1020"/>
                        </a:lnTo>
                        <a:lnTo>
                          <a:pt x="1649" y="1020"/>
                        </a:lnTo>
                        <a:lnTo>
                          <a:pt x="1719" y="1044"/>
                        </a:lnTo>
                        <a:lnTo>
                          <a:pt x="1783" y="1103"/>
                        </a:lnTo>
                        <a:lnTo>
                          <a:pt x="1804" y="1176"/>
                        </a:lnTo>
                        <a:lnTo>
                          <a:pt x="1815" y="1225"/>
                        </a:lnTo>
                        <a:lnTo>
                          <a:pt x="1804" y="1259"/>
                        </a:lnTo>
                        <a:lnTo>
                          <a:pt x="1804" y="1288"/>
                        </a:lnTo>
                        <a:lnTo>
                          <a:pt x="1772" y="1308"/>
                        </a:lnTo>
                        <a:lnTo>
                          <a:pt x="1745" y="1318"/>
                        </a:lnTo>
                        <a:lnTo>
                          <a:pt x="1724" y="1318"/>
                        </a:lnTo>
                        <a:lnTo>
                          <a:pt x="1719" y="1361"/>
                        </a:lnTo>
                        <a:lnTo>
                          <a:pt x="1719" y="1410"/>
                        </a:lnTo>
                        <a:lnTo>
                          <a:pt x="1692" y="1454"/>
                        </a:lnTo>
                        <a:lnTo>
                          <a:pt x="1660" y="1484"/>
                        </a:lnTo>
                        <a:lnTo>
                          <a:pt x="1639" y="1513"/>
                        </a:lnTo>
                        <a:lnTo>
                          <a:pt x="1639" y="1547"/>
                        </a:lnTo>
                        <a:lnTo>
                          <a:pt x="1591" y="1557"/>
                        </a:lnTo>
                        <a:lnTo>
                          <a:pt x="1511" y="1576"/>
                        </a:lnTo>
                        <a:lnTo>
                          <a:pt x="1479" y="1557"/>
                        </a:lnTo>
                        <a:lnTo>
                          <a:pt x="1420" y="1513"/>
                        </a:lnTo>
                        <a:lnTo>
                          <a:pt x="1345" y="1474"/>
                        </a:lnTo>
                        <a:lnTo>
                          <a:pt x="1276" y="1464"/>
                        </a:lnTo>
                        <a:lnTo>
                          <a:pt x="1174" y="1474"/>
                        </a:lnTo>
                        <a:lnTo>
                          <a:pt x="1084" y="1484"/>
                        </a:lnTo>
                        <a:lnTo>
                          <a:pt x="1009" y="1401"/>
                        </a:lnTo>
                        <a:lnTo>
                          <a:pt x="1014" y="1361"/>
                        </a:lnTo>
                        <a:lnTo>
                          <a:pt x="950" y="1298"/>
                        </a:lnTo>
                        <a:lnTo>
                          <a:pt x="849" y="1269"/>
                        </a:lnTo>
                        <a:lnTo>
                          <a:pt x="758" y="1205"/>
                        </a:lnTo>
                        <a:lnTo>
                          <a:pt x="646" y="1113"/>
                        </a:lnTo>
                        <a:lnTo>
                          <a:pt x="507" y="981"/>
                        </a:lnTo>
                        <a:lnTo>
                          <a:pt x="464" y="898"/>
                        </a:lnTo>
                        <a:lnTo>
                          <a:pt x="395" y="844"/>
                        </a:lnTo>
                        <a:lnTo>
                          <a:pt x="342" y="761"/>
                        </a:lnTo>
                        <a:lnTo>
                          <a:pt x="283" y="678"/>
                        </a:lnTo>
                        <a:lnTo>
                          <a:pt x="192" y="585"/>
                        </a:lnTo>
                        <a:lnTo>
                          <a:pt x="117" y="498"/>
                        </a:lnTo>
                        <a:lnTo>
                          <a:pt x="0" y="400"/>
                        </a:lnTo>
                        <a:lnTo>
                          <a:pt x="69" y="341"/>
                        </a:lnTo>
                        <a:lnTo>
                          <a:pt x="117" y="292"/>
                        </a:lnTo>
                        <a:lnTo>
                          <a:pt x="139" y="229"/>
                        </a:lnTo>
                        <a:lnTo>
                          <a:pt x="139" y="175"/>
                        </a:lnTo>
                        <a:lnTo>
                          <a:pt x="192" y="156"/>
                        </a:lnTo>
                        <a:lnTo>
                          <a:pt x="230" y="112"/>
                        </a:lnTo>
                        <a:lnTo>
                          <a:pt x="251" y="92"/>
                        </a:lnTo>
                        <a:lnTo>
                          <a:pt x="230" y="34"/>
                        </a:lnTo>
                        <a:lnTo>
                          <a:pt x="262" y="0"/>
                        </a:lnTo>
                        <a:lnTo>
                          <a:pt x="320" y="34"/>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46" name="Freeform 28"/>
                  <p:cNvSpPr>
                    <a:spLocks/>
                  </p:cNvSpPr>
                  <p:nvPr/>
                </p:nvSpPr>
                <p:spPr bwMode="auto">
                  <a:xfrm>
                    <a:off x="4156245" y="3656927"/>
                    <a:ext cx="823912" cy="463216"/>
                  </a:xfrm>
                  <a:custGeom>
                    <a:avLst/>
                    <a:gdLst>
                      <a:gd name="T0" fmla="*/ 2316 w 2412"/>
                      <a:gd name="T1" fmla="*/ 1094 h 1328"/>
                      <a:gd name="T2" fmla="*/ 2236 w 2412"/>
                      <a:gd name="T3" fmla="*/ 928 h 1328"/>
                      <a:gd name="T4" fmla="*/ 2156 w 2412"/>
                      <a:gd name="T5" fmla="*/ 801 h 1328"/>
                      <a:gd name="T6" fmla="*/ 2119 w 2412"/>
                      <a:gd name="T7" fmla="*/ 713 h 1328"/>
                      <a:gd name="T8" fmla="*/ 2156 w 2412"/>
                      <a:gd name="T9" fmla="*/ 606 h 1328"/>
                      <a:gd name="T10" fmla="*/ 2145 w 2412"/>
                      <a:gd name="T11" fmla="*/ 474 h 1328"/>
                      <a:gd name="T12" fmla="*/ 2145 w 2412"/>
                      <a:gd name="T13" fmla="*/ 391 h 1328"/>
                      <a:gd name="T14" fmla="*/ 2028 w 2412"/>
                      <a:gd name="T15" fmla="*/ 298 h 1328"/>
                      <a:gd name="T16" fmla="*/ 1910 w 2412"/>
                      <a:gd name="T17" fmla="*/ 298 h 1328"/>
                      <a:gd name="T18" fmla="*/ 1825 w 2412"/>
                      <a:gd name="T19" fmla="*/ 337 h 1328"/>
                      <a:gd name="T20" fmla="*/ 1649 w 2412"/>
                      <a:gd name="T21" fmla="*/ 318 h 1328"/>
                      <a:gd name="T22" fmla="*/ 1515 w 2412"/>
                      <a:gd name="T23" fmla="*/ 269 h 1328"/>
                      <a:gd name="T24" fmla="*/ 1409 w 2412"/>
                      <a:gd name="T25" fmla="*/ 254 h 1328"/>
                      <a:gd name="T26" fmla="*/ 1195 w 2412"/>
                      <a:gd name="T27" fmla="*/ 269 h 1328"/>
                      <a:gd name="T28" fmla="*/ 1062 w 2412"/>
                      <a:gd name="T29" fmla="*/ 196 h 1328"/>
                      <a:gd name="T30" fmla="*/ 971 w 2412"/>
                      <a:gd name="T31" fmla="*/ 235 h 1328"/>
                      <a:gd name="T32" fmla="*/ 891 w 2412"/>
                      <a:gd name="T33" fmla="*/ 186 h 1328"/>
                      <a:gd name="T34" fmla="*/ 758 w 2412"/>
                      <a:gd name="T35" fmla="*/ 186 h 1328"/>
                      <a:gd name="T36" fmla="*/ 613 w 2412"/>
                      <a:gd name="T37" fmla="*/ 88 h 1328"/>
                      <a:gd name="T38" fmla="*/ 475 w 2412"/>
                      <a:gd name="T39" fmla="*/ 39 h 1328"/>
                      <a:gd name="T40" fmla="*/ 363 w 2412"/>
                      <a:gd name="T41" fmla="*/ 30 h 1328"/>
                      <a:gd name="T42" fmla="*/ 261 w 2412"/>
                      <a:gd name="T43" fmla="*/ 0 h 1328"/>
                      <a:gd name="T44" fmla="*/ 202 w 2412"/>
                      <a:gd name="T45" fmla="*/ 49 h 1328"/>
                      <a:gd name="T46" fmla="*/ 181 w 2412"/>
                      <a:gd name="T47" fmla="*/ 235 h 1328"/>
                      <a:gd name="T48" fmla="*/ 128 w 2412"/>
                      <a:gd name="T49" fmla="*/ 337 h 1328"/>
                      <a:gd name="T50" fmla="*/ 42 w 2412"/>
                      <a:gd name="T51" fmla="*/ 440 h 1328"/>
                      <a:gd name="T52" fmla="*/ 58 w 2412"/>
                      <a:gd name="T53" fmla="*/ 513 h 1328"/>
                      <a:gd name="T54" fmla="*/ 181 w 2412"/>
                      <a:gd name="T55" fmla="*/ 537 h 1328"/>
                      <a:gd name="T56" fmla="*/ 240 w 2412"/>
                      <a:gd name="T57" fmla="*/ 650 h 1328"/>
                      <a:gd name="T58" fmla="*/ 352 w 2412"/>
                      <a:gd name="T59" fmla="*/ 693 h 1328"/>
                      <a:gd name="T60" fmla="*/ 368 w 2412"/>
                      <a:gd name="T61" fmla="*/ 815 h 1328"/>
                      <a:gd name="T62" fmla="*/ 437 w 2412"/>
                      <a:gd name="T63" fmla="*/ 884 h 1328"/>
                      <a:gd name="T64" fmla="*/ 496 w 2412"/>
                      <a:gd name="T65" fmla="*/ 835 h 1328"/>
                      <a:gd name="T66" fmla="*/ 555 w 2412"/>
                      <a:gd name="T67" fmla="*/ 752 h 1328"/>
                      <a:gd name="T68" fmla="*/ 597 w 2412"/>
                      <a:gd name="T69" fmla="*/ 762 h 1328"/>
                      <a:gd name="T70" fmla="*/ 731 w 2412"/>
                      <a:gd name="T71" fmla="*/ 825 h 1328"/>
                      <a:gd name="T72" fmla="*/ 912 w 2412"/>
                      <a:gd name="T73" fmla="*/ 855 h 1328"/>
                      <a:gd name="T74" fmla="*/ 1072 w 2412"/>
                      <a:gd name="T75" fmla="*/ 938 h 1328"/>
                      <a:gd name="T76" fmla="*/ 1174 w 2412"/>
                      <a:gd name="T77" fmla="*/ 1011 h 1328"/>
                      <a:gd name="T78" fmla="*/ 1313 w 2412"/>
                      <a:gd name="T79" fmla="*/ 1011 h 1328"/>
                      <a:gd name="T80" fmla="*/ 1430 w 2412"/>
                      <a:gd name="T81" fmla="*/ 1074 h 1328"/>
                      <a:gd name="T82" fmla="*/ 1547 w 2412"/>
                      <a:gd name="T83" fmla="*/ 1074 h 1328"/>
                      <a:gd name="T84" fmla="*/ 1660 w 2412"/>
                      <a:gd name="T85" fmla="*/ 1074 h 1328"/>
                      <a:gd name="T86" fmla="*/ 1740 w 2412"/>
                      <a:gd name="T87" fmla="*/ 1094 h 1328"/>
                      <a:gd name="T88" fmla="*/ 1740 w 2412"/>
                      <a:gd name="T89" fmla="*/ 1196 h 1328"/>
                      <a:gd name="T90" fmla="*/ 1852 w 2412"/>
                      <a:gd name="T91" fmla="*/ 1225 h 1328"/>
                      <a:gd name="T92" fmla="*/ 1932 w 2412"/>
                      <a:gd name="T93" fmla="*/ 1299 h 1328"/>
                      <a:gd name="T94" fmla="*/ 2007 w 2412"/>
                      <a:gd name="T95" fmla="*/ 1299 h 1328"/>
                      <a:gd name="T96" fmla="*/ 2039 w 2412"/>
                      <a:gd name="T97" fmla="*/ 1206 h 1328"/>
                      <a:gd name="T98" fmla="*/ 2156 w 2412"/>
                      <a:gd name="T99" fmla="*/ 1206 h 1328"/>
                      <a:gd name="T100" fmla="*/ 2268 w 2412"/>
                      <a:gd name="T101" fmla="*/ 1245 h 1328"/>
                      <a:gd name="T102" fmla="*/ 2348 w 2412"/>
                      <a:gd name="T103" fmla="*/ 1279 h 1328"/>
                      <a:gd name="T104" fmla="*/ 2412 w 2412"/>
                      <a:gd name="T105" fmla="*/ 1206 h 132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412"/>
                      <a:gd name="T160" fmla="*/ 0 h 1328"/>
                      <a:gd name="T161" fmla="*/ 2412 w 2412"/>
                      <a:gd name="T162" fmla="*/ 1328 h 132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412" h="1328">
                        <a:moveTo>
                          <a:pt x="2391" y="1143"/>
                        </a:moveTo>
                        <a:lnTo>
                          <a:pt x="2316" y="1094"/>
                        </a:lnTo>
                        <a:lnTo>
                          <a:pt x="2279" y="1040"/>
                        </a:lnTo>
                        <a:lnTo>
                          <a:pt x="2236" y="928"/>
                        </a:lnTo>
                        <a:lnTo>
                          <a:pt x="2209" y="884"/>
                        </a:lnTo>
                        <a:lnTo>
                          <a:pt x="2156" y="801"/>
                        </a:lnTo>
                        <a:lnTo>
                          <a:pt x="2119" y="762"/>
                        </a:lnTo>
                        <a:lnTo>
                          <a:pt x="2119" y="713"/>
                        </a:lnTo>
                        <a:lnTo>
                          <a:pt x="2167" y="669"/>
                        </a:lnTo>
                        <a:lnTo>
                          <a:pt x="2156" y="606"/>
                        </a:lnTo>
                        <a:lnTo>
                          <a:pt x="2156" y="523"/>
                        </a:lnTo>
                        <a:lnTo>
                          <a:pt x="2145" y="474"/>
                        </a:lnTo>
                        <a:lnTo>
                          <a:pt x="2177" y="435"/>
                        </a:lnTo>
                        <a:lnTo>
                          <a:pt x="2145" y="391"/>
                        </a:lnTo>
                        <a:lnTo>
                          <a:pt x="2087" y="308"/>
                        </a:lnTo>
                        <a:lnTo>
                          <a:pt x="2028" y="298"/>
                        </a:lnTo>
                        <a:lnTo>
                          <a:pt x="1953" y="274"/>
                        </a:lnTo>
                        <a:lnTo>
                          <a:pt x="1910" y="298"/>
                        </a:lnTo>
                        <a:lnTo>
                          <a:pt x="1873" y="327"/>
                        </a:lnTo>
                        <a:lnTo>
                          <a:pt x="1825" y="337"/>
                        </a:lnTo>
                        <a:lnTo>
                          <a:pt x="1782" y="318"/>
                        </a:lnTo>
                        <a:lnTo>
                          <a:pt x="1649" y="318"/>
                        </a:lnTo>
                        <a:lnTo>
                          <a:pt x="1569" y="288"/>
                        </a:lnTo>
                        <a:lnTo>
                          <a:pt x="1515" y="269"/>
                        </a:lnTo>
                        <a:lnTo>
                          <a:pt x="1467" y="225"/>
                        </a:lnTo>
                        <a:lnTo>
                          <a:pt x="1409" y="254"/>
                        </a:lnTo>
                        <a:lnTo>
                          <a:pt x="1313" y="254"/>
                        </a:lnTo>
                        <a:lnTo>
                          <a:pt x="1195" y="269"/>
                        </a:lnTo>
                        <a:lnTo>
                          <a:pt x="1131" y="254"/>
                        </a:lnTo>
                        <a:lnTo>
                          <a:pt x="1062" y="196"/>
                        </a:lnTo>
                        <a:lnTo>
                          <a:pt x="1019" y="225"/>
                        </a:lnTo>
                        <a:lnTo>
                          <a:pt x="971" y="235"/>
                        </a:lnTo>
                        <a:lnTo>
                          <a:pt x="912" y="205"/>
                        </a:lnTo>
                        <a:lnTo>
                          <a:pt x="891" y="186"/>
                        </a:lnTo>
                        <a:lnTo>
                          <a:pt x="822" y="196"/>
                        </a:lnTo>
                        <a:lnTo>
                          <a:pt x="758" y="186"/>
                        </a:lnTo>
                        <a:lnTo>
                          <a:pt x="704" y="152"/>
                        </a:lnTo>
                        <a:lnTo>
                          <a:pt x="613" y="88"/>
                        </a:lnTo>
                        <a:lnTo>
                          <a:pt x="528" y="30"/>
                        </a:lnTo>
                        <a:lnTo>
                          <a:pt x="475" y="39"/>
                        </a:lnTo>
                        <a:lnTo>
                          <a:pt x="411" y="59"/>
                        </a:lnTo>
                        <a:lnTo>
                          <a:pt x="363" y="30"/>
                        </a:lnTo>
                        <a:lnTo>
                          <a:pt x="315" y="0"/>
                        </a:lnTo>
                        <a:lnTo>
                          <a:pt x="261" y="0"/>
                        </a:lnTo>
                        <a:lnTo>
                          <a:pt x="218" y="30"/>
                        </a:lnTo>
                        <a:lnTo>
                          <a:pt x="202" y="49"/>
                        </a:lnTo>
                        <a:lnTo>
                          <a:pt x="202" y="142"/>
                        </a:lnTo>
                        <a:lnTo>
                          <a:pt x="181" y="235"/>
                        </a:lnTo>
                        <a:lnTo>
                          <a:pt x="160" y="298"/>
                        </a:lnTo>
                        <a:lnTo>
                          <a:pt x="128" y="337"/>
                        </a:lnTo>
                        <a:lnTo>
                          <a:pt x="90" y="401"/>
                        </a:lnTo>
                        <a:lnTo>
                          <a:pt x="42" y="440"/>
                        </a:lnTo>
                        <a:lnTo>
                          <a:pt x="0" y="474"/>
                        </a:lnTo>
                        <a:lnTo>
                          <a:pt x="58" y="513"/>
                        </a:lnTo>
                        <a:lnTo>
                          <a:pt x="112" y="523"/>
                        </a:lnTo>
                        <a:lnTo>
                          <a:pt x="181" y="537"/>
                        </a:lnTo>
                        <a:lnTo>
                          <a:pt x="170" y="615"/>
                        </a:lnTo>
                        <a:lnTo>
                          <a:pt x="240" y="650"/>
                        </a:lnTo>
                        <a:lnTo>
                          <a:pt x="331" y="679"/>
                        </a:lnTo>
                        <a:lnTo>
                          <a:pt x="352" y="693"/>
                        </a:lnTo>
                        <a:lnTo>
                          <a:pt x="363" y="732"/>
                        </a:lnTo>
                        <a:lnTo>
                          <a:pt x="368" y="815"/>
                        </a:lnTo>
                        <a:lnTo>
                          <a:pt x="384" y="864"/>
                        </a:lnTo>
                        <a:lnTo>
                          <a:pt x="437" y="884"/>
                        </a:lnTo>
                        <a:lnTo>
                          <a:pt x="485" y="874"/>
                        </a:lnTo>
                        <a:lnTo>
                          <a:pt x="496" y="835"/>
                        </a:lnTo>
                        <a:lnTo>
                          <a:pt x="496" y="791"/>
                        </a:lnTo>
                        <a:lnTo>
                          <a:pt x="555" y="752"/>
                        </a:lnTo>
                        <a:lnTo>
                          <a:pt x="576" y="732"/>
                        </a:lnTo>
                        <a:lnTo>
                          <a:pt x="597" y="762"/>
                        </a:lnTo>
                        <a:lnTo>
                          <a:pt x="656" y="801"/>
                        </a:lnTo>
                        <a:lnTo>
                          <a:pt x="731" y="825"/>
                        </a:lnTo>
                        <a:lnTo>
                          <a:pt x="838" y="845"/>
                        </a:lnTo>
                        <a:lnTo>
                          <a:pt x="912" y="855"/>
                        </a:lnTo>
                        <a:lnTo>
                          <a:pt x="1019" y="894"/>
                        </a:lnTo>
                        <a:lnTo>
                          <a:pt x="1072" y="938"/>
                        </a:lnTo>
                        <a:lnTo>
                          <a:pt x="1137" y="1001"/>
                        </a:lnTo>
                        <a:lnTo>
                          <a:pt x="1174" y="1011"/>
                        </a:lnTo>
                        <a:lnTo>
                          <a:pt x="1265" y="1011"/>
                        </a:lnTo>
                        <a:lnTo>
                          <a:pt x="1313" y="1011"/>
                        </a:lnTo>
                        <a:lnTo>
                          <a:pt x="1377" y="1060"/>
                        </a:lnTo>
                        <a:lnTo>
                          <a:pt x="1430" y="1074"/>
                        </a:lnTo>
                        <a:lnTo>
                          <a:pt x="1499" y="1060"/>
                        </a:lnTo>
                        <a:lnTo>
                          <a:pt x="1547" y="1074"/>
                        </a:lnTo>
                        <a:lnTo>
                          <a:pt x="1580" y="1074"/>
                        </a:lnTo>
                        <a:lnTo>
                          <a:pt x="1660" y="1074"/>
                        </a:lnTo>
                        <a:lnTo>
                          <a:pt x="1681" y="1050"/>
                        </a:lnTo>
                        <a:lnTo>
                          <a:pt x="1740" y="1094"/>
                        </a:lnTo>
                        <a:lnTo>
                          <a:pt x="1740" y="1133"/>
                        </a:lnTo>
                        <a:lnTo>
                          <a:pt x="1740" y="1196"/>
                        </a:lnTo>
                        <a:lnTo>
                          <a:pt x="1772" y="1216"/>
                        </a:lnTo>
                        <a:lnTo>
                          <a:pt x="1852" y="1225"/>
                        </a:lnTo>
                        <a:lnTo>
                          <a:pt x="1894" y="1265"/>
                        </a:lnTo>
                        <a:lnTo>
                          <a:pt x="1932" y="1299"/>
                        </a:lnTo>
                        <a:lnTo>
                          <a:pt x="1964" y="1328"/>
                        </a:lnTo>
                        <a:lnTo>
                          <a:pt x="2007" y="1299"/>
                        </a:lnTo>
                        <a:lnTo>
                          <a:pt x="2023" y="1245"/>
                        </a:lnTo>
                        <a:lnTo>
                          <a:pt x="2039" y="1206"/>
                        </a:lnTo>
                        <a:lnTo>
                          <a:pt x="2092" y="1221"/>
                        </a:lnTo>
                        <a:lnTo>
                          <a:pt x="2156" y="1206"/>
                        </a:lnTo>
                        <a:lnTo>
                          <a:pt x="2199" y="1206"/>
                        </a:lnTo>
                        <a:lnTo>
                          <a:pt x="2268" y="1245"/>
                        </a:lnTo>
                        <a:lnTo>
                          <a:pt x="2316" y="1279"/>
                        </a:lnTo>
                        <a:lnTo>
                          <a:pt x="2348" y="1279"/>
                        </a:lnTo>
                        <a:lnTo>
                          <a:pt x="2391" y="1240"/>
                        </a:lnTo>
                        <a:lnTo>
                          <a:pt x="2412" y="1206"/>
                        </a:lnTo>
                        <a:lnTo>
                          <a:pt x="2391" y="1143"/>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47" name="Freeform 31"/>
                  <p:cNvSpPr>
                    <a:spLocks/>
                  </p:cNvSpPr>
                  <p:nvPr/>
                </p:nvSpPr>
                <p:spPr bwMode="auto">
                  <a:xfrm>
                    <a:off x="4325664" y="3910813"/>
                    <a:ext cx="559863" cy="653649"/>
                  </a:xfrm>
                  <a:custGeom>
                    <a:avLst/>
                    <a:gdLst>
                      <a:gd name="T0" fmla="*/ 85 w 1639"/>
                      <a:gd name="T1" fmla="*/ 371 h 1874"/>
                      <a:gd name="T2" fmla="*/ 192 w 1639"/>
                      <a:gd name="T3" fmla="*/ 512 h 1874"/>
                      <a:gd name="T4" fmla="*/ 155 w 1639"/>
                      <a:gd name="T5" fmla="*/ 659 h 1874"/>
                      <a:gd name="T6" fmla="*/ 214 w 1639"/>
                      <a:gd name="T7" fmla="*/ 815 h 1874"/>
                      <a:gd name="T8" fmla="*/ 310 w 1639"/>
                      <a:gd name="T9" fmla="*/ 1039 h 1874"/>
                      <a:gd name="T10" fmla="*/ 310 w 1639"/>
                      <a:gd name="T11" fmla="*/ 1171 h 1874"/>
                      <a:gd name="T12" fmla="*/ 288 w 1639"/>
                      <a:gd name="T13" fmla="*/ 1288 h 1874"/>
                      <a:gd name="T14" fmla="*/ 390 w 1639"/>
                      <a:gd name="T15" fmla="*/ 1361 h 1874"/>
                      <a:gd name="T16" fmla="*/ 416 w 1639"/>
                      <a:gd name="T17" fmla="*/ 1444 h 1874"/>
                      <a:gd name="T18" fmla="*/ 539 w 1639"/>
                      <a:gd name="T19" fmla="*/ 1532 h 1874"/>
                      <a:gd name="T20" fmla="*/ 592 w 1639"/>
                      <a:gd name="T21" fmla="*/ 1625 h 1874"/>
                      <a:gd name="T22" fmla="*/ 673 w 1639"/>
                      <a:gd name="T23" fmla="*/ 1732 h 1874"/>
                      <a:gd name="T24" fmla="*/ 731 w 1639"/>
                      <a:gd name="T25" fmla="*/ 1835 h 1874"/>
                      <a:gd name="T26" fmla="*/ 843 w 1639"/>
                      <a:gd name="T27" fmla="*/ 1845 h 1874"/>
                      <a:gd name="T28" fmla="*/ 955 w 1639"/>
                      <a:gd name="T29" fmla="*/ 1874 h 1874"/>
                      <a:gd name="T30" fmla="*/ 1014 w 1639"/>
                      <a:gd name="T31" fmla="*/ 1815 h 1874"/>
                      <a:gd name="T32" fmla="*/ 1084 w 1639"/>
                      <a:gd name="T33" fmla="*/ 1703 h 1874"/>
                      <a:gd name="T34" fmla="*/ 1132 w 1639"/>
                      <a:gd name="T35" fmla="*/ 1640 h 1874"/>
                      <a:gd name="T36" fmla="*/ 1201 w 1639"/>
                      <a:gd name="T37" fmla="*/ 1562 h 1874"/>
                      <a:gd name="T38" fmla="*/ 1212 w 1639"/>
                      <a:gd name="T39" fmla="*/ 1474 h 1874"/>
                      <a:gd name="T40" fmla="*/ 1302 w 1639"/>
                      <a:gd name="T41" fmla="*/ 1483 h 1874"/>
                      <a:gd name="T42" fmla="*/ 1345 w 1639"/>
                      <a:gd name="T43" fmla="*/ 1391 h 1874"/>
                      <a:gd name="T44" fmla="*/ 1393 w 1639"/>
                      <a:gd name="T45" fmla="*/ 1288 h 1874"/>
                      <a:gd name="T46" fmla="*/ 1409 w 1639"/>
                      <a:gd name="T47" fmla="*/ 1235 h 1874"/>
                      <a:gd name="T48" fmla="*/ 1382 w 1639"/>
                      <a:gd name="T49" fmla="*/ 1147 h 1874"/>
                      <a:gd name="T50" fmla="*/ 1452 w 1639"/>
                      <a:gd name="T51" fmla="*/ 1083 h 1874"/>
                      <a:gd name="T52" fmla="*/ 1543 w 1639"/>
                      <a:gd name="T53" fmla="*/ 1049 h 1874"/>
                      <a:gd name="T54" fmla="*/ 1543 w 1639"/>
                      <a:gd name="T55" fmla="*/ 981 h 1874"/>
                      <a:gd name="T56" fmla="*/ 1505 w 1639"/>
                      <a:gd name="T57" fmla="*/ 825 h 1874"/>
                      <a:gd name="T58" fmla="*/ 1596 w 1639"/>
                      <a:gd name="T59" fmla="*/ 844 h 1874"/>
                      <a:gd name="T60" fmla="*/ 1564 w 1639"/>
                      <a:gd name="T61" fmla="*/ 751 h 1874"/>
                      <a:gd name="T62" fmla="*/ 1617 w 1639"/>
                      <a:gd name="T63" fmla="*/ 698 h 1874"/>
                      <a:gd name="T64" fmla="*/ 1617 w 1639"/>
                      <a:gd name="T65" fmla="*/ 649 h 1874"/>
                      <a:gd name="T66" fmla="*/ 1564 w 1639"/>
                      <a:gd name="T67" fmla="*/ 649 h 1874"/>
                      <a:gd name="T68" fmla="*/ 1484 w 1639"/>
                      <a:gd name="T69" fmla="*/ 615 h 1874"/>
                      <a:gd name="T70" fmla="*/ 1452 w 1639"/>
                      <a:gd name="T71" fmla="*/ 556 h 1874"/>
                      <a:gd name="T72" fmla="*/ 1324 w 1639"/>
                      <a:gd name="T73" fmla="*/ 483 h 1874"/>
                      <a:gd name="T74" fmla="*/ 1249 w 1639"/>
                      <a:gd name="T75" fmla="*/ 454 h 1874"/>
                      <a:gd name="T76" fmla="*/ 1249 w 1639"/>
                      <a:gd name="T77" fmla="*/ 371 h 1874"/>
                      <a:gd name="T78" fmla="*/ 1169 w 1639"/>
                      <a:gd name="T79" fmla="*/ 336 h 1874"/>
                      <a:gd name="T80" fmla="*/ 1019 w 1639"/>
                      <a:gd name="T81" fmla="*/ 317 h 1874"/>
                      <a:gd name="T82" fmla="*/ 977 w 1639"/>
                      <a:gd name="T83" fmla="*/ 336 h 1874"/>
                      <a:gd name="T84" fmla="*/ 897 w 1639"/>
                      <a:gd name="T85" fmla="*/ 327 h 1874"/>
                      <a:gd name="T86" fmla="*/ 683 w 1639"/>
                      <a:gd name="T87" fmla="*/ 268 h 1874"/>
                      <a:gd name="T88" fmla="*/ 603 w 1639"/>
                      <a:gd name="T89" fmla="*/ 205 h 1874"/>
                      <a:gd name="T90" fmla="*/ 470 w 1639"/>
                      <a:gd name="T91" fmla="*/ 122 h 1874"/>
                      <a:gd name="T92" fmla="*/ 310 w 1639"/>
                      <a:gd name="T93" fmla="*/ 102 h 1874"/>
                      <a:gd name="T94" fmla="*/ 165 w 1639"/>
                      <a:gd name="T95" fmla="*/ 63 h 1874"/>
                      <a:gd name="T96" fmla="*/ 123 w 1639"/>
                      <a:gd name="T97" fmla="*/ 19 h 1874"/>
                      <a:gd name="T98" fmla="*/ 21 w 1639"/>
                      <a:gd name="T99" fmla="*/ 48 h 1874"/>
                      <a:gd name="T100" fmla="*/ 53 w 1639"/>
                      <a:gd name="T101" fmla="*/ 200 h 1874"/>
                      <a:gd name="T102" fmla="*/ 149 w 1639"/>
                      <a:gd name="T103" fmla="*/ 297 h 187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39"/>
                      <a:gd name="T157" fmla="*/ 0 h 1874"/>
                      <a:gd name="T158" fmla="*/ 1639 w 1639"/>
                      <a:gd name="T159" fmla="*/ 1874 h 187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39" h="1874">
                        <a:moveTo>
                          <a:pt x="101" y="327"/>
                        </a:moveTo>
                        <a:lnTo>
                          <a:pt x="85" y="371"/>
                        </a:lnTo>
                        <a:lnTo>
                          <a:pt x="144" y="410"/>
                        </a:lnTo>
                        <a:lnTo>
                          <a:pt x="192" y="512"/>
                        </a:lnTo>
                        <a:lnTo>
                          <a:pt x="176" y="595"/>
                        </a:lnTo>
                        <a:lnTo>
                          <a:pt x="155" y="659"/>
                        </a:lnTo>
                        <a:lnTo>
                          <a:pt x="144" y="688"/>
                        </a:lnTo>
                        <a:lnTo>
                          <a:pt x="214" y="815"/>
                        </a:lnTo>
                        <a:lnTo>
                          <a:pt x="267" y="937"/>
                        </a:lnTo>
                        <a:lnTo>
                          <a:pt x="310" y="1039"/>
                        </a:lnTo>
                        <a:lnTo>
                          <a:pt x="336" y="1103"/>
                        </a:lnTo>
                        <a:lnTo>
                          <a:pt x="310" y="1171"/>
                        </a:lnTo>
                        <a:lnTo>
                          <a:pt x="278" y="1235"/>
                        </a:lnTo>
                        <a:lnTo>
                          <a:pt x="288" y="1288"/>
                        </a:lnTo>
                        <a:lnTo>
                          <a:pt x="347" y="1318"/>
                        </a:lnTo>
                        <a:lnTo>
                          <a:pt x="390" y="1361"/>
                        </a:lnTo>
                        <a:lnTo>
                          <a:pt x="416" y="1391"/>
                        </a:lnTo>
                        <a:lnTo>
                          <a:pt x="416" y="1444"/>
                        </a:lnTo>
                        <a:lnTo>
                          <a:pt x="480" y="1483"/>
                        </a:lnTo>
                        <a:lnTo>
                          <a:pt x="539" y="1532"/>
                        </a:lnTo>
                        <a:lnTo>
                          <a:pt x="571" y="1576"/>
                        </a:lnTo>
                        <a:lnTo>
                          <a:pt x="592" y="1625"/>
                        </a:lnTo>
                        <a:lnTo>
                          <a:pt x="630" y="1659"/>
                        </a:lnTo>
                        <a:lnTo>
                          <a:pt x="673" y="1732"/>
                        </a:lnTo>
                        <a:lnTo>
                          <a:pt x="705" y="1791"/>
                        </a:lnTo>
                        <a:lnTo>
                          <a:pt x="731" y="1835"/>
                        </a:lnTo>
                        <a:lnTo>
                          <a:pt x="774" y="1835"/>
                        </a:lnTo>
                        <a:lnTo>
                          <a:pt x="843" y="1845"/>
                        </a:lnTo>
                        <a:lnTo>
                          <a:pt x="897" y="1854"/>
                        </a:lnTo>
                        <a:lnTo>
                          <a:pt x="955" y="1874"/>
                        </a:lnTo>
                        <a:lnTo>
                          <a:pt x="966" y="1854"/>
                        </a:lnTo>
                        <a:lnTo>
                          <a:pt x="1014" y="1815"/>
                        </a:lnTo>
                        <a:lnTo>
                          <a:pt x="1062" y="1752"/>
                        </a:lnTo>
                        <a:lnTo>
                          <a:pt x="1084" y="1703"/>
                        </a:lnTo>
                        <a:lnTo>
                          <a:pt x="1089" y="1640"/>
                        </a:lnTo>
                        <a:lnTo>
                          <a:pt x="1132" y="1640"/>
                        </a:lnTo>
                        <a:lnTo>
                          <a:pt x="1153" y="1606"/>
                        </a:lnTo>
                        <a:lnTo>
                          <a:pt x="1201" y="1562"/>
                        </a:lnTo>
                        <a:lnTo>
                          <a:pt x="1180" y="1503"/>
                        </a:lnTo>
                        <a:lnTo>
                          <a:pt x="1212" y="1474"/>
                        </a:lnTo>
                        <a:lnTo>
                          <a:pt x="1260" y="1503"/>
                        </a:lnTo>
                        <a:lnTo>
                          <a:pt x="1302" y="1483"/>
                        </a:lnTo>
                        <a:lnTo>
                          <a:pt x="1292" y="1454"/>
                        </a:lnTo>
                        <a:lnTo>
                          <a:pt x="1345" y="1391"/>
                        </a:lnTo>
                        <a:lnTo>
                          <a:pt x="1345" y="1327"/>
                        </a:lnTo>
                        <a:lnTo>
                          <a:pt x="1393" y="1288"/>
                        </a:lnTo>
                        <a:lnTo>
                          <a:pt x="1382" y="1254"/>
                        </a:lnTo>
                        <a:lnTo>
                          <a:pt x="1409" y="1235"/>
                        </a:lnTo>
                        <a:lnTo>
                          <a:pt x="1393" y="1186"/>
                        </a:lnTo>
                        <a:lnTo>
                          <a:pt x="1382" y="1147"/>
                        </a:lnTo>
                        <a:lnTo>
                          <a:pt x="1409" y="1113"/>
                        </a:lnTo>
                        <a:lnTo>
                          <a:pt x="1452" y="1083"/>
                        </a:lnTo>
                        <a:lnTo>
                          <a:pt x="1505" y="1069"/>
                        </a:lnTo>
                        <a:lnTo>
                          <a:pt x="1543" y="1049"/>
                        </a:lnTo>
                        <a:lnTo>
                          <a:pt x="1564" y="1030"/>
                        </a:lnTo>
                        <a:lnTo>
                          <a:pt x="1543" y="981"/>
                        </a:lnTo>
                        <a:lnTo>
                          <a:pt x="1473" y="878"/>
                        </a:lnTo>
                        <a:lnTo>
                          <a:pt x="1505" y="825"/>
                        </a:lnTo>
                        <a:lnTo>
                          <a:pt x="1564" y="834"/>
                        </a:lnTo>
                        <a:lnTo>
                          <a:pt x="1596" y="844"/>
                        </a:lnTo>
                        <a:lnTo>
                          <a:pt x="1569" y="781"/>
                        </a:lnTo>
                        <a:lnTo>
                          <a:pt x="1564" y="751"/>
                        </a:lnTo>
                        <a:lnTo>
                          <a:pt x="1585" y="717"/>
                        </a:lnTo>
                        <a:lnTo>
                          <a:pt x="1617" y="698"/>
                        </a:lnTo>
                        <a:lnTo>
                          <a:pt x="1639" y="678"/>
                        </a:lnTo>
                        <a:lnTo>
                          <a:pt x="1617" y="649"/>
                        </a:lnTo>
                        <a:lnTo>
                          <a:pt x="1585" y="629"/>
                        </a:lnTo>
                        <a:lnTo>
                          <a:pt x="1564" y="649"/>
                        </a:lnTo>
                        <a:lnTo>
                          <a:pt x="1527" y="659"/>
                        </a:lnTo>
                        <a:lnTo>
                          <a:pt x="1484" y="615"/>
                        </a:lnTo>
                        <a:lnTo>
                          <a:pt x="1473" y="585"/>
                        </a:lnTo>
                        <a:lnTo>
                          <a:pt x="1452" y="556"/>
                        </a:lnTo>
                        <a:lnTo>
                          <a:pt x="1372" y="493"/>
                        </a:lnTo>
                        <a:lnTo>
                          <a:pt x="1324" y="483"/>
                        </a:lnTo>
                        <a:lnTo>
                          <a:pt x="1270" y="473"/>
                        </a:lnTo>
                        <a:lnTo>
                          <a:pt x="1249" y="454"/>
                        </a:lnTo>
                        <a:lnTo>
                          <a:pt x="1249" y="400"/>
                        </a:lnTo>
                        <a:lnTo>
                          <a:pt x="1249" y="371"/>
                        </a:lnTo>
                        <a:lnTo>
                          <a:pt x="1201" y="327"/>
                        </a:lnTo>
                        <a:lnTo>
                          <a:pt x="1169" y="336"/>
                        </a:lnTo>
                        <a:lnTo>
                          <a:pt x="1068" y="336"/>
                        </a:lnTo>
                        <a:lnTo>
                          <a:pt x="1019" y="317"/>
                        </a:lnTo>
                        <a:lnTo>
                          <a:pt x="998" y="327"/>
                        </a:lnTo>
                        <a:lnTo>
                          <a:pt x="977" y="336"/>
                        </a:lnTo>
                        <a:lnTo>
                          <a:pt x="929" y="327"/>
                        </a:lnTo>
                        <a:lnTo>
                          <a:pt x="897" y="327"/>
                        </a:lnTo>
                        <a:lnTo>
                          <a:pt x="817" y="273"/>
                        </a:lnTo>
                        <a:lnTo>
                          <a:pt x="683" y="268"/>
                        </a:lnTo>
                        <a:lnTo>
                          <a:pt x="651" y="253"/>
                        </a:lnTo>
                        <a:lnTo>
                          <a:pt x="603" y="205"/>
                        </a:lnTo>
                        <a:lnTo>
                          <a:pt x="550" y="166"/>
                        </a:lnTo>
                        <a:lnTo>
                          <a:pt x="470" y="122"/>
                        </a:lnTo>
                        <a:lnTo>
                          <a:pt x="400" y="112"/>
                        </a:lnTo>
                        <a:lnTo>
                          <a:pt x="310" y="102"/>
                        </a:lnTo>
                        <a:lnTo>
                          <a:pt x="214" y="68"/>
                        </a:lnTo>
                        <a:lnTo>
                          <a:pt x="165" y="63"/>
                        </a:lnTo>
                        <a:lnTo>
                          <a:pt x="144" y="48"/>
                        </a:lnTo>
                        <a:lnTo>
                          <a:pt x="123" y="19"/>
                        </a:lnTo>
                        <a:lnTo>
                          <a:pt x="85" y="0"/>
                        </a:lnTo>
                        <a:lnTo>
                          <a:pt x="21" y="48"/>
                        </a:lnTo>
                        <a:lnTo>
                          <a:pt x="0" y="131"/>
                        </a:lnTo>
                        <a:lnTo>
                          <a:pt x="53" y="200"/>
                        </a:lnTo>
                        <a:lnTo>
                          <a:pt x="123" y="234"/>
                        </a:lnTo>
                        <a:lnTo>
                          <a:pt x="149" y="297"/>
                        </a:lnTo>
                        <a:lnTo>
                          <a:pt x="101" y="327"/>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grpSp>
          </p:grpSp>
          <p:grpSp>
            <p:nvGrpSpPr>
              <p:cNvPr id="26" name="Gruppo 39"/>
              <p:cNvGrpSpPr/>
              <p:nvPr/>
            </p:nvGrpSpPr>
            <p:grpSpPr>
              <a:xfrm>
                <a:off x="4790558" y="4687495"/>
                <a:ext cx="1602602" cy="1729837"/>
                <a:chOff x="4790558" y="4687495"/>
                <a:chExt cx="1602602" cy="1729837"/>
              </a:xfrm>
              <a:grpFill/>
            </p:grpSpPr>
            <p:sp>
              <p:nvSpPr>
                <p:cNvPr id="27" name="Freeform 3"/>
                <p:cNvSpPr>
                  <a:spLocks/>
                </p:cNvSpPr>
                <p:nvPr/>
              </p:nvSpPr>
              <p:spPr bwMode="auto">
                <a:xfrm>
                  <a:off x="5655394" y="5321247"/>
                  <a:ext cx="386900" cy="712730"/>
                </a:xfrm>
                <a:custGeom>
                  <a:avLst/>
                  <a:gdLst>
                    <a:gd name="T0" fmla="*/ 0 w 1132"/>
                    <a:gd name="T1" fmla="*/ 0 h 2045"/>
                    <a:gd name="T2" fmla="*/ 0 w 1132"/>
                    <a:gd name="T3" fmla="*/ 0 h 2045"/>
                    <a:gd name="T4" fmla="*/ 0 w 1132"/>
                    <a:gd name="T5" fmla="*/ 0 h 2045"/>
                    <a:gd name="T6" fmla="*/ 0 w 1132"/>
                    <a:gd name="T7" fmla="*/ 0 h 2045"/>
                    <a:gd name="T8" fmla="*/ 0 w 1132"/>
                    <a:gd name="T9" fmla="*/ 1 h 2045"/>
                    <a:gd name="T10" fmla="*/ 0 w 1132"/>
                    <a:gd name="T11" fmla="*/ 1 h 2045"/>
                    <a:gd name="T12" fmla="*/ 0 w 1132"/>
                    <a:gd name="T13" fmla="*/ 1 h 2045"/>
                    <a:gd name="T14" fmla="*/ 0 w 1132"/>
                    <a:gd name="T15" fmla="*/ 1 h 2045"/>
                    <a:gd name="T16" fmla="*/ 0 w 1132"/>
                    <a:gd name="T17" fmla="*/ 1 h 2045"/>
                    <a:gd name="T18" fmla="*/ 0 w 1132"/>
                    <a:gd name="T19" fmla="*/ 1 h 2045"/>
                    <a:gd name="T20" fmla="*/ 0 w 1132"/>
                    <a:gd name="T21" fmla="*/ 1 h 2045"/>
                    <a:gd name="T22" fmla="*/ 0 w 1132"/>
                    <a:gd name="T23" fmla="*/ 1 h 2045"/>
                    <a:gd name="T24" fmla="*/ 0 w 1132"/>
                    <a:gd name="T25" fmla="*/ 1 h 2045"/>
                    <a:gd name="T26" fmla="*/ 0 w 1132"/>
                    <a:gd name="T27" fmla="*/ 1 h 2045"/>
                    <a:gd name="T28" fmla="*/ 0 w 1132"/>
                    <a:gd name="T29" fmla="*/ 1 h 2045"/>
                    <a:gd name="T30" fmla="*/ 0 w 1132"/>
                    <a:gd name="T31" fmla="*/ 1 h 2045"/>
                    <a:gd name="T32" fmla="*/ 0 w 1132"/>
                    <a:gd name="T33" fmla="*/ 1 h 2045"/>
                    <a:gd name="T34" fmla="*/ 0 w 1132"/>
                    <a:gd name="T35" fmla="*/ 1 h 2045"/>
                    <a:gd name="T36" fmla="*/ 0 w 1132"/>
                    <a:gd name="T37" fmla="*/ 1 h 2045"/>
                    <a:gd name="T38" fmla="*/ 0 w 1132"/>
                    <a:gd name="T39" fmla="*/ 2 h 2045"/>
                    <a:gd name="T40" fmla="*/ 0 w 1132"/>
                    <a:gd name="T41" fmla="*/ 2 h 2045"/>
                    <a:gd name="T42" fmla="*/ 0 w 1132"/>
                    <a:gd name="T43" fmla="*/ 2 h 2045"/>
                    <a:gd name="T44" fmla="*/ 0 w 1132"/>
                    <a:gd name="T45" fmla="*/ 2 h 2045"/>
                    <a:gd name="T46" fmla="*/ 0 w 1132"/>
                    <a:gd name="T47" fmla="*/ 2 h 2045"/>
                    <a:gd name="T48" fmla="*/ 0 w 1132"/>
                    <a:gd name="T49" fmla="*/ 2 h 2045"/>
                    <a:gd name="T50" fmla="*/ 0 w 1132"/>
                    <a:gd name="T51" fmla="*/ 2 h 2045"/>
                    <a:gd name="T52" fmla="*/ 0 w 1132"/>
                    <a:gd name="T53" fmla="*/ 2 h 2045"/>
                    <a:gd name="T54" fmla="*/ 0 w 1132"/>
                    <a:gd name="T55" fmla="*/ 2 h 2045"/>
                    <a:gd name="T56" fmla="*/ 0 w 1132"/>
                    <a:gd name="T57" fmla="*/ 2 h 2045"/>
                    <a:gd name="T58" fmla="*/ 0 w 1132"/>
                    <a:gd name="T59" fmla="*/ 2 h 2045"/>
                    <a:gd name="T60" fmla="*/ 0 w 1132"/>
                    <a:gd name="T61" fmla="*/ 2 h 2045"/>
                    <a:gd name="T62" fmla="*/ 1 w 1132"/>
                    <a:gd name="T63" fmla="*/ 2 h 2045"/>
                    <a:gd name="T64" fmla="*/ 1 w 1132"/>
                    <a:gd name="T65" fmla="*/ 2 h 2045"/>
                    <a:gd name="T66" fmla="*/ 1 w 1132"/>
                    <a:gd name="T67" fmla="*/ 2 h 2045"/>
                    <a:gd name="T68" fmla="*/ 1 w 1132"/>
                    <a:gd name="T69" fmla="*/ 1 h 2045"/>
                    <a:gd name="T70" fmla="*/ 1 w 1132"/>
                    <a:gd name="T71" fmla="*/ 1 h 2045"/>
                    <a:gd name="T72" fmla="*/ 1 w 1132"/>
                    <a:gd name="T73" fmla="*/ 1 h 2045"/>
                    <a:gd name="T74" fmla="*/ 1 w 1132"/>
                    <a:gd name="T75" fmla="*/ 1 h 2045"/>
                    <a:gd name="T76" fmla="*/ 1 w 1132"/>
                    <a:gd name="T77" fmla="*/ 1 h 2045"/>
                    <a:gd name="T78" fmla="*/ 1 w 1132"/>
                    <a:gd name="T79" fmla="*/ 1 h 2045"/>
                    <a:gd name="T80" fmla="*/ 1 w 1132"/>
                    <a:gd name="T81" fmla="*/ 1 h 2045"/>
                    <a:gd name="T82" fmla="*/ 1 w 1132"/>
                    <a:gd name="T83" fmla="*/ 1 h 2045"/>
                    <a:gd name="T84" fmla="*/ 1 w 1132"/>
                    <a:gd name="T85" fmla="*/ 1 h 2045"/>
                    <a:gd name="T86" fmla="*/ 1 w 1132"/>
                    <a:gd name="T87" fmla="*/ 1 h 2045"/>
                    <a:gd name="T88" fmla="*/ 1 w 1132"/>
                    <a:gd name="T89" fmla="*/ 0 h 2045"/>
                    <a:gd name="T90" fmla="*/ 1 w 1132"/>
                    <a:gd name="T91" fmla="*/ 0 h 2045"/>
                    <a:gd name="T92" fmla="*/ 1 w 1132"/>
                    <a:gd name="T93" fmla="*/ 0 h 2045"/>
                    <a:gd name="T94" fmla="*/ 1 w 1132"/>
                    <a:gd name="T95" fmla="*/ 0 h 2045"/>
                    <a:gd name="T96" fmla="*/ 1 w 1132"/>
                    <a:gd name="T97" fmla="*/ 0 h 2045"/>
                    <a:gd name="T98" fmla="*/ 1 w 1132"/>
                    <a:gd name="T99" fmla="*/ 0 h 2045"/>
                    <a:gd name="T100" fmla="*/ 1 w 1132"/>
                    <a:gd name="T101" fmla="*/ 0 h 2045"/>
                    <a:gd name="T102" fmla="*/ 1 w 1132"/>
                    <a:gd name="T103" fmla="*/ 0 h 2045"/>
                    <a:gd name="T104" fmla="*/ 1 w 1132"/>
                    <a:gd name="T105" fmla="*/ 0 h 2045"/>
                    <a:gd name="T106" fmla="*/ 1 w 1132"/>
                    <a:gd name="T107" fmla="*/ 0 h 2045"/>
                    <a:gd name="T108" fmla="*/ 1 w 1132"/>
                    <a:gd name="T109" fmla="*/ 0 h 2045"/>
                    <a:gd name="T110" fmla="*/ 0 w 1132"/>
                    <a:gd name="T111" fmla="*/ 0 h 2045"/>
                    <a:gd name="T112" fmla="*/ 0 w 1132"/>
                    <a:gd name="T113" fmla="*/ 0 h 2045"/>
                    <a:gd name="T114" fmla="*/ 0 w 1132"/>
                    <a:gd name="T115" fmla="*/ 0 h 2045"/>
                    <a:gd name="T116" fmla="*/ 0 w 1132"/>
                    <a:gd name="T117" fmla="*/ 0 h 2045"/>
                    <a:gd name="T118" fmla="*/ 0 w 1132"/>
                    <a:gd name="T119" fmla="*/ 0 h 2045"/>
                    <a:gd name="T120" fmla="*/ 0 w 1132"/>
                    <a:gd name="T121" fmla="*/ 0 h 204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32"/>
                    <a:gd name="T184" fmla="*/ 0 h 2045"/>
                    <a:gd name="T185" fmla="*/ 1132 w 1132"/>
                    <a:gd name="T186" fmla="*/ 2045 h 204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32" h="2045">
                      <a:moveTo>
                        <a:pt x="0" y="53"/>
                      </a:moveTo>
                      <a:lnTo>
                        <a:pt x="54" y="146"/>
                      </a:lnTo>
                      <a:lnTo>
                        <a:pt x="43" y="219"/>
                      </a:lnTo>
                      <a:lnTo>
                        <a:pt x="64" y="288"/>
                      </a:lnTo>
                      <a:lnTo>
                        <a:pt x="155" y="444"/>
                      </a:lnTo>
                      <a:lnTo>
                        <a:pt x="246" y="590"/>
                      </a:lnTo>
                      <a:lnTo>
                        <a:pt x="267" y="649"/>
                      </a:lnTo>
                      <a:lnTo>
                        <a:pt x="267" y="795"/>
                      </a:lnTo>
                      <a:lnTo>
                        <a:pt x="289" y="868"/>
                      </a:lnTo>
                      <a:lnTo>
                        <a:pt x="369" y="991"/>
                      </a:lnTo>
                      <a:lnTo>
                        <a:pt x="395" y="1030"/>
                      </a:lnTo>
                      <a:lnTo>
                        <a:pt x="401" y="1132"/>
                      </a:lnTo>
                      <a:lnTo>
                        <a:pt x="395" y="1196"/>
                      </a:lnTo>
                      <a:lnTo>
                        <a:pt x="289" y="1239"/>
                      </a:lnTo>
                      <a:lnTo>
                        <a:pt x="257" y="1259"/>
                      </a:lnTo>
                      <a:lnTo>
                        <a:pt x="257" y="1298"/>
                      </a:lnTo>
                      <a:lnTo>
                        <a:pt x="235" y="1298"/>
                      </a:lnTo>
                      <a:lnTo>
                        <a:pt x="144" y="1313"/>
                      </a:lnTo>
                      <a:lnTo>
                        <a:pt x="123" y="1371"/>
                      </a:lnTo>
                      <a:lnTo>
                        <a:pt x="144" y="1464"/>
                      </a:lnTo>
                      <a:lnTo>
                        <a:pt x="107" y="1566"/>
                      </a:lnTo>
                      <a:lnTo>
                        <a:pt x="75" y="1649"/>
                      </a:lnTo>
                      <a:lnTo>
                        <a:pt x="11" y="1703"/>
                      </a:lnTo>
                      <a:lnTo>
                        <a:pt x="0" y="1767"/>
                      </a:lnTo>
                      <a:lnTo>
                        <a:pt x="22" y="1859"/>
                      </a:lnTo>
                      <a:lnTo>
                        <a:pt x="0" y="1952"/>
                      </a:lnTo>
                      <a:lnTo>
                        <a:pt x="75" y="2045"/>
                      </a:lnTo>
                      <a:lnTo>
                        <a:pt x="176" y="2001"/>
                      </a:lnTo>
                      <a:lnTo>
                        <a:pt x="278" y="2001"/>
                      </a:lnTo>
                      <a:lnTo>
                        <a:pt x="358" y="1918"/>
                      </a:lnTo>
                      <a:lnTo>
                        <a:pt x="369" y="1776"/>
                      </a:lnTo>
                      <a:lnTo>
                        <a:pt x="491" y="1684"/>
                      </a:lnTo>
                      <a:lnTo>
                        <a:pt x="614" y="1581"/>
                      </a:lnTo>
                      <a:lnTo>
                        <a:pt x="694" y="1454"/>
                      </a:lnTo>
                      <a:lnTo>
                        <a:pt x="694" y="1298"/>
                      </a:lnTo>
                      <a:lnTo>
                        <a:pt x="945" y="1132"/>
                      </a:lnTo>
                      <a:lnTo>
                        <a:pt x="1041" y="1113"/>
                      </a:lnTo>
                      <a:lnTo>
                        <a:pt x="1111" y="1054"/>
                      </a:lnTo>
                      <a:lnTo>
                        <a:pt x="1121" y="908"/>
                      </a:lnTo>
                      <a:lnTo>
                        <a:pt x="1089" y="834"/>
                      </a:lnTo>
                      <a:lnTo>
                        <a:pt x="1132" y="703"/>
                      </a:lnTo>
                      <a:lnTo>
                        <a:pt x="1132" y="620"/>
                      </a:lnTo>
                      <a:lnTo>
                        <a:pt x="1100" y="576"/>
                      </a:lnTo>
                      <a:lnTo>
                        <a:pt x="998" y="546"/>
                      </a:lnTo>
                      <a:lnTo>
                        <a:pt x="828" y="410"/>
                      </a:lnTo>
                      <a:lnTo>
                        <a:pt x="705" y="410"/>
                      </a:lnTo>
                      <a:lnTo>
                        <a:pt x="662" y="302"/>
                      </a:lnTo>
                      <a:lnTo>
                        <a:pt x="705" y="258"/>
                      </a:lnTo>
                      <a:lnTo>
                        <a:pt x="753" y="205"/>
                      </a:lnTo>
                      <a:lnTo>
                        <a:pt x="753" y="112"/>
                      </a:lnTo>
                      <a:lnTo>
                        <a:pt x="726" y="9"/>
                      </a:lnTo>
                      <a:lnTo>
                        <a:pt x="614" y="0"/>
                      </a:lnTo>
                      <a:lnTo>
                        <a:pt x="571" y="146"/>
                      </a:lnTo>
                      <a:lnTo>
                        <a:pt x="481" y="166"/>
                      </a:lnTo>
                      <a:lnTo>
                        <a:pt x="417" y="166"/>
                      </a:lnTo>
                      <a:lnTo>
                        <a:pt x="379" y="195"/>
                      </a:lnTo>
                      <a:lnTo>
                        <a:pt x="246" y="102"/>
                      </a:lnTo>
                      <a:lnTo>
                        <a:pt x="176" y="136"/>
                      </a:lnTo>
                      <a:lnTo>
                        <a:pt x="112" y="136"/>
                      </a:lnTo>
                      <a:lnTo>
                        <a:pt x="54" y="63"/>
                      </a:lnTo>
                      <a:lnTo>
                        <a:pt x="0" y="53"/>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30" name="Freeform 4"/>
                <p:cNvSpPr>
                  <a:spLocks/>
                </p:cNvSpPr>
                <p:nvPr/>
              </p:nvSpPr>
              <p:spPr bwMode="auto">
                <a:xfrm>
                  <a:off x="5607979" y="5001483"/>
                  <a:ext cx="377417" cy="387185"/>
                </a:xfrm>
                <a:custGeom>
                  <a:avLst/>
                  <a:gdLst>
                    <a:gd name="T0" fmla="*/ 1 w 1104"/>
                    <a:gd name="T1" fmla="*/ 1 h 1113"/>
                    <a:gd name="T2" fmla="*/ 1 w 1104"/>
                    <a:gd name="T3" fmla="*/ 1 h 1113"/>
                    <a:gd name="T4" fmla="*/ 1 w 1104"/>
                    <a:gd name="T5" fmla="*/ 1 h 1113"/>
                    <a:gd name="T6" fmla="*/ 1 w 1104"/>
                    <a:gd name="T7" fmla="*/ 1 h 1113"/>
                    <a:gd name="T8" fmla="*/ 1 w 1104"/>
                    <a:gd name="T9" fmla="*/ 1 h 1113"/>
                    <a:gd name="T10" fmla="*/ 1 w 1104"/>
                    <a:gd name="T11" fmla="*/ 1 h 1113"/>
                    <a:gd name="T12" fmla="*/ 1 w 1104"/>
                    <a:gd name="T13" fmla="*/ 1 h 1113"/>
                    <a:gd name="T14" fmla="*/ 1 w 1104"/>
                    <a:gd name="T15" fmla="*/ 0 h 1113"/>
                    <a:gd name="T16" fmla="*/ 1 w 1104"/>
                    <a:gd name="T17" fmla="*/ 0 h 1113"/>
                    <a:gd name="T18" fmla="*/ 1 w 1104"/>
                    <a:gd name="T19" fmla="*/ 0 h 1113"/>
                    <a:gd name="T20" fmla="*/ 1 w 1104"/>
                    <a:gd name="T21" fmla="*/ 0 h 1113"/>
                    <a:gd name="T22" fmla="*/ 1 w 1104"/>
                    <a:gd name="T23" fmla="*/ 0 h 1113"/>
                    <a:gd name="T24" fmla="*/ 1 w 1104"/>
                    <a:gd name="T25" fmla="*/ 0 h 1113"/>
                    <a:gd name="T26" fmla="*/ 1 w 1104"/>
                    <a:gd name="T27" fmla="*/ 0 h 1113"/>
                    <a:gd name="T28" fmla="*/ 1 w 1104"/>
                    <a:gd name="T29" fmla="*/ 0 h 1113"/>
                    <a:gd name="T30" fmla="*/ 1 w 1104"/>
                    <a:gd name="T31" fmla="*/ 0 h 1113"/>
                    <a:gd name="T32" fmla="*/ 1 w 1104"/>
                    <a:gd name="T33" fmla="*/ 0 h 1113"/>
                    <a:gd name="T34" fmla="*/ 1 w 1104"/>
                    <a:gd name="T35" fmla="*/ 0 h 1113"/>
                    <a:gd name="T36" fmla="*/ 0 w 1104"/>
                    <a:gd name="T37" fmla="*/ 0 h 1113"/>
                    <a:gd name="T38" fmla="*/ 0 w 1104"/>
                    <a:gd name="T39" fmla="*/ 0 h 1113"/>
                    <a:gd name="T40" fmla="*/ 0 w 1104"/>
                    <a:gd name="T41" fmla="*/ 0 h 1113"/>
                    <a:gd name="T42" fmla="*/ 0 w 1104"/>
                    <a:gd name="T43" fmla="*/ 0 h 1113"/>
                    <a:gd name="T44" fmla="*/ 0 w 1104"/>
                    <a:gd name="T45" fmla="*/ 0 h 1113"/>
                    <a:gd name="T46" fmla="*/ 0 w 1104"/>
                    <a:gd name="T47" fmla="*/ 0 h 1113"/>
                    <a:gd name="T48" fmla="*/ 0 w 1104"/>
                    <a:gd name="T49" fmla="*/ 0 h 1113"/>
                    <a:gd name="T50" fmla="*/ 0 w 1104"/>
                    <a:gd name="T51" fmla="*/ 0 h 1113"/>
                    <a:gd name="T52" fmla="*/ 0 w 1104"/>
                    <a:gd name="T53" fmla="*/ 0 h 1113"/>
                    <a:gd name="T54" fmla="*/ 0 w 1104"/>
                    <a:gd name="T55" fmla="*/ 1 h 1113"/>
                    <a:gd name="T56" fmla="*/ 0 w 1104"/>
                    <a:gd name="T57" fmla="*/ 1 h 1113"/>
                    <a:gd name="T58" fmla="*/ 0 w 1104"/>
                    <a:gd name="T59" fmla="*/ 1 h 1113"/>
                    <a:gd name="T60" fmla="*/ 0 w 1104"/>
                    <a:gd name="T61" fmla="*/ 1 h 1113"/>
                    <a:gd name="T62" fmla="*/ 0 w 1104"/>
                    <a:gd name="T63" fmla="*/ 1 h 1113"/>
                    <a:gd name="T64" fmla="*/ 0 w 1104"/>
                    <a:gd name="T65" fmla="*/ 1 h 1113"/>
                    <a:gd name="T66" fmla="*/ 0 w 1104"/>
                    <a:gd name="T67" fmla="*/ 1 h 1113"/>
                    <a:gd name="T68" fmla="*/ 0 w 1104"/>
                    <a:gd name="T69" fmla="*/ 1 h 1113"/>
                    <a:gd name="T70" fmla="*/ 0 w 1104"/>
                    <a:gd name="T71" fmla="*/ 1 h 1113"/>
                    <a:gd name="T72" fmla="*/ 0 w 1104"/>
                    <a:gd name="T73" fmla="*/ 1 h 1113"/>
                    <a:gd name="T74" fmla="*/ 0 w 1104"/>
                    <a:gd name="T75" fmla="*/ 1 h 1113"/>
                    <a:gd name="T76" fmla="*/ 0 w 1104"/>
                    <a:gd name="T77" fmla="*/ 1 h 1113"/>
                    <a:gd name="T78" fmla="*/ 1 w 1104"/>
                    <a:gd name="T79" fmla="*/ 1 h 1113"/>
                    <a:gd name="T80" fmla="*/ 1 w 1104"/>
                    <a:gd name="T81" fmla="*/ 1 h 1113"/>
                    <a:gd name="T82" fmla="*/ 1 w 1104"/>
                    <a:gd name="T83" fmla="*/ 1 h 1113"/>
                    <a:gd name="T84" fmla="*/ 1 w 1104"/>
                    <a:gd name="T85" fmla="*/ 1 h 1113"/>
                    <a:gd name="T86" fmla="*/ 1 w 1104"/>
                    <a:gd name="T87" fmla="*/ 1 h 1113"/>
                    <a:gd name="T88" fmla="*/ 1 w 1104"/>
                    <a:gd name="T89" fmla="*/ 1 h 1113"/>
                    <a:gd name="T90" fmla="*/ 1 w 1104"/>
                    <a:gd name="T91" fmla="*/ 1 h 111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04"/>
                    <a:gd name="T139" fmla="*/ 0 h 1113"/>
                    <a:gd name="T140" fmla="*/ 1104 w 1104"/>
                    <a:gd name="T141" fmla="*/ 1113 h 111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04" h="1113">
                      <a:moveTo>
                        <a:pt x="864" y="937"/>
                      </a:moveTo>
                      <a:lnTo>
                        <a:pt x="976" y="805"/>
                      </a:lnTo>
                      <a:lnTo>
                        <a:pt x="966" y="761"/>
                      </a:lnTo>
                      <a:lnTo>
                        <a:pt x="1046" y="678"/>
                      </a:lnTo>
                      <a:lnTo>
                        <a:pt x="1104" y="659"/>
                      </a:lnTo>
                      <a:lnTo>
                        <a:pt x="1035" y="566"/>
                      </a:lnTo>
                      <a:lnTo>
                        <a:pt x="976" y="454"/>
                      </a:lnTo>
                      <a:lnTo>
                        <a:pt x="955" y="361"/>
                      </a:lnTo>
                      <a:lnTo>
                        <a:pt x="902" y="347"/>
                      </a:lnTo>
                      <a:lnTo>
                        <a:pt x="741" y="371"/>
                      </a:lnTo>
                      <a:lnTo>
                        <a:pt x="699" y="347"/>
                      </a:lnTo>
                      <a:lnTo>
                        <a:pt x="699" y="298"/>
                      </a:lnTo>
                      <a:lnTo>
                        <a:pt x="699" y="239"/>
                      </a:lnTo>
                      <a:lnTo>
                        <a:pt x="661" y="205"/>
                      </a:lnTo>
                      <a:lnTo>
                        <a:pt x="597" y="205"/>
                      </a:lnTo>
                      <a:lnTo>
                        <a:pt x="517" y="161"/>
                      </a:lnTo>
                      <a:lnTo>
                        <a:pt x="459" y="78"/>
                      </a:lnTo>
                      <a:lnTo>
                        <a:pt x="437" y="19"/>
                      </a:lnTo>
                      <a:lnTo>
                        <a:pt x="395" y="0"/>
                      </a:lnTo>
                      <a:lnTo>
                        <a:pt x="325" y="39"/>
                      </a:lnTo>
                      <a:lnTo>
                        <a:pt x="192" y="29"/>
                      </a:lnTo>
                      <a:lnTo>
                        <a:pt x="122" y="156"/>
                      </a:lnTo>
                      <a:lnTo>
                        <a:pt x="101" y="176"/>
                      </a:lnTo>
                      <a:lnTo>
                        <a:pt x="21" y="185"/>
                      </a:lnTo>
                      <a:lnTo>
                        <a:pt x="0" y="224"/>
                      </a:lnTo>
                      <a:lnTo>
                        <a:pt x="74" y="288"/>
                      </a:lnTo>
                      <a:lnTo>
                        <a:pt x="69" y="347"/>
                      </a:lnTo>
                      <a:lnTo>
                        <a:pt x="21" y="444"/>
                      </a:lnTo>
                      <a:lnTo>
                        <a:pt x="144" y="547"/>
                      </a:lnTo>
                      <a:lnTo>
                        <a:pt x="181" y="630"/>
                      </a:lnTo>
                      <a:lnTo>
                        <a:pt x="224" y="742"/>
                      </a:lnTo>
                      <a:lnTo>
                        <a:pt x="234" y="825"/>
                      </a:lnTo>
                      <a:lnTo>
                        <a:pt x="202" y="874"/>
                      </a:lnTo>
                      <a:lnTo>
                        <a:pt x="181" y="927"/>
                      </a:lnTo>
                      <a:lnTo>
                        <a:pt x="133" y="947"/>
                      </a:lnTo>
                      <a:lnTo>
                        <a:pt x="181" y="971"/>
                      </a:lnTo>
                      <a:lnTo>
                        <a:pt x="250" y="1040"/>
                      </a:lnTo>
                      <a:lnTo>
                        <a:pt x="325" y="1049"/>
                      </a:lnTo>
                      <a:lnTo>
                        <a:pt x="373" y="1020"/>
                      </a:lnTo>
                      <a:lnTo>
                        <a:pt x="507" y="1113"/>
                      </a:lnTo>
                      <a:lnTo>
                        <a:pt x="549" y="1079"/>
                      </a:lnTo>
                      <a:lnTo>
                        <a:pt x="651" y="1074"/>
                      </a:lnTo>
                      <a:lnTo>
                        <a:pt x="688" y="1049"/>
                      </a:lnTo>
                      <a:lnTo>
                        <a:pt x="720" y="976"/>
                      </a:lnTo>
                      <a:lnTo>
                        <a:pt x="752" y="908"/>
                      </a:lnTo>
                      <a:lnTo>
                        <a:pt x="864" y="937"/>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31" name="Freeform 5"/>
                <p:cNvSpPr>
                  <a:spLocks/>
                </p:cNvSpPr>
                <p:nvPr/>
              </p:nvSpPr>
              <p:spPr bwMode="auto">
                <a:xfrm>
                  <a:off x="5492288" y="4747211"/>
                  <a:ext cx="900872" cy="685762"/>
                </a:xfrm>
                <a:custGeom>
                  <a:avLst/>
                  <a:gdLst>
                    <a:gd name="T0" fmla="*/ 0 w 2632"/>
                    <a:gd name="T1" fmla="*/ 0 h 1972"/>
                    <a:gd name="T2" fmla="*/ 0 w 2632"/>
                    <a:gd name="T3" fmla="*/ 0 h 1972"/>
                    <a:gd name="T4" fmla="*/ 0 w 2632"/>
                    <a:gd name="T5" fmla="*/ 0 h 1972"/>
                    <a:gd name="T6" fmla="*/ 0 w 2632"/>
                    <a:gd name="T7" fmla="*/ 0 h 1972"/>
                    <a:gd name="T8" fmla="*/ 0 w 2632"/>
                    <a:gd name="T9" fmla="*/ 0 h 1972"/>
                    <a:gd name="T10" fmla="*/ 0 w 2632"/>
                    <a:gd name="T11" fmla="*/ 1 h 1972"/>
                    <a:gd name="T12" fmla="*/ 0 w 2632"/>
                    <a:gd name="T13" fmla="*/ 1 h 1972"/>
                    <a:gd name="T14" fmla="*/ 0 w 2632"/>
                    <a:gd name="T15" fmla="*/ 1 h 1972"/>
                    <a:gd name="T16" fmla="*/ 1 w 2632"/>
                    <a:gd name="T17" fmla="*/ 1 h 1972"/>
                    <a:gd name="T18" fmla="*/ 1 w 2632"/>
                    <a:gd name="T19" fmla="*/ 1 h 1972"/>
                    <a:gd name="T20" fmla="*/ 1 w 2632"/>
                    <a:gd name="T21" fmla="*/ 1 h 1972"/>
                    <a:gd name="T22" fmla="*/ 1 w 2632"/>
                    <a:gd name="T23" fmla="*/ 1 h 1972"/>
                    <a:gd name="T24" fmla="*/ 1 w 2632"/>
                    <a:gd name="T25" fmla="*/ 1 h 1972"/>
                    <a:gd name="T26" fmla="*/ 1 w 2632"/>
                    <a:gd name="T27" fmla="*/ 1 h 1972"/>
                    <a:gd name="T28" fmla="*/ 1 w 2632"/>
                    <a:gd name="T29" fmla="*/ 1 h 1972"/>
                    <a:gd name="T30" fmla="*/ 1 w 2632"/>
                    <a:gd name="T31" fmla="*/ 1 h 1972"/>
                    <a:gd name="T32" fmla="*/ 1 w 2632"/>
                    <a:gd name="T33" fmla="*/ 1 h 1972"/>
                    <a:gd name="T34" fmla="*/ 1 w 2632"/>
                    <a:gd name="T35" fmla="*/ 1 h 1972"/>
                    <a:gd name="T36" fmla="*/ 1 w 2632"/>
                    <a:gd name="T37" fmla="*/ 1 h 1972"/>
                    <a:gd name="T38" fmla="*/ 1 w 2632"/>
                    <a:gd name="T39" fmla="*/ 1 h 1972"/>
                    <a:gd name="T40" fmla="*/ 1 w 2632"/>
                    <a:gd name="T41" fmla="*/ 1 h 1972"/>
                    <a:gd name="T42" fmla="*/ 2 w 2632"/>
                    <a:gd name="T43" fmla="*/ 1 h 1972"/>
                    <a:gd name="T44" fmla="*/ 2 w 2632"/>
                    <a:gd name="T45" fmla="*/ 1 h 1972"/>
                    <a:gd name="T46" fmla="*/ 2 w 2632"/>
                    <a:gd name="T47" fmla="*/ 2 h 1972"/>
                    <a:gd name="T48" fmla="*/ 2 w 2632"/>
                    <a:gd name="T49" fmla="*/ 2 h 1972"/>
                    <a:gd name="T50" fmla="*/ 2 w 2632"/>
                    <a:gd name="T51" fmla="*/ 2 h 1972"/>
                    <a:gd name="T52" fmla="*/ 2 w 2632"/>
                    <a:gd name="T53" fmla="*/ 2 h 1972"/>
                    <a:gd name="T54" fmla="*/ 3 w 2632"/>
                    <a:gd name="T55" fmla="*/ 2 h 1972"/>
                    <a:gd name="T56" fmla="*/ 3 w 2632"/>
                    <a:gd name="T57" fmla="*/ 2 h 1972"/>
                    <a:gd name="T58" fmla="*/ 3 w 2632"/>
                    <a:gd name="T59" fmla="*/ 2 h 1972"/>
                    <a:gd name="T60" fmla="*/ 3 w 2632"/>
                    <a:gd name="T61" fmla="*/ 2 h 1972"/>
                    <a:gd name="T62" fmla="*/ 3 w 2632"/>
                    <a:gd name="T63" fmla="*/ 2 h 1972"/>
                    <a:gd name="T64" fmla="*/ 3 w 2632"/>
                    <a:gd name="T65" fmla="*/ 2 h 1972"/>
                    <a:gd name="T66" fmla="*/ 2 w 2632"/>
                    <a:gd name="T67" fmla="*/ 1 h 1972"/>
                    <a:gd name="T68" fmla="*/ 2 w 2632"/>
                    <a:gd name="T69" fmla="*/ 1 h 1972"/>
                    <a:gd name="T70" fmla="*/ 2 w 2632"/>
                    <a:gd name="T71" fmla="*/ 1 h 1972"/>
                    <a:gd name="T72" fmla="*/ 2 w 2632"/>
                    <a:gd name="T73" fmla="*/ 1 h 1972"/>
                    <a:gd name="T74" fmla="*/ 2 w 2632"/>
                    <a:gd name="T75" fmla="*/ 1 h 1972"/>
                    <a:gd name="T76" fmla="*/ 1 w 2632"/>
                    <a:gd name="T77" fmla="*/ 1 h 1972"/>
                    <a:gd name="T78" fmla="*/ 1 w 2632"/>
                    <a:gd name="T79" fmla="*/ 1 h 1972"/>
                    <a:gd name="T80" fmla="*/ 1 w 2632"/>
                    <a:gd name="T81" fmla="*/ 0 h 1972"/>
                    <a:gd name="T82" fmla="*/ 1 w 2632"/>
                    <a:gd name="T83" fmla="*/ 0 h 1972"/>
                    <a:gd name="T84" fmla="*/ 1 w 2632"/>
                    <a:gd name="T85" fmla="*/ 0 h 1972"/>
                    <a:gd name="T86" fmla="*/ 1 w 2632"/>
                    <a:gd name="T87" fmla="*/ 0 h 1972"/>
                    <a:gd name="T88" fmla="*/ 1 w 2632"/>
                    <a:gd name="T89" fmla="*/ 0 h 1972"/>
                    <a:gd name="T90" fmla="*/ 1 w 2632"/>
                    <a:gd name="T91" fmla="*/ 0 h 1972"/>
                    <a:gd name="T92" fmla="*/ 1 w 2632"/>
                    <a:gd name="T93" fmla="*/ 0 h 1972"/>
                    <a:gd name="T94" fmla="*/ 1 w 2632"/>
                    <a:gd name="T95" fmla="*/ 0 h 1972"/>
                    <a:gd name="T96" fmla="*/ 0 w 2632"/>
                    <a:gd name="T97" fmla="*/ 0 h 1972"/>
                    <a:gd name="T98" fmla="*/ 0 w 2632"/>
                    <a:gd name="T99" fmla="*/ 0 h 19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632"/>
                    <a:gd name="T151" fmla="*/ 0 h 1972"/>
                    <a:gd name="T152" fmla="*/ 2632 w 2632"/>
                    <a:gd name="T153" fmla="*/ 1972 h 19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632" h="1972">
                      <a:moveTo>
                        <a:pt x="155" y="63"/>
                      </a:moveTo>
                      <a:lnTo>
                        <a:pt x="182" y="151"/>
                      </a:lnTo>
                      <a:lnTo>
                        <a:pt x="182" y="249"/>
                      </a:lnTo>
                      <a:lnTo>
                        <a:pt x="134" y="307"/>
                      </a:lnTo>
                      <a:lnTo>
                        <a:pt x="91" y="298"/>
                      </a:lnTo>
                      <a:lnTo>
                        <a:pt x="22" y="298"/>
                      </a:lnTo>
                      <a:lnTo>
                        <a:pt x="0" y="351"/>
                      </a:lnTo>
                      <a:lnTo>
                        <a:pt x="22" y="380"/>
                      </a:lnTo>
                      <a:lnTo>
                        <a:pt x="70" y="380"/>
                      </a:lnTo>
                      <a:lnTo>
                        <a:pt x="91" y="410"/>
                      </a:lnTo>
                      <a:lnTo>
                        <a:pt x="91" y="473"/>
                      </a:lnTo>
                      <a:lnTo>
                        <a:pt x="203" y="595"/>
                      </a:lnTo>
                      <a:lnTo>
                        <a:pt x="246" y="576"/>
                      </a:lnTo>
                      <a:lnTo>
                        <a:pt x="299" y="566"/>
                      </a:lnTo>
                      <a:lnTo>
                        <a:pt x="347" y="586"/>
                      </a:lnTo>
                      <a:lnTo>
                        <a:pt x="337" y="693"/>
                      </a:lnTo>
                      <a:lnTo>
                        <a:pt x="390" y="732"/>
                      </a:lnTo>
                      <a:lnTo>
                        <a:pt x="449" y="751"/>
                      </a:lnTo>
                      <a:lnTo>
                        <a:pt x="481" y="732"/>
                      </a:lnTo>
                      <a:lnTo>
                        <a:pt x="529" y="776"/>
                      </a:lnTo>
                      <a:lnTo>
                        <a:pt x="582" y="761"/>
                      </a:lnTo>
                      <a:lnTo>
                        <a:pt x="619" y="776"/>
                      </a:lnTo>
                      <a:lnTo>
                        <a:pt x="662" y="776"/>
                      </a:lnTo>
                      <a:lnTo>
                        <a:pt x="732" y="732"/>
                      </a:lnTo>
                      <a:lnTo>
                        <a:pt x="774" y="751"/>
                      </a:lnTo>
                      <a:lnTo>
                        <a:pt x="801" y="825"/>
                      </a:lnTo>
                      <a:lnTo>
                        <a:pt x="865" y="917"/>
                      </a:lnTo>
                      <a:lnTo>
                        <a:pt x="913" y="927"/>
                      </a:lnTo>
                      <a:lnTo>
                        <a:pt x="988" y="937"/>
                      </a:lnTo>
                      <a:lnTo>
                        <a:pt x="1009" y="956"/>
                      </a:lnTo>
                      <a:lnTo>
                        <a:pt x="1036" y="1030"/>
                      </a:lnTo>
                      <a:lnTo>
                        <a:pt x="1036" y="1074"/>
                      </a:lnTo>
                      <a:lnTo>
                        <a:pt x="1057" y="1103"/>
                      </a:lnTo>
                      <a:lnTo>
                        <a:pt x="1116" y="1093"/>
                      </a:lnTo>
                      <a:lnTo>
                        <a:pt x="1180" y="1083"/>
                      </a:lnTo>
                      <a:lnTo>
                        <a:pt x="1239" y="1074"/>
                      </a:lnTo>
                      <a:lnTo>
                        <a:pt x="1292" y="1093"/>
                      </a:lnTo>
                      <a:lnTo>
                        <a:pt x="1303" y="1161"/>
                      </a:lnTo>
                      <a:lnTo>
                        <a:pt x="1340" y="1240"/>
                      </a:lnTo>
                      <a:lnTo>
                        <a:pt x="1372" y="1298"/>
                      </a:lnTo>
                      <a:lnTo>
                        <a:pt x="1393" y="1327"/>
                      </a:lnTo>
                      <a:lnTo>
                        <a:pt x="1420" y="1371"/>
                      </a:lnTo>
                      <a:lnTo>
                        <a:pt x="1441" y="1391"/>
                      </a:lnTo>
                      <a:lnTo>
                        <a:pt x="1495" y="1410"/>
                      </a:lnTo>
                      <a:lnTo>
                        <a:pt x="1655" y="1401"/>
                      </a:lnTo>
                      <a:lnTo>
                        <a:pt x="1756" y="1454"/>
                      </a:lnTo>
                      <a:lnTo>
                        <a:pt x="1879" y="1528"/>
                      </a:lnTo>
                      <a:lnTo>
                        <a:pt x="1943" y="1537"/>
                      </a:lnTo>
                      <a:lnTo>
                        <a:pt x="2071" y="1528"/>
                      </a:lnTo>
                      <a:lnTo>
                        <a:pt x="2162" y="1547"/>
                      </a:lnTo>
                      <a:lnTo>
                        <a:pt x="2205" y="1601"/>
                      </a:lnTo>
                      <a:lnTo>
                        <a:pt x="2226" y="1650"/>
                      </a:lnTo>
                      <a:lnTo>
                        <a:pt x="2274" y="1733"/>
                      </a:lnTo>
                      <a:lnTo>
                        <a:pt x="2263" y="1825"/>
                      </a:lnTo>
                      <a:lnTo>
                        <a:pt x="2263" y="1869"/>
                      </a:lnTo>
                      <a:lnTo>
                        <a:pt x="2317" y="1889"/>
                      </a:lnTo>
                      <a:lnTo>
                        <a:pt x="2397" y="1952"/>
                      </a:lnTo>
                      <a:lnTo>
                        <a:pt x="2466" y="1972"/>
                      </a:lnTo>
                      <a:lnTo>
                        <a:pt x="2557" y="1952"/>
                      </a:lnTo>
                      <a:lnTo>
                        <a:pt x="2541" y="1855"/>
                      </a:lnTo>
                      <a:lnTo>
                        <a:pt x="2578" y="1703"/>
                      </a:lnTo>
                      <a:lnTo>
                        <a:pt x="2632" y="1659"/>
                      </a:lnTo>
                      <a:lnTo>
                        <a:pt x="2621" y="1576"/>
                      </a:lnTo>
                      <a:lnTo>
                        <a:pt x="2578" y="1528"/>
                      </a:lnTo>
                      <a:lnTo>
                        <a:pt x="2536" y="1518"/>
                      </a:lnTo>
                      <a:lnTo>
                        <a:pt x="2498" y="1474"/>
                      </a:lnTo>
                      <a:lnTo>
                        <a:pt x="2498" y="1425"/>
                      </a:lnTo>
                      <a:lnTo>
                        <a:pt x="2173" y="1103"/>
                      </a:lnTo>
                      <a:lnTo>
                        <a:pt x="2082" y="1103"/>
                      </a:lnTo>
                      <a:lnTo>
                        <a:pt x="1943" y="1030"/>
                      </a:lnTo>
                      <a:lnTo>
                        <a:pt x="1788" y="971"/>
                      </a:lnTo>
                      <a:lnTo>
                        <a:pt x="1746" y="937"/>
                      </a:lnTo>
                      <a:lnTo>
                        <a:pt x="1735" y="874"/>
                      </a:lnTo>
                      <a:lnTo>
                        <a:pt x="1676" y="834"/>
                      </a:lnTo>
                      <a:lnTo>
                        <a:pt x="1602" y="844"/>
                      </a:lnTo>
                      <a:lnTo>
                        <a:pt x="1516" y="815"/>
                      </a:lnTo>
                      <a:lnTo>
                        <a:pt x="1351" y="732"/>
                      </a:lnTo>
                      <a:lnTo>
                        <a:pt x="1180" y="668"/>
                      </a:lnTo>
                      <a:lnTo>
                        <a:pt x="1057" y="595"/>
                      </a:lnTo>
                      <a:lnTo>
                        <a:pt x="956" y="546"/>
                      </a:lnTo>
                      <a:lnTo>
                        <a:pt x="854" y="493"/>
                      </a:lnTo>
                      <a:lnTo>
                        <a:pt x="764" y="390"/>
                      </a:lnTo>
                      <a:lnTo>
                        <a:pt x="753" y="332"/>
                      </a:lnTo>
                      <a:lnTo>
                        <a:pt x="844" y="332"/>
                      </a:lnTo>
                      <a:lnTo>
                        <a:pt x="913" y="288"/>
                      </a:lnTo>
                      <a:lnTo>
                        <a:pt x="913" y="224"/>
                      </a:lnTo>
                      <a:lnTo>
                        <a:pt x="956" y="195"/>
                      </a:lnTo>
                      <a:lnTo>
                        <a:pt x="1004" y="132"/>
                      </a:lnTo>
                      <a:lnTo>
                        <a:pt x="977" y="83"/>
                      </a:lnTo>
                      <a:lnTo>
                        <a:pt x="913" y="39"/>
                      </a:lnTo>
                      <a:lnTo>
                        <a:pt x="854" y="19"/>
                      </a:lnTo>
                      <a:lnTo>
                        <a:pt x="801" y="0"/>
                      </a:lnTo>
                      <a:lnTo>
                        <a:pt x="732" y="29"/>
                      </a:lnTo>
                      <a:lnTo>
                        <a:pt x="689" y="39"/>
                      </a:lnTo>
                      <a:lnTo>
                        <a:pt x="582" y="19"/>
                      </a:lnTo>
                      <a:lnTo>
                        <a:pt x="470" y="19"/>
                      </a:lnTo>
                      <a:lnTo>
                        <a:pt x="390" y="39"/>
                      </a:lnTo>
                      <a:lnTo>
                        <a:pt x="326" y="0"/>
                      </a:lnTo>
                      <a:lnTo>
                        <a:pt x="278" y="0"/>
                      </a:lnTo>
                      <a:lnTo>
                        <a:pt x="155" y="63"/>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32" name="Freeform 6"/>
                <p:cNvSpPr>
                  <a:spLocks/>
                </p:cNvSpPr>
                <p:nvPr/>
              </p:nvSpPr>
              <p:spPr bwMode="auto">
                <a:xfrm>
                  <a:off x="5207803" y="4872420"/>
                  <a:ext cx="477936" cy="473869"/>
                </a:xfrm>
                <a:custGeom>
                  <a:avLst/>
                  <a:gdLst>
                    <a:gd name="T0" fmla="*/ 1 w 1398"/>
                    <a:gd name="T1" fmla="*/ 0 h 1362"/>
                    <a:gd name="T2" fmla="*/ 1 w 1398"/>
                    <a:gd name="T3" fmla="*/ 0 h 1362"/>
                    <a:gd name="T4" fmla="*/ 1 w 1398"/>
                    <a:gd name="T5" fmla="*/ 0 h 1362"/>
                    <a:gd name="T6" fmla="*/ 0 w 1398"/>
                    <a:gd name="T7" fmla="*/ 0 h 1362"/>
                    <a:gd name="T8" fmla="*/ 0 w 1398"/>
                    <a:gd name="T9" fmla="*/ 0 h 1362"/>
                    <a:gd name="T10" fmla="*/ 0 w 1398"/>
                    <a:gd name="T11" fmla="*/ 0 h 1362"/>
                    <a:gd name="T12" fmla="*/ 0 w 1398"/>
                    <a:gd name="T13" fmla="*/ 0 h 1362"/>
                    <a:gd name="T14" fmla="*/ 0 w 1398"/>
                    <a:gd name="T15" fmla="*/ 0 h 1362"/>
                    <a:gd name="T16" fmla="*/ 0 w 1398"/>
                    <a:gd name="T17" fmla="*/ 0 h 1362"/>
                    <a:gd name="T18" fmla="*/ 0 w 1398"/>
                    <a:gd name="T19" fmla="*/ 1 h 1362"/>
                    <a:gd name="T20" fmla="*/ 0 w 1398"/>
                    <a:gd name="T21" fmla="*/ 1 h 1362"/>
                    <a:gd name="T22" fmla="*/ 0 w 1398"/>
                    <a:gd name="T23" fmla="*/ 1 h 1362"/>
                    <a:gd name="T24" fmla="*/ 0 w 1398"/>
                    <a:gd name="T25" fmla="*/ 1 h 1362"/>
                    <a:gd name="T26" fmla="*/ 0 w 1398"/>
                    <a:gd name="T27" fmla="*/ 1 h 1362"/>
                    <a:gd name="T28" fmla="*/ 0 w 1398"/>
                    <a:gd name="T29" fmla="*/ 1 h 1362"/>
                    <a:gd name="T30" fmla="*/ 0 w 1398"/>
                    <a:gd name="T31" fmla="*/ 1 h 1362"/>
                    <a:gd name="T32" fmla="*/ 0 w 1398"/>
                    <a:gd name="T33" fmla="*/ 1 h 1362"/>
                    <a:gd name="T34" fmla="*/ 1 w 1398"/>
                    <a:gd name="T35" fmla="*/ 1 h 1362"/>
                    <a:gd name="T36" fmla="*/ 1 w 1398"/>
                    <a:gd name="T37" fmla="*/ 1 h 1362"/>
                    <a:gd name="T38" fmla="*/ 1 w 1398"/>
                    <a:gd name="T39" fmla="*/ 1 h 1362"/>
                    <a:gd name="T40" fmla="*/ 1 w 1398"/>
                    <a:gd name="T41" fmla="*/ 1 h 1362"/>
                    <a:gd name="T42" fmla="*/ 1 w 1398"/>
                    <a:gd name="T43" fmla="*/ 1 h 1362"/>
                    <a:gd name="T44" fmla="*/ 1 w 1398"/>
                    <a:gd name="T45" fmla="*/ 1 h 1362"/>
                    <a:gd name="T46" fmla="*/ 1 w 1398"/>
                    <a:gd name="T47" fmla="*/ 1 h 1362"/>
                    <a:gd name="T48" fmla="*/ 1 w 1398"/>
                    <a:gd name="T49" fmla="*/ 1 h 1362"/>
                    <a:gd name="T50" fmla="*/ 1 w 1398"/>
                    <a:gd name="T51" fmla="*/ 1 h 1362"/>
                    <a:gd name="T52" fmla="*/ 1 w 1398"/>
                    <a:gd name="T53" fmla="*/ 1 h 1362"/>
                    <a:gd name="T54" fmla="*/ 1 w 1398"/>
                    <a:gd name="T55" fmla="*/ 1 h 1362"/>
                    <a:gd name="T56" fmla="*/ 1 w 1398"/>
                    <a:gd name="T57" fmla="*/ 1 h 1362"/>
                    <a:gd name="T58" fmla="*/ 1 w 1398"/>
                    <a:gd name="T59" fmla="*/ 1 h 1362"/>
                    <a:gd name="T60" fmla="*/ 1 w 1398"/>
                    <a:gd name="T61" fmla="*/ 1 h 1362"/>
                    <a:gd name="T62" fmla="*/ 1 w 1398"/>
                    <a:gd name="T63" fmla="*/ 1 h 1362"/>
                    <a:gd name="T64" fmla="*/ 1 w 1398"/>
                    <a:gd name="T65" fmla="*/ 1 h 1362"/>
                    <a:gd name="T66" fmla="*/ 1 w 1398"/>
                    <a:gd name="T67" fmla="*/ 1 h 1362"/>
                    <a:gd name="T68" fmla="*/ 1 w 1398"/>
                    <a:gd name="T69" fmla="*/ 0 h 1362"/>
                    <a:gd name="T70" fmla="*/ 1 w 1398"/>
                    <a:gd name="T71" fmla="*/ 0 h 1362"/>
                    <a:gd name="T72" fmla="*/ 1 w 1398"/>
                    <a:gd name="T73" fmla="*/ 0 h 1362"/>
                    <a:gd name="T74" fmla="*/ 1 w 1398"/>
                    <a:gd name="T75" fmla="*/ 0 h 1362"/>
                    <a:gd name="T76" fmla="*/ 1 w 1398"/>
                    <a:gd name="T77" fmla="*/ 0 h 1362"/>
                    <a:gd name="T78" fmla="*/ 1 w 1398"/>
                    <a:gd name="T79" fmla="*/ 0 h 1362"/>
                    <a:gd name="T80" fmla="*/ 1 w 1398"/>
                    <a:gd name="T81" fmla="*/ 0 h 1362"/>
                    <a:gd name="T82" fmla="*/ 1 w 1398"/>
                    <a:gd name="T83" fmla="*/ 0 h 136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98"/>
                    <a:gd name="T127" fmla="*/ 0 h 1362"/>
                    <a:gd name="T128" fmla="*/ 1398 w 1398"/>
                    <a:gd name="T129" fmla="*/ 1362 h 136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98" h="1362">
                      <a:moveTo>
                        <a:pt x="822" y="0"/>
                      </a:moveTo>
                      <a:lnTo>
                        <a:pt x="752" y="0"/>
                      </a:lnTo>
                      <a:lnTo>
                        <a:pt x="710" y="59"/>
                      </a:lnTo>
                      <a:lnTo>
                        <a:pt x="640" y="83"/>
                      </a:lnTo>
                      <a:lnTo>
                        <a:pt x="560" y="68"/>
                      </a:lnTo>
                      <a:lnTo>
                        <a:pt x="507" y="19"/>
                      </a:lnTo>
                      <a:lnTo>
                        <a:pt x="437" y="10"/>
                      </a:lnTo>
                      <a:lnTo>
                        <a:pt x="357" y="29"/>
                      </a:lnTo>
                      <a:lnTo>
                        <a:pt x="288" y="49"/>
                      </a:lnTo>
                      <a:lnTo>
                        <a:pt x="245" y="68"/>
                      </a:lnTo>
                      <a:lnTo>
                        <a:pt x="213" y="29"/>
                      </a:lnTo>
                      <a:lnTo>
                        <a:pt x="170" y="29"/>
                      </a:lnTo>
                      <a:lnTo>
                        <a:pt x="133" y="49"/>
                      </a:lnTo>
                      <a:lnTo>
                        <a:pt x="85" y="59"/>
                      </a:lnTo>
                      <a:lnTo>
                        <a:pt x="64" y="102"/>
                      </a:lnTo>
                      <a:lnTo>
                        <a:pt x="85" y="166"/>
                      </a:lnTo>
                      <a:lnTo>
                        <a:pt x="42" y="215"/>
                      </a:lnTo>
                      <a:lnTo>
                        <a:pt x="0" y="273"/>
                      </a:lnTo>
                      <a:lnTo>
                        <a:pt x="10" y="371"/>
                      </a:lnTo>
                      <a:lnTo>
                        <a:pt x="48" y="464"/>
                      </a:lnTo>
                      <a:lnTo>
                        <a:pt x="112" y="527"/>
                      </a:lnTo>
                      <a:lnTo>
                        <a:pt x="112" y="566"/>
                      </a:lnTo>
                      <a:lnTo>
                        <a:pt x="58" y="595"/>
                      </a:lnTo>
                      <a:lnTo>
                        <a:pt x="21" y="630"/>
                      </a:lnTo>
                      <a:lnTo>
                        <a:pt x="21" y="678"/>
                      </a:lnTo>
                      <a:lnTo>
                        <a:pt x="85" y="718"/>
                      </a:lnTo>
                      <a:lnTo>
                        <a:pt x="122" y="718"/>
                      </a:lnTo>
                      <a:lnTo>
                        <a:pt x="213" y="659"/>
                      </a:lnTo>
                      <a:lnTo>
                        <a:pt x="283" y="669"/>
                      </a:lnTo>
                      <a:lnTo>
                        <a:pt x="379" y="688"/>
                      </a:lnTo>
                      <a:lnTo>
                        <a:pt x="379" y="752"/>
                      </a:lnTo>
                      <a:lnTo>
                        <a:pt x="336" y="796"/>
                      </a:lnTo>
                      <a:lnTo>
                        <a:pt x="357" y="835"/>
                      </a:lnTo>
                      <a:lnTo>
                        <a:pt x="400" y="874"/>
                      </a:lnTo>
                      <a:lnTo>
                        <a:pt x="448" y="815"/>
                      </a:lnTo>
                      <a:lnTo>
                        <a:pt x="464" y="800"/>
                      </a:lnTo>
                      <a:lnTo>
                        <a:pt x="539" y="854"/>
                      </a:lnTo>
                      <a:lnTo>
                        <a:pt x="619" y="825"/>
                      </a:lnTo>
                      <a:lnTo>
                        <a:pt x="688" y="835"/>
                      </a:lnTo>
                      <a:lnTo>
                        <a:pt x="742" y="937"/>
                      </a:lnTo>
                      <a:lnTo>
                        <a:pt x="800" y="1001"/>
                      </a:lnTo>
                      <a:lnTo>
                        <a:pt x="843" y="1059"/>
                      </a:lnTo>
                      <a:lnTo>
                        <a:pt x="832" y="1093"/>
                      </a:lnTo>
                      <a:lnTo>
                        <a:pt x="784" y="1142"/>
                      </a:lnTo>
                      <a:lnTo>
                        <a:pt x="800" y="1196"/>
                      </a:lnTo>
                      <a:lnTo>
                        <a:pt x="832" y="1215"/>
                      </a:lnTo>
                      <a:lnTo>
                        <a:pt x="891" y="1245"/>
                      </a:lnTo>
                      <a:lnTo>
                        <a:pt x="944" y="1308"/>
                      </a:lnTo>
                      <a:lnTo>
                        <a:pt x="992" y="1347"/>
                      </a:lnTo>
                      <a:lnTo>
                        <a:pt x="1046" y="1362"/>
                      </a:lnTo>
                      <a:lnTo>
                        <a:pt x="1078" y="1328"/>
                      </a:lnTo>
                      <a:lnTo>
                        <a:pt x="1137" y="1362"/>
                      </a:lnTo>
                      <a:lnTo>
                        <a:pt x="1238" y="1362"/>
                      </a:lnTo>
                      <a:lnTo>
                        <a:pt x="1318" y="1328"/>
                      </a:lnTo>
                      <a:lnTo>
                        <a:pt x="1307" y="1342"/>
                      </a:lnTo>
                      <a:lnTo>
                        <a:pt x="1350" y="1279"/>
                      </a:lnTo>
                      <a:lnTo>
                        <a:pt x="1371" y="1240"/>
                      </a:lnTo>
                      <a:lnTo>
                        <a:pt x="1398" y="1196"/>
                      </a:lnTo>
                      <a:lnTo>
                        <a:pt x="1398" y="1123"/>
                      </a:lnTo>
                      <a:lnTo>
                        <a:pt x="1371" y="1049"/>
                      </a:lnTo>
                      <a:lnTo>
                        <a:pt x="1318" y="927"/>
                      </a:lnTo>
                      <a:lnTo>
                        <a:pt x="1179" y="800"/>
                      </a:lnTo>
                      <a:lnTo>
                        <a:pt x="1206" y="732"/>
                      </a:lnTo>
                      <a:lnTo>
                        <a:pt x="1249" y="669"/>
                      </a:lnTo>
                      <a:lnTo>
                        <a:pt x="1158" y="586"/>
                      </a:lnTo>
                      <a:lnTo>
                        <a:pt x="1179" y="547"/>
                      </a:lnTo>
                      <a:lnTo>
                        <a:pt x="1259" y="547"/>
                      </a:lnTo>
                      <a:lnTo>
                        <a:pt x="1318" y="464"/>
                      </a:lnTo>
                      <a:lnTo>
                        <a:pt x="1339" y="434"/>
                      </a:lnTo>
                      <a:lnTo>
                        <a:pt x="1382" y="390"/>
                      </a:lnTo>
                      <a:lnTo>
                        <a:pt x="1318" y="356"/>
                      </a:lnTo>
                      <a:lnTo>
                        <a:pt x="1270" y="381"/>
                      </a:lnTo>
                      <a:lnTo>
                        <a:pt x="1179" y="337"/>
                      </a:lnTo>
                      <a:lnTo>
                        <a:pt x="1158" y="317"/>
                      </a:lnTo>
                      <a:lnTo>
                        <a:pt x="1169" y="288"/>
                      </a:lnTo>
                      <a:lnTo>
                        <a:pt x="1169" y="268"/>
                      </a:lnTo>
                      <a:lnTo>
                        <a:pt x="1179" y="234"/>
                      </a:lnTo>
                      <a:lnTo>
                        <a:pt x="1126" y="205"/>
                      </a:lnTo>
                      <a:lnTo>
                        <a:pt x="1078" y="225"/>
                      </a:lnTo>
                      <a:lnTo>
                        <a:pt x="1046" y="234"/>
                      </a:lnTo>
                      <a:lnTo>
                        <a:pt x="912" y="102"/>
                      </a:lnTo>
                      <a:lnTo>
                        <a:pt x="923" y="39"/>
                      </a:lnTo>
                      <a:lnTo>
                        <a:pt x="891" y="10"/>
                      </a:lnTo>
                      <a:lnTo>
                        <a:pt x="822" y="0"/>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33" name="Freeform 7"/>
                <p:cNvSpPr>
                  <a:spLocks/>
                </p:cNvSpPr>
                <p:nvPr/>
              </p:nvSpPr>
              <p:spPr bwMode="auto">
                <a:xfrm>
                  <a:off x="5228665" y="4687495"/>
                  <a:ext cx="326209" cy="213819"/>
                </a:xfrm>
                <a:custGeom>
                  <a:avLst/>
                  <a:gdLst>
                    <a:gd name="T0" fmla="*/ 1 w 950"/>
                    <a:gd name="T1" fmla="*/ 0 h 610"/>
                    <a:gd name="T2" fmla="*/ 1 w 950"/>
                    <a:gd name="T3" fmla="*/ 0 h 610"/>
                    <a:gd name="T4" fmla="*/ 1 w 950"/>
                    <a:gd name="T5" fmla="*/ 0 h 610"/>
                    <a:gd name="T6" fmla="*/ 1 w 950"/>
                    <a:gd name="T7" fmla="*/ 0 h 610"/>
                    <a:gd name="T8" fmla="*/ 1 w 950"/>
                    <a:gd name="T9" fmla="*/ 0 h 610"/>
                    <a:gd name="T10" fmla="*/ 1 w 950"/>
                    <a:gd name="T11" fmla="*/ 0 h 610"/>
                    <a:gd name="T12" fmla="*/ 1 w 950"/>
                    <a:gd name="T13" fmla="*/ 0 h 610"/>
                    <a:gd name="T14" fmla="*/ 1 w 950"/>
                    <a:gd name="T15" fmla="*/ 0 h 610"/>
                    <a:gd name="T16" fmla="*/ 1 w 950"/>
                    <a:gd name="T17" fmla="*/ 0 h 610"/>
                    <a:gd name="T18" fmla="*/ 1 w 950"/>
                    <a:gd name="T19" fmla="*/ 0 h 610"/>
                    <a:gd name="T20" fmla="*/ 0 w 950"/>
                    <a:gd name="T21" fmla="*/ 0 h 610"/>
                    <a:gd name="T22" fmla="*/ 0 w 950"/>
                    <a:gd name="T23" fmla="*/ 0 h 610"/>
                    <a:gd name="T24" fmla="*/ 0 w 950"/>
                    <a:gd name="T25" fmla="*/ 0 h 610"/>
                    <a:gd name="T26" fmla="*/ 0 w 950"/>
                    <a:gd name="T27" fmla="*/ 0 h 610"/>
                    <a:gd name="T28" fmla="*/ 0 w 950"/>
                    <a:gd name="T29" fmla="*/ 0 h 610"/>
                    <a:gd name="T30" fmla="*/ 0 w 950"/>
                    <a:gd name="T31" fmla="*/ 0 h 610"/>
                    <a:gd name="T32" fmla="*/ 0 w 950"/>
                    <a:gd name="T33" fmla="*/ 0 h 610"/>
                    <a:gd name="T34" fmla="*/ 0 w 950"/>
                    <a:gd name="T35" fmla="*/ 0 h 610"/>
                    <a:gd name="T36" fmla="*/ 0 w 950"/>
                    <a:gd name="T37" fmla="*/ 0 h 610"/>
                    <a:gd name="T38" fmla="*/ 0 w 950"/>
                    <a:gd name="T39" fmla="*/ 0 h 610"/>
                    <a:gd name="T40" fmla="*/ 0 w 950"/>
                    <a:gd name="T41" fmla="*/ 0 h 610"/>
                    <a:gd name="T42" fmla="*/ 0 w 950"/>
                    <a:gd name="T43" fmla="*/ 0 h 610"/>
                    <a:gd name="T44" fmla="*/ 0 w 950"/>
                    <a:gd name="T45" fmla="*/ 0 h 610"/>
                    <a:gd name="T46" fmla="*/ 0 w 950"/>
                    <a:gd name="T47" fmla="*/ 0 h 610"/>
                    <a:gd name="T48" fmla="*/ 0 w 950"/>
                    <a:gd name="T49" fmla="*/ 0 h 610"/>
                    <a:gd name="T50" fmla="*/ 0 w 950"/>
                    <a:gd name="T51" fmla="*/ 0 h 610"/>
                    <a:gd name="T52" fmla="*/ 0 w 950"/>
                    <a:gd name="T53" fmla="*/ 1 h 610"/>
                    <a:gd name="T54" fmla="*/ 0 w 950"/>
                    <a:gd name="T55" fmla="*/ 1 h 610"/>
                    <a:gd name="T56" fmla="*/ 0 w 950"/>
                    <a:gd name="T57" fmla="*/ 1 h 610"/>
                    <a:gd name="T58" fmla="*/ 0 w 950"/>
                    <a:gd name="T59" fmla="*/ 1 h 610"/>
                    <a:gd name="T60" fmla="*/ 0 w 950"/>
                    <a:gd name="T61" fmla="*/ 1 h 610"/>
                    <a:gd name="T62" fmla="*/ 0 w 950"/>
                    <a:gd name="T63" fmla="*/ 1 h 610"/>
                    <a:gd name="T64" fmla="*/ 0 w 950"/>
                    <a:gd name="T65" fmla="*/ 1 h 610"/>
                    <a:gd name="T66" fmla="*/ 0 w 950"/>
                    <a:gd name="T67" fmla="*/ 1 h 610"/>
                    <a:gd name="T68" fmla="*/ 0 w 950"/>
                    <a:gd name="T69" fmla="*/ 1 h 610"/>
                    <a:gd name="T70" fmla="*/ 1 w 950"/>
                    <a:gd name="T71" fmla="*/ 1 h 610"/>
                    <a:gd name="T72" fmla="*/ 1 w 950"/>
                    <a:gd name="T73" fmla="*/ 1 h 610"/>
                    <a:gd name="T74" fmla="*/ 1 w 950"/>
                    <a:gd name="T75" fmla="*/ 1 h 610"/>
                    <a:gd name="T76" fmla="*/ 1 w 950"/>
                    <a:gd name="T77" fmla="*/ 1 h 610"/>
                    <a:gd name="T78" fmla="*/ 1 w 950"/>
                    <a:gd name="T79" fmla="*/ 1 h 610"/>
                    <a:gd name="T80" fmla="*/ 1 w 950"/>
                    <a:gd name="T81" fmla="*/ 1 h 610"/>
                    <a:gd name="T82" fmla="*/ 1 w 950"/>
                    <a:gd name="T83" fmla="*/ 1 h 610"/>
                    <a:gd name="T84" fmla="*/ 1 w 950"/>
                    <a:gd name="T85" fmla="*/ 1 h 610"/>
                    <a:gd name="T86" fmla="*/ 1 w 950"/>
                    <a:gd name="T87" fmla="*/ 1 h 610"/>
                    <a:gd name="T88" fmla="*/ 1 w 950"/>
                    <a:gd name="T89" fmla="*/ 1 h 610"/>
                    <a:gd name="T90" fmla="*/ 1 w 950"/>
                    <a:gd name="T91" fmla="*/ 1 h 610"/>
                    <a:gd name="T92" fmla="*/ 1 w 950"/>
                    <a:gd name="T93" fmla="*/ 0 h 610"/>
                    <a:gd name="T94" fmla="*/ 1 w 950"/>
                    <a:gd name="T95" fmla="*/ 0 h 610"/>
                    <a:gd name="T96" fmla="*/ 1 w 950"/>
                    <a:gd name="T97" fmla="*/ 0 h 61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50"/>
                    <a:gd name="T148" fmla="*/ 0 h 610"/>
                    <a:gd name="T149" fmla="*/ 950 w 950"/>
                    <a:gd name="T150" fmla="*/ 610 h 61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50" h="610">
                      <a:moveTo>
                        <a:pt x="912" y="215"/>
                      </a:moveTo>
                      <a:lnTo>
                        <a:pt x="811" y="117"/>
                      </a:lnTo>
                      <a:lnTo>
                        <a:pt x="747" y="83"/>
                      </a:lnTo>
                      <a:lnTo>
                        <a:pt x="630" y="53"/>
                      </a:lnTo>
                      <a:lnTo>
                        <a:pt x="608" y="0"/>
                      </a:lnTo>
                      <a:lnTo>
                        <a:pt x="565" y="53"/>
                      </a:lnTo>
                      <a:lnTo>
                        <a:pt x="565" y="93"/>
                      </a:lnTo>
                      <a:lnTo>
                        <a:pt x="544" y="102"/>
                      </a:lnTo>
                      <a:lnTo>
                        <a:pt x="496" y="117"/>
                      </a:lnTo>
                      <a:lnTo>
                        <a:pt x="443" y="136"/>
                      </a:lnTo>
                      <a:lnTo>
                        <a:pt x="405" y="166"/>
                      </a:lnTo>
                      <a:lnTo>
                        <a:pt x="363" y="195"/>
                      </a:lnTo>
                      <a:lnTo>
                        <a:pt x="336" y="146"/>
                      </a:lnTo>
                      <a:lnTo>
                        <a:pt x="293" y="117"/>
                      </a:lnTo>
                      <a:lnTo>
                        <a:pt x="261" y="93"/>
                      </a:lnTo>
                      <a:lnTo>
                        <a:pt x="219" y="117"/>
                      </a:lnTo>
                      <a:lnTo>
                        <a:pt x="203" y="146"/>
                      </a:lnTo>
                      <a:lnTo>
                        <a:pt x="245" y="195"/>
                      </a:lnTo>
                      <a:lnTo>
                        <a:pt x="224" y="229"/>
                      </a:lnTo>
                      <a:lnTo>
                        <a:pt x="181" y="229"/>
                      </a:lnTo>
                      <a:lnTo>
                        <a:pt x="160" y="239"/>
                      </a:lnTo>
                      <a:lnTo>
                        <a:pt x="149" y="278"/>
                      </a:lnTo>
                      <a:lnTo>
                        <a:pt x="128" y="298"/>
                      </a:lnTo>
                      <a:lnTo>
                        <a:pt x="69" y="317"/>
                      </a:lnTo>
                      <a:lnTo>
                        <a:pt x="0" y="312"/>
                      </a:lnTo>
                      <a:lnTo>
                        <a:pt x="90" y="371"/>
                      </a:lnTo>
                      <a:lnTo>
                        <a:pt x="101" y="434"/>
                      </a:lnTo>
                      <a:lnTo>
                        <a:pt x="112" y="483"/>
                      </a:lnTo>
                      <a:lnTo>
                        <a:pt x="101" y="537"/>
                      </a:lnTo>
                      <a:lnTo>
                        <a:pt x="90" y="566"/>
                      </a:lnTo>
                      <a:lnTo>
                        <a:pt x="133" y="546"/>
                      </a:lnTo>
                      <a:lnTo>
                        <a:pt x="192" y="595"/>
                      </a:lnTo>
                      <a:lnTo>
                        <a:pt x="283" y="546"/>
                      </a:lnTo>
                      <a:lnTo>
                        <a:pt x="352" y="537"/>
                      </a:lnTo>
                      <a:lnTo>
                        <a:pt x="395" y="537"/>
                      </a:lnTo>
                      <a:lnTo>
                        <a:pt x="453" y="566"/>
                      </a:lnTo>
                      <a:lnTo>
                        <a:pt x="507" y="595"/>
                      </a:lnTo>
                      <a:lnTo>
                        <a:pt x="576" y="610"/>
                      </a:lnTo>
                      <a:lnTo>
                        <a:pt x="630" y="586"/>
                      </a:lnTo>
                      <a:lnTo>
                        <a:pt x="688" y="517"/>
                      </a:lnTo>
                      <a:lnTo>
                        <a:pt x="758" y="527"/>
                      </a:lnTo>
                      <a:lnTo>
                        <a:pt x="779" y="464"/>
                      </a:lnTo>
                      <a:lnTo>
                        <a:pt x="848" y="454"/>
                      </a:lnTo>
                      <a:lnTo>
                        <a:pt x="880" y="464"/>
                      </a:lnTo>
                      <a:lnTo>
                        <a:pt x="912" y="444"/>
                      </a:lnTo>
                      <a:lnTo>
                        <a:pt x="934" y="415"/>
                      </a:lnTo>
                      <a:lnTo>
                        <a:pt x="950" y="371"/>
                      </a:lnTo>
                      <a:lnTo>
                        <a:pt x="950" y="293"/>
                      </a:lnTo>
                      <a:lnTo>
                        <a:pt x="912" y="215"/>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34" name="Freeform 10"/>
                <p:cNvSpPr>
                  <a:spLocks/>
                </p:cNvSpPr>
                <p:nvPr/>
              </p:nvSpPr>
              <p:spPr bwMode="auto">
                <a:xfrm>
                  <a:off x="4790558" y="5896944"/>
                  <a:ext cx="843974" cy="520388"/>
                </a:xfrm>
                <a:custGeom>
                  <a:avLst/>
                  <a:gdLst>
                    <a:gd name="T0" fmla="*/ 2466 w 2466"/>
                    <a:gd name="T1" fmla="*/ 44 h 1494"/>
                    <a:gd name="T2" fmla="*/ 2332 w 2466"/>
                    <a:gd name="T3" fmla="*/ 293 h 1494"/>
                    <a:gd name="T4" fmla="*/ 2193 w 2466"/>
                    <a:gd name="T5" fmla="*/ 528 h 1494"/>
                    <a:gd name="T6" fmla="*/ 2172 w 2466"/>
                    <a:gd name="T7" fmla="*/ 669 h 1494"/>
                    <a:gd name="T8" fmla="*/ 2060 w 2466"/>
                    <a:gd name="T9" fmla="*/ 816 h 1494"/>
                    <a:gd name="T10" fmla="*/ 2140 w 2466"/>
                    <a:gd name="T11" fmla="*/ 962 h 1494"/>
                    <a:gd name="T12" fmla="*/ 2183 w 2466"/>
                    <a:gd name="T13" fmla="*/ 1094 h 1494"/>
                    <a:gd name="T14" fmla="*/ 2220 w 2466"/>
                    <a:gd name="T15" fmla="*/ 1177 h 1494"/>
                    <a:gd name="T16" fmla="*/ 2081 w 2466"/>
                    <a:gd name="T17" fmla="*/ 1343 h 1494"/>
                    <a:gd name="T18" fmla="*/ 2071 w 2466"/>
                    <a:gd name="T19" fmla="*/ 1465 h 1494"/>
                    <a:gd name="T20" fmla="*/ 1980 w 2466"/>
                    <a:gd name="T21" fmla="*/ 1494 h 1494"/>
                    <a:gd name="T22" fmla="*/ 1889 w 2466"/>
                    <a:gd name="T23" fmla="*/ 1426 h 1494"/>
                    <a:gd name="T24" fmla="*/ 1724 w 2466"/>
                    <a:gd name="T25" fmla="*/ 1406 h 1494"/>
                    <a:gd name="T26" fmla="*/ 1644 w 2466"/>
                    <a:gd name="T27" fmla="*/ 1372 h 1494"/>
                    <a:gd name="T28" fmla="*/ 1553 w 2466"/>
                    <a:gd name="T29" fmla="*/ 1328 h 1494"/>
                    <a:gd name="T30" fmla="*/ 1521 w 2466"/>
                    <a:gd name="T31" fmla="*/ 1260 h 1494"/>
                    <a:gd name="T32" fmla="*/ 1462 w 2466"/>
                    <a:gd name="T33" fmla="*/ 1167 h 1494"/>
                    <a:gd name="T34" fmla="*/ 1270 w 2466"/>
                    <a:gd name="T35" fmla="*/ 1021 h 1494"/>
                    <a:gd name="T36" fmla="*/ 1126 w 2466"/>
                    <a:gd name="T37" fmla="*/ 1021 h 1494"/>
                    <a:gd name="T38" fmla="*/ 976 w 2466"/>
                    <a:gd name="T39" fmla="*/ 947 h 1494"/>
                    <a:gd name="T40" fmla="*/ 864 w 2466"/>
                    <a:gd name="T41" fmla="*/ 889 h 1494"/>
                    <a:gd name="T42" fmla="*/ 731 w 2466"/>
                    <a:gd name="T43" fmla="*/ 879 h 1494"/>
                    <a:gd name="T44" fmla="*/ 640 w 2466"/>
                    <a:gd name="T45" fmla="*/ 781 h 1494"/>
                    <a:gd name="T46" fmla="*/ 587 w 2466"/>
                    <a:gd name="T47" fmla="*/ 742 h 1494"/>
                    <a:gd name="T48" fmla="*/ 480 w 2466"/>
                    <a:gd name="T49" fmla="*/ 669 h 1494"/>
                    <a:gd name="T50" fmla="*/ 384 w 2466"/>
                    <a:gd name="T51" fmla="*/ 586 h 1494"/>
                    <a:gd name="T52" fmla="*/ 315 w 2466"/>
                    <a:gd name="T53" fmla="*/ 581 h 1494"/>
                    <a:gd name="T54" fmla="*/ 203 w 2466"/>
                    <a:gd name="T55" fmla="*/ 601 h 1494"/>
                    <a:gd name="T56" fmla="*/ 155 w 2466"/>
                    <a:gd name="T57" fmla="*/ 528 h 1494"/>
                    <a:gd name="T58" fmla="*/ 74 w 2466"/>
                    <a:gd name="T59" fmla="*/ 498 h 1494"/>
                    <a:gd name="T60" fmla="*/ 74 w 2466"/>
                    <a:gd name="T61" fmla="*/ 459 h 1494"/>
                    <a:gd name="T62" fmla="*/ 0 w 2466"/>
                    <a:gd name="T63" fmla="*/ 362 h 1494"/>
                    <a:gd name="T64" fmla="*/ 53 w 2466"/>
                    <a:gd name="T65" fmla="*/ 298 h 1494"/>
                    <a:gd name="T66" fmla="*/ 21 w 2466"/>
                    <a:gd name="T67" fmla="*/ 240 h 1494"/>
                    <a:gd name="T68" fmla="*/ 64 w 2466"/>
                    <a:gd name="T69" fmla="*/ 157 h 1494"/>
                    <a:gd name="T70" fmla="*/ 277 w 2466"/>
                    <a:gd name="T71" fmla="*/ 64 h 1494"/>
                    <a:gd name="T72" fmla="*/ 389 w 2466"/>
                    <a:gd name="T73" fmla="*/ 137 h 1494"/>
                    <a:gd name="T74" fmla="*/ 469 w 2466"/>
                    <a:gd name="T75" fmla="*/ 44 h 1494"/>
                    <a:gd name="T76" fmla="*/ 752 w 2466"/>
                    <a:gd name="T77" fmla="*/ 83 h 1494"/>
                    <a:gd name="T78" fmla="*/ 864 w 2466"/>
                    <a:gd name="T79" fmla="*/ 166 h 1494"/>
                    <a:gd name="T80" fmla="*/ 934 w 2466"/>
                    <a:gd name="T81" fmla="*/ 166 h 1494"/>
                    <a:gd name="T82" fmla="*/ 1105 w 2466"/>
                    <a:gd name="T83" fmla="*/ 240 h 1494"/>
                    <a:gd name="T84" fmla="*/ 1249 w 2466"/>
                    <a:gd name="T85" fmla="*/ 176 h 1494"/>
                    <a:gd name="T86" fmla="*/ 1393 w 2466"/>
                    <a:gd name="T87" fmla="*/ 220 h 1494"/>
                    <a:gd name="T88" fmla="*/ 1526 w 2466"/>
                    <a:gd name="T89" fmla="*/ 210 h 1494"/>
                    <a:gd name="T90" fmla="*/ 1676 w 2466"/>
                    <a:gd name="T91" fmla="*/ 196 h 1494"/>
                    <a:gd name="T92" fmla="*/ 1825 w 2466"/>
                    <a:gd name="T93" fmla="*/ 127 h 1494"/>
                    <a:gd name="T94" fmla="*/ 1991 w 2466"/>
                    <a:gd name="T95" fmla="*/ 93 h 1494"/>
                    <a:gd name="T96" fmla="*/ 2140 w 2466"/>
                    <a:gd name="T97" fmla="*/ 93 h 1494"/>
                    <a:gd name="T98" fmla="*/ 2241 w 2466"/>
                    <a:gd name="T99" fmla="*/ 20 h 1494"/>
                    <a:gd name="T100" fmla="*/ 2375 w 2466"/>
                    <a:gd name="T101" fmla="*/ 35 h 14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466"/>
                    <a:gd name="T154" fmla="*/ 0 h 1494"/>
                    <a:gd name="T155" fmla="*/ 2466 w 2466"/>
                    <a:gd name="T156" fmla="*/ 1494 h 149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466" h="1494">
                      <a:moveTo>
                        <a:pt x="2444" y="0"/>
                      </a:moveTo>
                      <a:lnTo>
                        <a:pt x="2466" y="44"/>
                      </a:lnTo>
                      <a:lnTo>
                        <a:pt x="2375" y="176"/>
                      </a:lnTo>
                      <a:lnTo>
                        <a:pt x="2332" y="293"/>
                      </a:lnTo>
                      <a:lnTo>
                        <a:pt x="2263" y="406"/>
                      </a:lnTo>
                      <a:lnTo>
                        <a:pt x="2193" y="528"/>
                      </a:lnTo>
                      <a:lnTo>
                        <a:pt x="2151" y="567"/>
                      </a:lnTo>
                      <a:lnTo>
                        <a:pt x="2172" y="669"/>
                      </a:lnTo>
                      <a:lnTo>
                        <a:pt x="2039" y="742"/>
                      </a:lnTo>
                      <a:lnTo>
                        <a:pt x="2060" y="816"/>
                      </a:lnTo>
                      <a:lnTo>
                        <a:pt x="2060" y="899"/>
                      </a:lnTo>
                      <a:lnTo>
                        <a:pt x="2140" y="962"/>
                      </a:lnTo>
                      <a:lnTo>
                        <a:pt x="2129" y="1011"/>
                      </a:lnTo>
                      <a:lnTo>
                        <a:pt x="2183" y="1094"/>
                      </a:lnTo>
                      <a:lnTo>
                        <a:pt x="2220" y="1113"/>
                      </a:lnTo>
                      <a:lnTo>
                        <a:pt x="2220" y="1177"/>
                      </a:lnTo>
                      <a:lnTo>
                        <a:pt x="2092" y="1289"/>
                      </a:lnTo>
                      <a:lnTo>
                        <a:pt x="2081" y="1343"/>
                      </a:lnTo>
                      <a:lnTo>
                        <a:pt x="2092" y="1406"/>
                      </a:lnTo>
                      <a:lnTo>
                        <a:pt x="2071" y="1465"/>
                      </a:lnTo>
                      <a:lnTo>
                        <a:pt x="2017" y="1494"/>
                      </a:lnTo>
                      <a:lnTo>
                        <a:pt x="1980" y="1494"/>
                      </a:lnTo>
                      <a:lnTo>
                        <a:pt x="1927" y="1455"/>
                      </a:lnTo>
                      <a:lnTo>
                        <a:pt x="1889" y="1426"/>
                      </a:lnTo>
                      <a:lnTo>
                        <a:pt x="1825" y="1426"/>
                      </a:lnTo>
                      <a:lnTo>
                        <a:pt x="1724" y="1406"/>
                      </a:lnTo>
                      <a:lnTo>
                        <a:pt x="1686" y="1411"/>
                      </a:lnTo>
                      <a:lnTo>
                        <a:pt x="1644" y="1372"/>
                      </a:lnTo>
                      <a:lnTo>
                        <a:pt x="1596" y="1328"/>
                      </a:lnTo>
                      <a:lnTo>
                        <a:pt x="1553" y="1328"/>
                      </a:lnTo>
                      <a:lnTo>
                        <a:pt x="1521" y="1309"/>
                      </a:lnTo>
                      <a:lnTo>
                        <a:pt x="1521" y="1260"/>
                      </a:lnTo>
                      <a:lnTo>
                        <a:pt x="1500" y="1196"/>
                      </a:lnTo>
                      <a:lnTo>
                        <a:pt x="1462" y="1167"/>
                      </a:lnTo>
                      <a:lnTo>
                        <a:pt x="1393" y="1104"/>
                      </a:lnTo>
                      <a:lnTo>
                        <a:pt x="1270" y="1021"/>
                      </a:lnTo>
                      <a:lnTo>
                        <a:pt x="1201" y="1021"/>
                      </a:lnTo>
                      <a:lnTo>
                        <a:pt x="1126" y="1021"/>
                      </a:lnTo>
                      <a:lnTo>
                        <a:pt x="1067" y="982"/>
                      </a:lnTo>
                      <a:lnTo>
                        <a:pt x="976" y="947"/>
                      </a:lnTo>
                      <a:lnTo>
                        <a:pt x="944" y="918"/>
                      </a:lnTo>
                      <a:lnTo>
                        <a:pt x="864" y="889"/>
                      </a:lnTo>
                      <a:lnTo>
                        <a:pt x="774" y="879"/>
                      </a:lnTo>
                      <a:lnTo>
                        <a:pt x="731" y="879"/>
                      </a:lnTo>
                      <a:lnTo>
                        <a:pt x="662" y="806"/>
                      </a:lnTo>
                      <a:lnTo>
                        <a:pt x="640" y="781"/>
                      </a:lnTo>
                      <a:lnTo>
                        <a:pt x="592" y="777"/>
                      </a:lnTo>
                      <a:lnTo>
                        <a:pt x="587" y="742"/>
                      </a:lnTo>
                      <a:lnTo>
                        <a:pt x="539" y="669"/>
                      </a:lnTo>
                      <a:lnTo>
                        <a:pt x="480" y="669"/>
                      </a:lnTo>
                      <a:lnTo>
                        <a:pt x="427" y="650"/>
                      </a:lnTo>
                      <a:lnTo>
                        <a:pt x="384" y="586"/>
                      </a:lnTo>
                      <a:lnTo>
                        <a:pt x="368" y="581"/>
                      </a:lnTo>
                      <a:lnTo>
                        <a:pt x="315" y="581"/>
                      </a:lnTo>
                      <a:lnTo>
                        <a:pt x="256" y="601"/>
                      </a:lnTo>
                      <a:lnTo>
                        <a:pt x="203" y="601"/>
                      </a:lnTo>
                      <a:lnTo>
                        <a:pt x="155" y="567"/>
                      </a:lnTo>
                      <a:lnTo>
                        <a:pt x="155" y="528"/>
                      </a:lnTo>
                      <a:lnTo>
                        <a:pt x="133" y="484"/>
                      </a:lnTo>
                      <a:lnTo>
                        <a:pt x="74" y="498"/>
                      </a:lnTo>
                      <a:lnTo>
                        <a:pt x="53" y="479"/>
                      </a:lnTo>
                      <a:lnTo>
                        <a:pt x="74" y="459"/>
                      </a:lnTo>
                      <a:lnTo>
                        <a:pt x="0" y="406"/>
                      </a:lnTo>
                      <a:lnTo>
                        <a:pt x="0" y="362"/>
                      </a:lnTo>
                      <a:lnTo>
                        <a:pt x="21" y="332"/>
                      </a:lnTo>
                      <a:lnTo>
                        <a:pt x="53" y="298"/>
                      </a:lnTo>
                      <a:lnTo>
                        <a:pt x="53" y="269"/>
                      </a:lnTo>
                      <a:lnTo>
                        <a:pt x="21" y="240"/>
                      </a:lnTo>
                      <a:lnTo>
                        <a:pt x="32" y="196"/>
                      </a:lnTo>
                      <a:lnTo>
                        <a:pt x="64" y="157"/>
                      </a:lnTo>
                      <a:lnTo>
                        <a:pt x="213" y="54"/>
                      </a:lnTo>
                      <a:lnTo>
                        <a:pt x="277" y="64"/>
                      </a:lnTo>
                      <a:lnTo>
                        <a:pt x="299" y="93"/>
                      </a:lnTo>
                      <a:lnTo>
                        <a:pt x="389" y="137"/>
                      </a:lnTo>
                      <a:lnTo>
                        <a:pt x="437" y="93"/>
                      </a:lnTo>
                      <a:lnTo>
                        <a:pt x="469" y="44"/>
                      </a:lnTo>
                      <a:lnTo>
                        <a:pt x="742" y="44"/>
                      </a:lnTo>
                      <a:lnTo>
                        <a:pt x="752" y="83"/>
                      </a:lnTo>
                      <a:lnTo>
                        <a:pt x="843" y="127"/>
                      </a:lnTo>
                      <a:lnTo>
                        <a:pt x="864" y="166"/>
                      </a:lnTo>
                      <a:lnTo>
                        <a:pt x="902" y="186"/>
                      </a:lnTo>
                      <a:lnTo>
                        <a:pt x="934" y="166"/>
                      </a:lnTo>
                      <a:lnTo>
                        <a:pt x="1046" y="220"/>
                      </a:lnTo>
                      <a:lnTo>
                        <a:pt x="1105" y="240"/>
                      </a:lnTo>
                      <a:lnTo>
                        <a:pt x="1169" y="220"/>
                      </a:lnTo>
                      <a:lnTo>
                        <a:pt x="1249" y="176"/>
                      </a:lnTo>
                      <a:lnTo>
                        <a:pt x="1318" y="176"/>
                      </a:lnTo>
                      <a:lnTo>
                        <a:pt x="1393" y="220"/>
                      </a:lnTo>
                      <a:lnTo>
                        <a:pt x="1441" y="230"/>
                      </a:lnTo>
                      <a:lnTo>
                        <a:pt x="1526" y="210"/>
                      </a:lnTo>
                      <a:lnTo>
                        <a:pt x="1617" y="220"/>
                      </a:lnTo>
                      <a:lnTo>
                        <a:pt x="1676" y="196"/>
                      </a:lnTo>
                      <a:lnTo>
                        <a:pt x="1745" y="176"/>
                      </a:lnTo>
                      <a:lnTo>
                        <a:pt x="1825" y="127"/>
                      </a:lnTo>
                      <a:lnTo>
                        <a:pt x="1889" y="103"/>
                      </a:lnTo>
                      <a:lnTo>
                        <a:pt x="1991" y="93"/>
                      </a:lnTo>
                      <a:lnTo>
                        <a:pt x="2071" y="103"/>
                      </a:lnTo>
                      <a:lnTo>
                        <a:pt x="2140" y="93"/>
                      </a:lnTo>
                      <a:lnTo>
                        <a:pt x="2209" y="35"/>
                      </a:lnTo>
                      <a:lnTo>
                        <a:pt x="2241" y="20"/>
                      </a:lnTo>
                      <a:lnTo>
                        <a:pt x="2284" y="35"/>
                      </a:lnTo>
                      <a:lnTo>
                        <a:pt x="2375" y="35"/>
                      </a:lnTo>
                      <a:lnTo>
                        <a:pt x="2444" y="0"/>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grpSp>
              <p:nvGrpSpPr>
                <p:cNvPr id="35" name="Group 11"/>
                <p:cNvGrpSpPr>
                  <a:grpSpLocks/>
                </p:cNvGrpSpPr>
                <p:nvPr/>
              </p:nvGrpSpPr>
              <p:grpSpPr bwMode="auto">
                <a:xfrm>
                  <a:off x="5409716" y="5781651"/>
                  <a:ext cx="65712" cy="83248"/>
                  <a:chOff x="7406" y="11390"/>
                  <a:chExt cx="192" cy="239"/>
                </a:xfrm>
                <a:grpFill/>
              </p:grpSpPr>
              <p:sp>
                <p:nvSpPr>
                  <p:cNvPr id="36" name="Freeform 12"/>
                  <p:cNvSpPr>
                    <a:spLocks/>
                  </p:cNvSpPr>
                  <p:nvPr/>
                </p:nvSpPr>
                <p:spPr bwMode="auto">
                  <a:xfrm>
                    <a:off x="7481" y="11443"/>
                    <a:ext cx="85" cy="88"/>
                  </a:xfrm>
                  <a:custGeom>
                    <a:avLst/>
                    <a:gdLst>
                      <a:gd name="T0" fmla="*/ 85 w 85"/>
                      <a:gd name="T1" fmla="*/ 15 h 88"/>
                      <a:gd name="T2" fmla="*/ 37 w 85"/>
                      <a:gd name="T3" fmla="*/ 0 h 88"/>
                      <a:gd name="T4" fmla="*/ 0 w 85"/>
                      <a:gd name="T5" fmla="*/ 5 h 88"/>
                      <a:gd name="T6" fmla="*/ 5 w 85"/>
                      <a:gd name="T7" fmla="*/ 54 h 88"/>
                      <a:gd name="T8" fmla="*/ 53 w 85"/>
                      <a:gd name="T9" fmla="*/ 88 h 88"/>
                      <a:gd name="T10" fmla="*/ 85 w 85"/>
                      <a:gd name="T11" fmla="*/ 15 h 88"/>
                      <a:gd name="T12" fmla="*/ 0 60000 65536"/>
                      <a:gd name="T13" fmla="*/ 0 60000 65536"/>
                      <a:gd name="T14" fmla="*/ 0 60000 65536"/>
                      <a:gd name="T15" fmla="*/ 0 60000 65536"/>
                      <a:gd name="T16" fmla="*/ 0 60000 65536"/>
                      <a:gd name="T17" fmla="*/ 0 60000 65536"/>
                      <a:gd name="T18" fmla="*/ 0 w 85"/>
                      <a:gd name="T19" fmla="*/ 0 h 88"/>
                      <a:gd name="T20" fmla="*/ 85 w 85"/>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85" h="88">
                        <a:moveTo>
                          <a:pt x="85" y="15"/>
                        </a:moveTo>
                        <a:lnTo>
                          <a:pt x="37" y="0"/>
                        </a:lnTo>
                        <a:lnTo>
                          <a:pt x="0" y="5"/>
                        </a:lnTo>
                        <a:lnTo>
                          <a:pt x="5" y="54"/>
                        </a:lnTo>
                        <a:lnTo>
                          <a:pt x="53" y="88"/>
                        </a:lnTo>
                        <a:lnTo>
                          <a:pt x="85" y="15"/>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37" name="Freeform 13"/>
                  <p:cNvSpPr>
                    <a:spLocks/>
                  </p:cNvSpPr>
                  <p:nvPr/>
                </p:nvSpPr>
                <p:spPr bwMode="auto">
                  <a:xfrm>
                    <a:off x="7406" y="11390"/>
                    <a:ext cx="86" cy="78"/>
                  </a:xfrm>
                  <a:custGeom>
                    <a:avLst/>
                    <a:gdLst>
                      <a:gd name="T0" fmla="*/ 80 w 86"/>
                      <a:gd name="T1" fmla="*/ 0 h 78"/>
                      <a:gd name="T2" fmla="*/ 0 w 86"/>
                      <a:gd name="T3" fmla="*/ 4 h 78"/>
                      <a:gd name="T4" fmla="*/ 53 w 86"/>
                      <a:gd name="T5" fmla="*/ 78 h 78"/>
                      <a:gd name="T6" fmla="*/ 86 w 86"/>
                      <a:gd name="T7" fmla="*/ 43 h 78"/>
                      <a:gd name="T8" fmla="*/ 80 w 86"/>
                      <a:gd name="T9" fmla="*/ 0 h 78"/>
                      <a:gd name="T10" fmla="*/ 0 60000 65536"/>
                      <a:gd name="T11" fmla="*/ 0 60000 65536"/>
                      <a:gd name="T12" fmla="*/ 0 60000 65536"/>
                      <a:gd name="T13" fmla="*/ 0 60000 65536"/>
                      <a:gd name="T14" fmla="*/ 0 60000 65536"/>
                      <a:gd name="T15" fmla="*/ 0 w 86"/>
                      <a:gd name="T16" fmla="*/ 0 h 78"/>
                      <a:gd name="T17" fmla="*/ 86 w 86"/>
                      <a:gd name="T18" fmla="*/ 78 h 78"/>
                    </a:gdLst>
                    <a:ahLst/>
                    <a:cxnLst>
                      <a:cxn ang="T10">
                        <a:pos x="T0" y="T1"/>
                      </a:cxn>
                      <a:cxn ang="T11">
                        <a:pos x="T2" y="T3"/>
                      </a:cxn>
                      <a:cxn ang="T12">
                        <a:pos x="T4" y="T5"/>
                      </a:cxn>
                      <a:cxn ang="T13">
                        <a:pos x="T6" y="T7"/>
                      </a:cxn>
                      <a:cxn ang="T14">
                        <a:pos x="T8" y="T9"/>
                      </a:cxn>
                    </a:cxnLst>
                    <a:rect l="T15" t="T16" r="T17" b="T18"/>
                    <a:pathLst>
                      <a:path w="86" h="78">
                        <a:moveTo>
                          <a:pt x="80" y="0"/>
                        </a:moveTo>
                        <a:lnTo>
                          <a:pt x="0" y="4"/>
                        </a:lnTo>
                        <a:lnTo>
                          <a:pt x="53" y="78"/>
                        </a:lnTo>
                        <a:lnTo>
                          <a:pt x="86" y="43"/>
                        </a:lnTo>
                        <a:lnTo>
                          <a:pt x="80" y="0"/>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sp>
                <p:nvSpPr>
                  <p:cNvPr id="38" name="Freeform 14"/>
                  <p:cNvSpPr>
                    <a:spLocks/>
                  </p:cNvSpPr>
                  <p:nvPr/>
                </p:nvSpPr>
                <p:spPr bwMode="auto">
                  <a:xfrm>
                    <a:off x="7513" y="11551"/>
                    <a:ext cx="85" cy="78"/>
                  </a:xfrm>
                  <a:custGeom>
                    <a:avLst/>
                    <a:gdLst>
                      <a:gd name="T0" fmla="*/ 85 w 85"/>
                      <a:gd name="T1" fmla="*/ 24 h 78"/>
                      <a:gd name="T2" fmla="*/ 27 w 85"/>
                      <a:gd name="T3" fmla="*/ 0 h 78"/>
                      <a:gd name="T4" fmla="*/ 0 w 85"/>
                      <a:gd name="T5" fmla="*/ 24 h 78"/>
                      <a:gd name="T6" fmla="*/ 69 w 85"/>
                      <a:gd name="T7" fmla="*/ 78 h 78"/>
                      <a:gd name="T8" fmla="*/ 85 w 85"/>
                      <a:gd name="T9" fmla="*/ 24 h 78"/>
                      <a:gd name="T10" fmla="*/ 0 60000 65536"/>
                      <a:gd name="T11" fmla="*/ 0 60000 65536"/>
                      <a:gd name="T12" fmla="*/ 0 60000 65536"/>
                      <a:gd name="T13" fmla="*/ 0 60000 65536"/>
                      <a:gd name="T14" fmla="*/ 0 60000 65536"/>
                      <a:gd name="T15" fmla="*/ 0 w 85"/>
                      <a:gd name="T16" fmla="*/ 0 h 78"/>
                      <a:gd name="T17" fmla="*/ 85 w 85"/>
                      <a:gd name="T18" fmla="*/ 78 h 78"/>
                    </a:gdLst>
                    <a:ahLst/>
                    <a:cxnLst>
                      <a:cxn ang="T10">
                        <a:pos x="T0" y="T1"/>
                      </a:cxn>
                      <a:cxn ang="T11">
                        <a:pos x="T2" y="T3"/>
                      </a:cxn>
                      <a:cxn ang="T12">
                        <a:pos x="T4" y="T5"/>
                      </a:cxn>
                      <a:cxn ang="T13">
                        <a:pos x="T6" y="T7"/>
                      </a:cxn>
                      <a:cxn ang="T14">
                        <a:pos x="T8" y="T9"/>
                      </a:cxn>
                    </a:cxnLst>
                    <a:rect l="T15" t="T16" r="T17" b="T18"/>
                    <a:pathLst>
                      <a:path w="85" h="78">
                        <a:moveTo>
                          <a:pt x="85" y="24"/>
                        </a:moveTo>
                        <a:lnTo>
                          <a:pt x="27" y="0"/>
                        </a:lnTo>
                        <a:lnTo>
                          <a:pt x="0" y="24"/>
                        </a:lnTo>
                        <a:lnTo>
                          <a:pt x="69" y="78"/>
                        </a:lnTo>
                        <a:lnTo>
                          <a:pt x="85" y="24"/>
                        </a:lnTo>
                        <a:close/>
                      </a:path>
                    </a:pathLst>
                  </a:custGeom>
                  <a:grpFill/>
                  <a:ln w="12700">
                    <a:noFill/>
                    <a:round/>
                    <a:headEnd/>
                    <a:tailEnd/>
                  </a:ln>
                  <a:effectLst>
                    <a:outerShdw blurRad="44450" dist="27940" dir="5400000" algn="ctr">
                      <a:srgbClr val="000000">
                        <a:alpha val="32000"/>
                      </a:srgbClr>
                    </a:outerShdw>
                  </a:effectLst>
                  <a:sp3d>
                    <a:bevelT w="190500" h="38100"/>
                  </a:sp3d>
                </p:spPr>
                <p:txBody>
                  <a:bodyPr/>
                  <a:lstStyle/>
                  <a:p>
                    <a:endParaRPr lang="it-IT"/>
                  </a:p>
                </p:txBody>
              </p:sp>
            </p:grpSp>
          </p:grpSp>
        </p:grpSp>
        <p:pic>
          <p:nvPicPr>
            <p:cNvPr id="1026" name="Picture 2" descr="http://www.ecodellariviera.it/wp-content/uploads/2010/12/vino-a-casa-255x3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15135" y="2775514"/>
              <a:ext cx="1444678" cy="1699621"/>
            </a:xfrm>
            <a:prstGeom prst="rect">
              <a:avLst/>
            </a:prstGeom>
            <a:noFill/>
            <a:effectLst>
              <a:softEdge rad="558800"/>
            </a:effectLst>
            <a:extLst>
              <a:ext uri="{909E8E84-426E-40DD-AFC4-6F175D3DCCD1}">
                <a14:hiddenFill xmlns:a14="http://schemas.microsoft.com/office/drawing/2010/main">
                  <a:solidFill>
                    <a:srgbClr val="FFFFFF"/>
                  </a:solidFill>
                </a14:hiddenFill>
              </a:ext>
            </a:extLst>
          </p:spPr>
        </p:pic>
        <p:pic>
          <p:nvPicPr>
            <p:cNvPr id="1028" name="Picture 4" descr="http://www.cittapulita.it/public/images/articoli/farmaci.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18621" y="4700681"/>
              <a:ext cx="2624857" cy="1741156"/>
            </a:xfrm>
            <a:prstGeom prst="rect">
              <a:avLst/>
            </a:prstGeom>
            <a:noFill/>
            <a:effectLst>
              <a:softEdge rad="558800"/>
            </a:effectLst>
            <a:extLst>
              <a:ext uri="{909E8E84-426E-40DD-AFC4-6F175D3DCCD1}">
                <a14:hiddenFill xmlns:a14="http://schemas.microsoft.com/office/drawing/2010/main">
                  <a:solidFill>
                    <a:srgbClr val="FFFFFF"/>
                  </a:solidFill>
                </a14:hiddenFill>
              </a:ext>
            </a:extLst>
          </p:spPr>
        </p:pic>
      </p:grpSp>
      <p:sp>
        <p:nvSpPr>
          <p:cNvPr id="49" name="Rectangle 692"/>
          <p:cNvSpPr txBox="1">
            <a:spLocks noChangeArrowheads="1"/>
          </p:cNvSpPr>
          <p:nvPr/>
        </p:nvSpPr>
        <p:spPr>
          <a:xfrm>
            <a:off x="1280592" y="-27384"/>
            <a:ext cx="8578502" cy="771525"/>
          </a:xfrm>
          <a:prstGeom prst="rect">
            <a:avLst/>
          </a:prstGeom>
        </p:spPr>
        <p:txBody>
          <a:bodyPr/>
          <a:lstStyle/>
          <a:p>
            <a:pPr algn="r">
              <a:defRPr/>
            </a:pPr>
            <a:r>
              <a:rPr lang="it-IT" sz="3200" kern="0" dirty="0">
                <a:solidFill>
                  <a:srgbClr val="FFFFFF"/>
                </a:solidFill>
                <a:latin typeface="Century Gothic" pitchFamily="34" charset="0"/>
                <a:ea typeface="+mj-ea"/>
                <a:cs typeface="+mj-cs"/>
              </a:rPr>
              <a:t>… segue case </a:t>
            </a:r>
            <a:r>
              <a:rPr lang="it-IT" sz="3200" kern="0" dirty="0" err="1">
                <a:solidFill>
                  <a:srgbClr val="FFFFFF"/>
                </a:solidFill>
                <a:latin typeface="Century Gothic" pitchFamily="34" charset="0"/>
                <a:ea typeface="+mj-ea"/>
                <a:cs typeface="+mj-cs"/>
              </a:rPr>
              <a:t>studies</a:t>
            </a:r>
            <a:endParaRPr lang="it-IT" i="1" kern="0" dirty="0">
              <a:solidFill>
                <a:srgbClr val="FFFF00"/>
              </a:solidFill>
              <a:latin typeface="Century Gothic" pitchFamily="34" charset="0"/>
              <a:ea typeface="+mj-ea"/>
              <a:cs typeface="+mj-cs"/>
            </a:endParaRPr>
          </a:p>
        </p:txBody>
      </p:sp>
      <p:pic>
        <p:nvPicPr>
          <p:cNvPr id="4" name="Immagine 3">
            <a:extLst>
              <a:ext uri="{FF2B5EF4-FFF2-40B4-BE49-F238E27FC236}">
                <a16:creationId xmlns:a16="http://schemas.microsoft.com/office/drawing/2014/main" id="{BB1E3054-164B-40AE-9B38-A845814281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7553" y="4607768"/>
            <a:ext cx="2143125" cy="2133600"/>
          </a:xfrm>
          <a:prstGeom prst="rect">
            <a:avLst/>
          </a:prstGeom>
          <a:ln>
            <a:noFill/>
          </a:ln>
          <a:effectLst>
            <a:softEdge rad="112500"/>
          </a:effectLst>
        </p:spPr>
      </p:pic>
    </p:spTree>
    <p:extLst>
      <p:ext uri="{BB962C8B-B14F-4D97-AF65-F5344CB8AC3E}">
        <p14:creationId xmlns:p14="http://schemas.microsoft.com/office/powerpoint/2010/main" val="23107216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 Box 32"/>
          <p:cNvSpPr txBox="1">
            <a:spLocks noChangeArrowheads="1"/>
          </p:cNvSpPr>
          <p:nvPr/>
        </p:nvSpPr>
        <p:spPr bwMode="auto">
          <a:xfrm>
            <a:off x="1125515" y="764704"/>
            <a:ext cx="3539453" cy="504056"/>
          </a:xfrm>
          <a:prstGeom prst="rect">
            <a:avLst/>
          </a:prstGeom>
          <a:solidFill>
            <a:srgbClr val="FFFF00"/>
          </a:solidFill>
          <a:ln w="9525" algn="ctr">
            <a:solidFill>
              <a:srgbClr val="FF0000"/>
            </a:solidFill>
            <a:miter lim="800000"/>
            <a:headEnd/>
            <a:tailEnd/>
          </a:ln>
        </p:spPr>
        <p:txBody>
          <a:bodyPr/>
          <a:lstStyle>
            <a:defPPr>
              <a:defRPr lang="it-IT"/>
            </a:defPPr>
            <a:lvl1pPr marL="22225" indent="-22225" algn="just">
              <a:spcBef>
                <a:spcPts val="0"/>
              </a:spcBef>
              <a:defRPr sz="2600" b="1" i="1" kern="0">
                <a:solidFill>
                  <a:srgbClr val="C00000"/>
                </a:solidFill>
                <a:effectLst>
                  <a:outerShdw blurRad="38100" dist="38100" dir="2700000" algn="tl">
                    <a:srgbClr val="C0C0C0"/>
                  </a:outerShdw>
                </a:effectLst>
                <a:latin typeface="Times New Roman" panose="02020603050405020304" pitchFamily="18" charset="0"/>
                <a:ea typeface="+mj-ea"/>
                <a:cs typeface="Times New Roman" panose="02020603050405020304" pitchFamily="18" charset="0"/>
              </a:defRPr>
            </a:lvl1pPr>
          </a:lstStyle>
          <a:p>
            <a:r>
              <a:rPr lang="it-IT" dirty="0"/>
              <a:t>Operazione Champagne </a:t>
            </a:r>
          </a:p>
        </p:txBody>
      </p:sp>
      <p:sp>
        <p:nvSpPr>
          <p:cNvPr id="19" name="Text Box 32"/>
          <p:cNvSpPr txBox="1">
            <a:spLocks noChangeArrowheads="1"/>
          </p:cNvSpPr>
          <p:nvPr/>
        </p:nvSpPr>
        <p:spPr bwMode="auto">
          <a:xfrm>
            <a:off x="1125516" y="1340768"/>
            <a:ext cx="8652020" cy="1231106"/>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defPPr>
              <a:defRPr lang="it-IT"/>
            </a:defPPr>
            <a:lvl1pPr marL="22225" indent="-22225" algn="just">
              <a:spcBef>
                <a:spcPts val="0"/>
              </a:spcBef>
              <a:defRPr sz="1850" b="1">
                <a:solidFill>
                  <a:schemeClr val="bg1">
                    <a:lumMod val="75000"/>
                  </a:schemeClr>
                </a:solidFill>
              </a:defRPr>
            </a:lvl1pPr>
          </a:lstStyle>
          <a:p>
            <a:pPr marL="0" indent="0">
              <a:spcBef>
                <a:spcPts val="600"/>
              </a:spcBef>
            </a:pPr>
            <a:r>
              <a:rPr lang="it-IT" dirty="0">
                <a:solidFill>
                  <a:srgbClr val="002060"/>
                </a:solidFill>
                <a:latin typeface="Times New Roman" panose="02020603050405020304" pitchFamily="18" charset="0"/>
                <a:cs typeface="Times New Roman" panose="02020603050405020304" pitchFamily="18" charset="0"/>
              </a:rPr>
              <a:t>Sgominato sodalizio criminale dedito alla produzione e commercializzazione sul mercato di champagne di famose marche francesi contraffatto. In realtà, si trattava di semplice vino spumante. Sequestrate n. 3.800 bottiglie, n. 36.000 etichette, n. 43.000 tappi contraffatti.</a:t>
            </a:r>
          </a:p>
        </p:txBody>
      </p:sp>
      <p:pic>
        <p:nvPicPr>
          <p:cNvPr id="49" name="Picture 11"/>
          <p:cNvPicPr>
            <a:picLocks noChangeAspect="1" noChangeArrowheads="1"/>
          </p:cNvPicPr>
          <p:nvPr/>
        </p:nvPicPr>
        <p:blipFill>
          <a:blip r:embed="rId3" cstate="print"/>
          <a:srcRect/>
          <a:stretch>
            <a:fillRect/>
          </a:stretch>
        </p:blipFill>
        <p:spPr bwMode="auto">
          <a:xfrm>
            <a:off x="7185248" y="2708920"/>
            <a:ext cx="2237982" cy="2935059"/>
          </a:xfrm>
          <a:prstGeom prst="rect">
            <a:avLst/>
          </a:prstGeom>
          <a:ln>
            <a:noFill/>
          </a:ln>
          <a:effectLst>
            <a:outerShdw blurRad="292100" dist="139700" dir="2700000" algn="tl" rotWithShape="0">
              <a:srgbClr val="333333">
                <a:alpha val="65000"/>
              </a:srgbClr>
            </a:outerShdw>
          </a:effectLst>
        </p:spPr>
      </p:pic>
      <p:pic>
        <p:nvPicPr>
          <p:cNvPr id="50" name="Picture 11"/>
          <p:cNvPicPr>
            <a:picLocks noChangeAspect="1" noChangeArrowheads="1"/>
          </p:cNvPicPr>
          <p:nvPr/>
        </p:nvPicPr>
        <p:blipFill>
          <a:blip r:embed="rId4" cstate="print"/>
          <a:srcRect/>
          <a:stretch>
            <a:fillRect/>
          </a:stretch>
        </p:blipFill>
        <p:spPr bwMode="auto">
          <a:xfrm>
            <a:off x="5331067" y="3195707"/>
            <a:ext cx="2236691" cy="2982255"/>
          </a:xfrm>
          <a:prstGeom prst="rect">
            <a:avLst/>
          </a:prstGeom>
          <a:ln>
            <a:noFill/>
          </a:ln>
          <a:effectLst>
            <a:outerShdw blurRad="292100" dist="139700" dir="2700000" algn="tl" rotWithShape="0">
              <a:srgbClr val="333333">
                <a:alpha val="65000"/>
              </a:srgbClr>
            </a:outerShdw>
          </a:effectLst>
        </p:spPr>
      </p:pic>
      <p:sp>
        <p:nvSpPr>
          <p:cNvPr id="62" name="Rectangle 692"/>
          <p:cNvSpPr txBox="1">
            <a:spLocks noChangeArrowheads="1"/>
          </p:cNvSpPr>
          <p:nvPr/>
        </p:nvSpPr>
        <p:spPr>
          <a:xfrm>
            <a:off x="1280592" y="-27384"/>
            <a:ext cx="8578502" cy="771525"/>
          </a:xfrm>
          <a:prstGeom prst="rect">
            <a:avLst/>
          </a:prstGeom>
        </p:spPr>
        <p:txBody>
          <a:bodyPr/>
          <a:lstStyle/>
          <a:p>
            <a:pPr algn="r">
              <a:defRPr/>
            </a:pPr>
            <a:r>
              <a:rPr lang="it-IT" sz="3200" kern="0" dirty="0">
                <a:solidFill>
                  <a:srgbClr val="FFFFFF"/>
                </a:solidFill>
                <a:latin typeface="Century Gothic" pitchFamily="34" charset="0"/>
                <a:ea typeface="+mj-ea"/>
                <a:cs typeface="+mj-cs"/>
              </a:rPr>
              <a:t>… segue case </a:t>
            </a:r>
            <a:r>
              <a:rPr lang="it-IT" sz="3200" kern="0" dirty="0" err="1">
                <a:solidFill>
                  <a:srgbClr val="FFFFFF"/>
                </a:solidFill>
                <a:latin typeface="Century Gothic" pitchFamily="34" charset="0"/>
                <a:ea typeface="+mj-ea"/>
                <a:cs typeface="+mj-cs"/>
              </a:rPr>
              <a:t>studies</a:t>
            </a:r>
            <a:endParaRPr lang="it-IT" i="1" kern="0" dirty="0">
              <a:solidFill>
                <a:srgbClr val="FFFF00"/>
              </a:solidFill>
              <a:latin typeface="Century Gothic" pitchFamily="34" charset="0"/>
              <a:ea typeface="+mj-ea"/>
              <a:cs typeface="+mj-cs"/>
            </a:endParaRPr>
          </a:p>
        </p:txBody>
      </p:sp>
      <p:sp>
        <p:nvSpPr>
          <p:cNvPr id="3" name="Rettangolo 2"/>
          <p:cNvSpPr/>
          <p:nvPr/>
        </p:nvSpPr>
        <p:spPr bwMode="auto">
          <a:xfrm>
            <a:off x="8082481" y="3356992"/>
            <a:ext cx="182887" cy="504056"/>
          </a:xfrm>
          <a:prstGeom prst="rect">
            <a:avLst/>
          </a:prstGeom>
          <a:solidFill>
            <a:srgbClr val="FFFF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 name="Rettangolo 3"/>
          <p:cNvSpPr/>
          <p:nvPr/>
        </p:nvSpPr>
        <p:spPr bwMode="auto">
          <a:xfrm>
            <a:off x="7905328" y="4962209"/>
            <a:ext cx="504056" cy="194983"/>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63" name="Rettangolo 62"/>
          <p:cNvSpPr/>
          <p:nvPr/>
        </p:nvSpPr>
        <p:spPr bwMode="auto">
          <a:xfrm>
            <a:off x="6033120" y="5517232"/>
            <a:ext cx="576064" cy="360040"/>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pic>
        <p:nvPicPr>
          <p:cNvPr id="65" name="Immagine 64" descr="E:\FOTO SEQ. BIZZONI 15.7.2013\DSCF6534.JPG"/>
          <p:cNvPicPr/>
          <p:nvPr/>
        </p:nvPicPr>
        <p:blipFill>
          <a:blip r:embed="rId5" cstate="print"/>
          <a:srcRect/>
          <a:stretch>
            <a:fillRect/>
          </a:stretch>
        </p:blipFill>
        <p:spPr bwMode="auto">
          <a:xfrm>
            <a:off x="882933" y="4220184"/>
            <a:ext cx="4107685" cy="1804939"/>
          </a:xfrm>
          <a:prstGeom prst="rect">
            <a:avLst/>
          </a:prstGeom>
          <a:ln>
            <a:noFill/>
          </a:ln>
          <a:effectLst>
            <a:outerShdw blurRad="292100" dist="139700" dir="2700000" algn="tl" rotWithShape="0">
              <a:srgbClr val="333333">
                <a:alpha val="65000"/>
              </a:srgbClr>
            </a:outerShdw>
          </a:effectLst>
        </p:spPr>
      </p:pic>
      <p:pic>
        <p:nvPicPr>
          <p:cNvPr id="64" name="Immagine 63" descr="C:\Documents and Settings\DI MATTEO\Desktop\foto moet\DSCF6413.JPG"/>
          <p:cNvPicPr/>
          <p:nvPr/>
        </p:nvPicPr>
        <p:blipFill>
          <a:blip r:embed="rId6" cstate="print"/>
          <a:srcRect/>
          <a:stretch>
            <a:fillRect/>
          </a:stretch>
        </p:blipFill>
        <p:spPr bwMode="auto">
          <a:xfrm>
            <a:off x="344488" y="3123699"/>
            <a:ext cx="2365389" cy="18722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579165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 Box 32"/>
          <p:cNvSpPr txBox="1">
            <a:spLocks noChangeArrowheads="1"/>
          </p:cNvSpPr>
          <p:nvPr/>
        </p:nvSpPr>
        <p:spPr bwMode="auto">
          <a:xfrm>
            <a:off x="1125515" y="692696"/>
            <a:ext cx="4115517" cy="432048"/>
          </a:xfrm>
          <a:prstGeom prst="rect">
            <a:avLst/>
          </a:prstGeom>
          <a:solidFill>
            <a:srgbClr val="FFFF00"/>
          </a:solidFill>
          <a:ln w="9525" algn="ctr">
            <a:solidFill>
              <a:srgbClr val="FF0000"/>
            </a:solidFill>
            <a:miter lim="800000"/>
            <a:headEnd/>
            <a:tailEnd/>
          </a:ln>
        </p:spPr>
        <p:txBody>
          <a:bodyPr/>
          <a:lstStyle>
            <a:defPPr>
              <a:defRPr lang="it-IT"/>
            </a:defPPr>
            <a:lvl1pPr marL="22225" indent="-22225" algn="just">
              <a:spcBef>
                <a:spcPts val="0"/>
              </a:spcBef>
              <a:defRPr sz="2600" b="1" i="1" kern="0">
                <a:solidFill>
                  <a:srgbClr val="C00000"/>
                </a:solidFill>
                <a:effectLst>
                  <a:outerShdw blurRad="38100" dist="38100" dir="2700000" algn="tl">
                    <a:srgbClr val="C0C0C0"/>
                  </a:outerShdw>
                </a:effectLst>
                <a:latin typeface="Times New Roman" panose="02020603050405020304" pitchFamily="18" charset="0"/>
                <a:ea typeface="+mj-ea"/>
                <a:cs typeface="Times New Roman" panose="02020603050405020304" pitchFamily="18" charset="0"/>
              </a:defRPr>
            </a:lvl1pPr>
          </a:lstStyle>
          <a:p>
            <a:r>
              <a:rPr lang="it-IT" dirty="0"/>
              <a:t>Operazione OXIGEN FISH</a:t>
            </a:r>
          </a:p>
        </p:txBody>
      </p:sp>
      <p:sp>
        <p:nvSpPr>
          <p:cNvPr id="19" name="Text Box 32"/>
          <p:cNvSpPr txBox="1">
            <a:spLocks noChangeArrowheads="1"/>
          </p:cNvSpPr>
          <p:nvPr/>
        </p:nvSpPr>
        <p:spPr bwMode="auto">
          <a:xfrm>
            <a:off x="1136576" y="1196752"/>
            <a:ext cx="8640960" cy="2304256"/>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defPPr>
              <a:defRPr lang="it-IT"/>
            </a:defPPr>
            <a:lvl1pPr marL="22225" indent="-22225" algn="just">
              <a:spcBef>
                <a:spcPts val="0"/>
              </a:spcBef>
              <a:defRPr sz="1850" b="1">
                <a:solidFill>
                  <a:schemeClr val="bg1">
                    <a:lumMod val="75000"/>
                  </a:schemeClr>
                </a:solidFill>
              </a:defRPr>
            </a:lvl1pPr>
          </a:lstStyle>
          <a:p>
            <a:r>
              <a:rPr lang="it-IT" altLang="it-IT" dirty="0">
                <a:solidFill>
                  <a:srgbClr val="000000"/>
                </a:solidFill>
              </a:rPr>
              <a:t>In provincia di Arezzo sequestrato uno stabilimento di prodotti ittici che, con la collaborazione di una ditta spagnola, poneva in commercio prodotti della pesca decongelati provenienti dalla penisola iberica dichiarati, fraudolentemente freschi attraverso false documentazioni commerciali.</a:t>
            </a:r>
          </a:p>
          <a:p>
            <a:r>
              <a:rPr lang="it-IT" altLang="it-IT" dirty="0">
                <a:solidFill>
                  <a:srgbClr val="000000"/>
                </a:solidFill>
              </a:rPr>
              <a:t>Sequestrate in provincia di Arezzo circa 30 tonnellate di pesce (calamari, seppie, polpi) e 1.600 kg di prodotto chimico (tra cui perossido di idrogeno vietato nella lavorazione degli alimenti) utilizzato per esaltare la brillantezza e far apparire fresco il pesce.</a:t>
            </a:r>
          </a:p>
        </p:txBody>
      </p:sp>
      <p:sp>
        <p:nvSpPr>
          <p:cNvPr id="62" name="Rectangle 692"/>
          <p:cNvSpPr txBox="1">
            <a:spLocks noChangeArrowheads="1"/>
          </p:cNvSpPr>
          <p:nvPr/>
        </p:nvSpPr>
        <p:spPr>
          <a:xfrm>
            <a:off x="1280592" y="-27384"/>
            <a:ext cx="8578502" cy="771525"/>
          </a:xfrm>
          <a:prstGeom prst="rect">
            <a:avLst/>
          </a:prstGeom>
        </p:spPr>
        <p:txBody>
          <a:bodyPr/>
          <a:lstStyle/>
          <a:p>
            <a:pPr algn="r">
              <a:defRPr/>
            </a:pPr>
            <a:r>
              <a:rPr lang="it-IT" sz="3200" kern="0" dirty="0">
                <a:solidFill>
                  <a:srgbClr val="FFFFFF"/>
                </a:solidFill>
                <a:latin typeface="Century Gothic" pitchFamily="34" charset="0"/>
                <a:ea typeface="+mj-ea"/>
                <a:cs typeface="+mj-cs"/>
              </a:rPr>
              <a:t>… segue case </a:t>
            </a:r>
            <a:r>
              <a:rPr lang="it-IT" sz="3200" kern="0" dirty="0" err="1">
                <a:solidFill>
                  <a:srgbClr val="FFFFFF"/>
                </a:solidFill>
                <a:latin typeface="Century Gothic" pitchFamily="34" charset="0"/>
                <a:ea typeface="+mj-ea"/>
                <a:cs typeface="+mj-cs"/>
              </a:rPr>
              <a:t>studies</a:t>
            </a:r>
            <a:endParaRPr lang="it-IT" i="1" kern="0" dirty="0">
              <a:solidFill>
                <a:srgbClr val="FFFF00"/>
              </a:solidFill>
              <a:latin typeface="Century Gothic" pitchFamily="34" charset="0"/>
              <a:ea typeface="+mj-ea"/>
              <a:cs typeface="+mj-cs"/>
            </a:endParaRPr>
          </a:p>
        </p:txBody>
      </p:sp>
      <p:pic>
        <p:nvPicPr>
          <p:cNvPr id="14"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537" t="29104" r="43732" b="33540"/>
          <a:stretch/>
        </p:blipFill>
        <p:spPr bwMode="auto">
          <a:xfrm>
            <a:off x="6810502" y="3645024"/>
            <a:ext cx="2945642" cy="19741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5"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138" t="31600" r="56725" b="32873"/>
          <a:stretch/>
        </p:blipFill>
        <p:spPr bwMode="auto">
          <a:xfrm>
            <a:off x="4088904" y="4453258"/>
            <a:ext cx="2952328" cy="22498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4626" name="Picture 2" descr="http://www.frescopesce.it/wp-content/uploads/2015/11/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4487" y="4005064"/>
            <a:ext cx="3672409" cy="21893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1325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 Box 32"/>
          <p:cNvSpPr txBox="1">
            <a:spLocks noChangeArrowheads="1"/>
          </p:cNvSpPr>
          <p:nvPr/>
        </p:nvSpPr>
        <p:spPr bwMode="auto">
          <a:xfrm>
            <a:off x="981500" y="764704"/>
            <a:ext cx="5339652" cy="432048"/>
          </a:xfrm>
          <a:prstGeom prst="rect">
            <a:avLst/>
          </a:prstGeom>
          <a:solidFill>
            <a:srgbClr val="FFFF00"/>
          </a:solidFill>
          <a:ln w="9525" algn="ctr">
            <a:solidFill>
              <a:srgbClr val="FF0000"/>
            </a:solidFill>
            <a:miter lim="800000"/>
            <a:headEnd/>
            <a:tailEnd/>
          </a:ln>
        </p:spPr>
        <p:txBody>
          <a:bodyPr/>
          <a:lstStyle/>
          <a:p>
            <a:pPr marL="22225" indent="-22225" algn="just">
              <a:spcBef>
                <a:spcPts val="0"/>
              </a:spcBef>
              <a:defRPr/>
            </a:pPr>
            <a:r>
              <a:rPr lang="it-IT" sz="2600" b="1" i="1" kern="0" dirty="0">
                <a:solidFill>
                  <a:srgbClr val="C00000"/>
                </a:solidFill>
                <a:effectLst>
                  <a:outerShdw blurRad="38100" dist="38100" dir="2700000" algn="tl">
                    <a:srgbClr val="C0C0C0"/>
                  </a:outerShdw>
                </a:effectLst>
                <a:latin typeface="Times New Roman" panose="02020603050405020304" pitchFamily="18" charset="0"/>
                <a:ea typeface="+mj-ea"/>
                <a:cs typeface="Times New Roman" panose="02020603050405020304" pitchFamily="18" charset="0"/>
              </a:rPr>
              <a:t>Operazione ‘’ONLUS SELVAGGIA’’</a:t>
            </a:r>
          </a:p>
        </p:txBody>
      </p:sp>
      <p:pic>
        <p:nvPicPr>
          <p:cNvPr id="158722" name="Picture 2" descr="http://www.serrafrutta.it/immagini/cami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663" y="5020106"/>
            <a:ext cx="4371975" cy="17430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58728" name="Picture 8" descr="http://radioalfa.fm/dfiles/news/images/dst/1ORTOFRUTT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7256" y="4653136"/>
            <a:ext cx="2016224" cy="20162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Elaborazione 1"/>
          <p:cNvSpPr/>
          <p:nvPr/>
        </p:nvSpPr>
        <p:spPr bwMode="auto">
          <a:xfrm rot="20945393">
            <a:off x="1052894" y="5556505"/>
            <a:ext cx="288032" cy="150856"/>
          </a:xfrm>
          <a:prstGeom prst="flowChartProcess">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pic>
        <p:nvPicPr>
          <p:cNvPr id="158726" name="Picture 6" descr="http://www.adozione-a-distanza.info/wp-content/uploads/2011/07/Loghi-associazion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54329" y="2492896"/>
            <a:ext cx="3819151" cy="19157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3" name="Freccia a destra 12"/>
          <p:cNvSpPr/>
          <p:nvPr/>
        </p:nvSpPr>
        <p:spPr bwMode="auto">
          <a:xfrm>
            <a:off x="4929366" y="5557637"/>
            <a:ext cx="2016224" cy="490494"/>
          </a:xfrm>
          <a:prstGeom prst="right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pic>
        <p:nvPicPr>
          <p:cNvPr id="158730" name="Picture 10" descr="http://www.opinione.it/media/450011/09-ue-i.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72680" y="2852936"/>
            <a:ext cx="1967294" cy="14220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4" name="Freccia in giù 13"/>
          <p:cNvSpPr/>
          <p:nvPr/>
        </p:nvSpPr>
        <p:spPr bwMode="auto">
          <a:xfrm>
            <a:off x="2720650" y="4408633"/>
            <a:ext cx="710632" cy="460527"/>
          </a:xfrm>
          <a:prstGeom prst="down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it-IT" sz="1800" b="0" i="0" u="none" strike="noStrike" cap="none" normalizeH="0" baseline="0">
              <a:ln>
                <a:noFill/>
              </a:ln>
              <a:solidFill>
                <a:srgbClr val="FFFF00"/>
              </a:solidFill>
              <a:effectLst/>
              <a:latin typeface="Arial" charset="0"/>
            </a:endParaRPr>
          </a:p>
        </p:txBody>
      </p:sp>
      <p:sp>
        <p:nvSpPr>
          <p:cNvPr id="15" name="Freccia a destra 14"/>
          <p:cNvSpPr/>
          <p:nvPr/>
        </p:nvSpPr>
        <p:spPr bwMode="auto">
          <a:xfrm rot="19543995">
            <a:off x="4457892" y="4346799"/>
            <a:ext cx="1005385" cy="861891"/>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7" name="Rettangolo 16"/>
          <p:cNvSpPr/>
          <p:nvPr/>
        </p:nvSpPr>
        <p:spPr>
          <a:xfrm rot="19502711">
            <a:off x="4453959" y="4549316"/>
            <a:ext cx="807795" cy="523220"/>
          </a:xfrm>
          <a:prstGeom prst="rect">
            <a:avLst/>
          </a:prstGeom>
          <a:noFill/>
        </p:spPr>
        <p:txBody>
          <a:bodyPr wrap="square" lIns="91440" tIns="45720" rIns="91440" bIns="45720">
            <a:spAutoFit/>
          </a:bodyPr>
          <a:lstStyle/>
          <a:p>
            <a:pPr algn="ctr"/>
            <a:r>
              <a:rPr lang="it-IT" sz="2800" b="1" dirty="0">
                <a:ln w="12700">
                  <a:solidFill>
                    <a:schemeClr val="tx2">
                      <a:satMod val="155000"/>
                    </a:schemeClr>
                  </a:solidFill>
                  <a:prstDash val="solid"/>
                </a:ln>
                <a:effectLst>
                  <a:outerShdw blurRad="41275" dist="20320" dir="1800000" algn="tl" rotWithShape="0">
                    <a:srgbClr val="000000">
                      <a:alpha val="40000"/>
                    </a:srgbClr>
                  </a:outerShdw>
                </a:effectLst>
              </a:rPr>
              <a:t>NO</a:t>
            </a:r>
            <a:endParaRPr lang="it-IT" sz="2800" b="1" cap="none" spc="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
        <p:nvSpPr>
          <p:cNvPr id="19" name="AutoShape 12" descr="Risultati immagini per FORMAGGI NA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26" name="Text Box 32"/>
          <p:cNvSpPr txBox="1">
            <a:spLocks noChangeArrowheads="1"/>
          </p:cNvSpPr>
          <p:nvPr/>
        </p:nvSpPr>
        <p:spPr bwMode="auto">
          <a:xfrm>
            <a:off x="992560" y="1390127"/>
            <a:ext cx="8652020" cy="1174777"/>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marL="22225" indent="-22225" algn="just">
              <a:spcBef>
                <a:spcPts val="0"/>
              </a:spcBef>
              <a:defRPr/>
            </a:pPr>
            <a:r>
              <a:rPr lang="it-IT" sz="1850" b="1" dirty="0">
                <a:solidFill>
                  <a:srgbClr val="000000"/>
                </a:solidFill>
              </a:rPr>
              <a:t>Associazione per delinquere dedita alla truffa ai danni della Comunità Europea per illecita vendita, ricettazione e riciclaggio di prodotti ortofrutticoli destinati alla gratuita distribuzione nel settore socio – assistenziale.</a:t>
            </a:r>
          </a:p>
        </p:txBody>
      </p:sp>
      <p:sp>
        <p:nvSpPr>
          <p:cNvPr id="28" name="Rectangle 692"/>
          <p:cNvSpPr txBox="1">
            <a:spLocks noChangeArrowheads="1"/>
          </p:cNvSpPr>
          <p:nvPr/>
        </p:nvSpPr>
        <p:spPr>
          <a:xfrm>
            <a:off x="1280592" y="-27384"/>
            <a:ext cx="8578502" cy="771525"/>
          </a:xfrm>
          <a:prstGeom prst="rect">
            <a:avLst/>
          </a:prstGeom>
        </p:spPr>
        <p:txBody>
          <a:bodyPr/>
          <a:lstStyle/>
          <a:p>
            <a:pPr algn="r">
              <a:defRPr/>
            </a:pPr>
            <a:r>
              <a:rPr lang="it-IT" sz="3200" kern="0" dirty="0">
                <a:solidFill>
                  <a:srgbClr val="FFFFFF"/>
                </a:solidFill>
                <a:latin typeface="Century Gothic" pitchFamily="34" charset="0"/>
                <a:ea typeface="+mj-ea"/>
                <a:cs typeface="+mj-cs"/>
              </a:rPr>
              <a:t>… segue case </a:t>
            </a:r>
            <a:r>
              <a:rPr lang="it-IT" sz="3200" kern="0" dirty="0" err="1">
                <a:solidFill>
                  <a:srgbClr val="FFFFFF"/>
                </a:solidFill>
                <a:latin typeface="Century Gothic" pitchFamily="34" charset="0"/>
                <a:ea typeface="+mj-ea"/>
                <a:cs typeface="+mj-cs"/>
              </a:rPr>
              <a:t>studies</a:t>
            </a:r>
            <a:endParaRPr lang="it-IT" i="1" kern="0" dirty="0">
              <a:solidFill>
                <a:srgbClr val="FFFF00"/>
              </a:solidFill>
              <a:latin typeface="Century Gothic" pitchFamily="34" charset="0"/>
              <a:ea typeface="+mj-ea"/>
              <a:cs typeface="+mj-cs"/>
            </a:endParaRPr>
          </a:p>
        </p:txBody>
      </p:sp>
    </p:spTree>
    <p:extLst>
      <p:ext uri="{BB962C8B-B14F-4D97-AF65-F5344CB8AC3E}">
        <p14:creationId xmlns:p14="http://schemas.microsoft.com/office/powerpoint/2010/main" val="30682518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 Box 32"/>
          <p:cNvSpPr txBox="1">
            <a:spLocks noChangeArrowheads="1"/>
          </p:cNvSpPr>
          <p:nvPr/>
        </p:nvSpPr>
        <p:spPr bwMode="auto">
          <a:xfrm>
            <a:off x="981500" y="958079"/>
            <a:ext cx="5051620" cy="454697"/>
          </a:xfrm>
          <a:prstGeom prst="rect">
            <a:avLst/>
          </a:prstGeom>
          <a:solidFill>
            <a:srgbClr val="FFFF00"/>
          </a:solidFill>
          <a:ln w="9525" algn="ctr">
            <a:solidFill>
              <a:srgbClr val="FF0000"/>
            </a:solidFill>
            <a:miter lim="800000"/>
            <a:headEnd/>
            <a:tailEnd/>
          </a:ln>
        </p:spPr>
        <p:txBody>
          <a:bodyPr/>
          <a:lstStyle/>
          <a:p>
            <a:pPr marL="22225" indent="-22225" algn="just">
              <a:spcBef>
                <a:spcPts val="0"/>
              </a:spcBef>
              <a:defRPr/>
            </a:pPr>
            <a:r>
              <a:rPr lang="it-IT" sz="2600" b="1" i="1" kern="0" dirty="0">
                <a:solidFill>
                  <a:srgbClr val="C00000"/>
                </a:solidFill>
                <a:effectLst>
                  <a:outerShdw blurRad="38100" dist="38100" dir="2700000" algn="tl">
                    <a:srgbClr val="C0C0C0"/>
                  </a:outerShdw>
                </a:effectLst>
                <a:latin typeface="Times New Roman" panose="02020603050405020304" pitchFamily="18" charset="0"/>
                <a:ea typeface="+mj-ea"/>
                <a:cs typeface="Times New Roman" panose="02020603050405020304" pitchFamily="18" charset="0"/>
              </a:rPr>
              <a:t>Operazione ONLUS SELVAGGIA:</a:t>
            </a:r>
          </a:p>
        </p:txBody>
      </p:sp>
      <p:sp>
        <p:nvSpPr>
          <p:cNvPr id="27" name="Rectangle 7"/>
          <p:cNvSpPr>
            <a:spLocks noChangeArrowheads="1"/>
          </p:cNvSpPr>
          <p:nvPr/>
        </p:nvSpPr>
        <p:spPr bwMode="auto">
          <a:xfrm>
            <a:off x="1640632" y="1700808"/>
            <a:ext cx="4248472" cy="923330"/>
          </a:xfrm>
          <a:prstGeom prst="rect">
            <a:avLst/>
          </a:prstGeom>
          <a:solidFill>
            <a:srgbClr val="FFFFFF"/>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hangingPunct="0">
              <a:spcBef>
                <a:spcPct val="50000"/>
              </a:spcBef>
              <a:defRPr/>
            </a:pPr>
            <a:r>
              <a:rPr lang="it-IT" sz="1800" b="1" dirty="0">
                <a:solidFill>
                  <a:schemeClr val="tx2"/>
                </a:solidFill>
                <a:latin typeface="Times New Roman" pitchFamily="18" charset="0"/>
              </a:rPr>
              <a:t>13.000 TONNELLATE DI PRODOTTI ORTOFRUTTICOLI SOSTRATTI AL MERCATO ILLEGALE</a:t>
            </a:r>
          </a:p>
        </p:txBody>
      </p:sp>
      <p:sp>
        <p:nvSpPr>
          <p:cNvPr id="31" name="Rectangle 7"/>
          <p:cNvSpPr>
            <a:spLocks noChangeArrowheads="1"/>
          </p:cNvSpPr>
          <p:nvPr/>
        </p:nvSpPr>
        <p:spPr bwMode="auto">
          <a:xfrm>
            <a:off x="1667653" y="4725144"/>
            <a:ext cx="4293459" cy="369332"/>
          </a:xfrm>
          <a:prstGeom prst="rect">
            <a:avLst/>
          </a:prstGeom>
          <a:solidFill>
            <a:srgbClr val="FFFFFF"/>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hangingPunct="0">
              <a:spcBef>
                <a:spcPct val="50000"/>
              </a:spcBef>
              <a:defRPr/>
            </a:pPr>
            <a:r>
              <a:rPr lang="it-IT" sz="1800" b="1" dirty="0">
                <a:solidFill>
                  <a:schemeClr val="tx2"/>
                </a:solidFill>
                <a:latin typeface="Times New Roman" pitchFamily="18" charset="0"/>
              </a:rPr>
              <a:t>€ 4.000.000,00 GUADAGNO STIMATO </a:t>
            </a:r>
          </a:p>
        </p:txBody>
      </p:sp>
      <p:cxnSp>
        <p:nvCxnSpPr>
          <p:cNvPr id="32" name="Connettore 1 31"/>
          <p:cNvCxnSpPr/>
          <p:nvPr/>
        </p:nvCxnSpPr>
        <p:spPr bwMode="auto">
          <a:xfrm>
            <a:off x="1178994" y="1412776"/>
            <a:ext cx="29590" cy="3456384"/>
          </a:xfrm>
          <a:prstGeom prst="line">
            <a:avLst/>
          </a:prstGeom>
          <a:solidFill>
            <a:schemeClr val="accent1"/>
          </a:solidFill>
          <a:ln w="12700" cap="flat" cmpd="sng" algn="ctr">
            <a:solidFill>
              <a:srgbClr val="FF0000"/>
            </a:solidFill>
            <a:prstDash val="solid"/>
            <a:round/>
            <a:headEnd type="none" w="med" len="med"/>
            <a:tailEnd type="none" w="med" len="med"/>
          </a:ln>
          <a:effectLst/>
        </p:spPr>
      </p:cxnSp>
      <p:sp>
        <p:nvSpPr>
          <p:cNvPr id="33" name="Line 26"/>
          <p:cNvSpPr>
            <a:spLocks noChangeShapeType="1"/>
          </p:cNvSpPr>
          <p:nvPr/>
        </p:nvSpPr>
        <p:spPr bwMode="auto">
          <a:xfrm>
            <a:off x="1178994" y="2204864"/>
            <a:ext cx="398462" cy="0"/>
          </a:xfrm>
          <a:prstGeom prst="line">
            <a:avLst/>
          </a:prstGeom>
          <a:noFill/>
          <a:ln w="9525">
            <a:solidFill>
              <a:srgbClr val="FF1D1D"/>
            </a:solidFill>
            <a:round/>
            <a:headEnd type="oval" w="med" len="med"/>
            <a:tailEnd type="triangle" w="med" len="med"/>
          </a:ln>
        </p:spPr>
        <p:txBody>
          <a:bodyPr>
            <a:spAutoFit/>
          </a:bodyPr>
          <a:lstStyle/>
          <a:p>
            <a:endParaRPr lang="it-IT"/>
          </a:p>
        </p:txBody>
      </p:sp>
      <p:sp>
        <p:nvSpPr>
          <p:cNvPr id="35" name="Line 26"/>
          <p:cNvSpPr>
            <a:spLocks noChangeShapeType="1"/>
          </p:cNvSpPr>
          <p:nvPr/>
        </p:nvSpPr>
        <p:spPr bwMode="auto">
          <a:xfrm>
            <a:off x="1178994" y="3212976"/>
            <a:ext cx="398462" cy="0"/>
          </a:xfrm>
          <a:prstGeom prst="line">
            <a:avLst/>
          </a:prstGeom>
          <a:noFill/>
          <a:ln w="9525">
            <a:solidFill>
              <a:srgbClr val="FF1D1D"/>
            </a:solidFill>
            <a:round/>
            <a:headEnd type="oval" w="med" len="med"/>
            <a:tailEnd type="triangle" w="med" len="med"/>
          </a:ln>
        </p:spPr>
        <p:txBody>
          <a:bodyPr>
            <a:spAutoFit/>
          </a:bodyPr>
          <a:lstStyle/>
          <a:p>
            <a:endParaRPr lang="it-IT"/>
          </a:p>
        </p:txBody>
      </p:sp>
      <p:sp>
        <p:nvSpPr>
          <p:cNvPr id="36" name="Line 26"/>
          <p:cNvSpPr>
            <a:spLocks noChangeShapeType="1"/>
          </p:cNvSpPr>
          <p:nvPr/>
        </p:nvSpPr>
        <p:spPr bwMode="auto">
          <a:xfrm>
            <a:off x="1208584" y="4077072"/>
            <a:ext cx="398462" cy="0"/>
          </a:xfrm>
          <a:prstGeom prst="line">
            <a:avLst/>
          </a:prstGeom>
          <a:noFill/>
          <a:ln w="9525">
            <a:solidFill>
              <a:srgbClr val="FF1D1D"/>
            </a:solidFill>
            <a:round/>
            <a:headEnd type="oval" w="med" len="med"/>
            <a:tailEnd type="triangle" w="med" len="med"/>
          </a:ln>
        </p:spPr>
        <p:txBody>
          <a:bodyPr>
            <a:spAutoFit/>
          </a:bodyPr>
          <a:lstStyle/>
          <a:p>
            <a:endParaRPr lang="it-IT"/>
          </a:p>
        </p:txBody>
      </p:sp>
      <p:sp>
        <p:nvSpPr>
          <p:cNvPr id="51" name="Line 26"/>
          <p:cNvSpPr>
            <a:spLocks noChangeShapeType="1"/>
          </p:cNvSpPr>
          <p:nvPr/>
        </p:nvSpPr>
        <p:spPr bwMode="auto">
          <a:xfrm>
            <a:off x="1212507" y="4869160"/>
            <a:ext cx="398462" cy="0"/>
          </a:xfrm>
          <a:prstGeom prst="line">
            <a:avLst/>
          </a:prstGeom>
          <a:noFill/>
          <a:ln w="9525">
            <a:solidFill>
              <a:srgbClr val="FF1D1D"/>
            </a:solidFill>
            <a:round/>
            <a:headEnd type="oval" w="med" len="med"/>
            <a:tailEnd type="triangle" w="med" len="med"/>
          </a:ln>
        </p:spPr>
        <p:txBody>
          <a:bodyPr>
            <a:spAutoFit/>
          </a:bodyPr>
          <a:lstStyle/>
          <a:p>
            <a:endParaRPr lang="it-IT"/>
          </a:p>
        </p:txBody>
      </p:sp>
      <p:sp>
        <p:nvSpPr>
          <p:cNvPr id="54" name="Rectangle 7"/>
          <p:cNvSpPr>
            <a:spLocks noChangeArrowheads="1"/>
          </p:cNvSpPr>
          <p:nvPr/>
        </p:nvSpPr>
        <p:spPr bwMode="auto">
          <a:xfrm>
            <a:off x="1667222" y="3923764"/>
            <a:ext cx="4293890" cy="369332"/>
          </a:xfrm>
          <a:prstGeom prst="rect">
            <a:avLst/>
          </a:prstGeom>
          <a:solidFill>
            <a:srgbClr val="FFFFFF"/>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hangingPunct="0">
              <a:spcBef>
                <a:spcPct val="50000"/>
              </a:spcBef>
              <a:defRPr/>
            </a:pPr>
            <a:r>
              <a:rPr lang="it-IT" sz="1800" b="1" dirty="0">
                <a:solidFill>
                  <a:schemeClr val="tx2"/>
                </a:solidFill>
                <a:latin typeface="Times New Roman" pitchFamily="18" charset="0"/>
              </a:rPr>
              <a:t>12 PERSONE ARRESTATE</a:t>
            </a:r>
          </a:p>
        </p:txBody>
      </p:sp>
      <p:sp>
        <p:nvSpPr>
          <p:cNvPr id="56" name="Rectangle 7"/>
          <p:cNvSpPr>
            <a:spLocks noChangeArrowheads="1"/>
          </p:cNvSpPr>
          <p:nvPr/>
        </p:nvSpPr>
        <p:spPr bwMode="auto">
          <a:xfrm>
            <a:off x="1667654" y="2852936"/>
            <a:ext cx="4149442" cy="646331"/>
          </a:xfrm>
          <a:prstGeom prst="rect">
            <a:avLst/>
          </a:prstGeom>
          <a:solidFill>
            <a:srgbClr val="FFFFFF"/>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hangingPunct="0">
              <a:spcBef>
                <a:spcPct val="50000"/>
              </a:spcBef>
              <a:defRPr/>
            </a:pPr>
            <a:r>
              <a:rPr lang="it-IT" sz="1800" b="1" dirty="0">
                <a:solidFill>
                  <a:schemeClr val="tx2"/>
                </a:solidFill>
                <a:latin typeface="Times New Roman" pitchFamily="18" charset="0"/>
              </a:rPr>
              <a:t>8.200 LITRI DI LATTE SEQUESTRATI</a:t>
            </a:r>
          </a:p>
        </p:txBody>
      </p:sp>
      <p:sp>
        <p:nvSpPr>
          <p:cNvPr id="30" name="Rectangle 692"/>
          <p:cNvSpPr txBox="1">
            <a:spLocks noChangeArrowheads="1"/>
          </p:cNvSpPr>
          <p:nvPr/>
        </p:nvSpPr>
        <p:spPr>
          <a:xfrm>
            <a:off x="1280592" y="-27384"/>
            <a:ext cx="8578502" cy="771525"/>
          </a:xfrm>
          <a:prstGeom prst="rect">
            <a:avLst/>
          </a:prstGeom>
        </p:spPr>
        <p:txBody>
          <a:bodyPr/>
          <a:lstStyle/>
          <a:p>
            <a:pPr algn="r">
              <a:defRPr/>
            </a:pPr>
            <a:r>
              <a:rPr lang="it-IT" sz="3200" kern="0" dirty="0">
                <a:solidFill>
                  <a:srgbClr val="FFFFFF"/>
                </a:solidFill>
                <a:latin typeface="Century Gothic" pitchFamily="34" charset="0"/>
                <a:ea typeface="+mj-ea"/>
                <a:cs typeface="+mj-cs"/>
              </a:rPr>
              <a:t>… segue case </a:t>
            </a:r>
            <a:r>
              <a:rPr lang="it-IT" sz="3200" kern="0" dirty="0" err="1">
                <a:solidFill>
                  <a:srgbClr val="FFFFFF"/>
                </a:solidFill>
                <a:latin typeface="Century Gothic" pitchFamily="34" charset="0"/>
                <a:ea typeface="+mj-ea"/>
                <a:cs typeface="+mj-cs"/>
              </a:rPr>
              <a:t>studies</a:t>
            </a:r>
            <a:endParaRPr lang="it-IT" i="1" kern="0" dirty="0">
              <a:solidFill>
                <a:srgbClr val="FFFF00"/>
              </a:solidFill>
              <a:latin typeface="Century Gothic" pitchFamily="34" charset="0"/>
              <a:ea typeface="+mj-ea"/>
              <a:cs typeface="+mj-cs"/>
            </a:endParaRPr>
          </a:p>
        </p:txBody>
      </p:sp>
      <p:pic>
        <p:nvPicPr>
          <p:cNvPr id="3" name="Immagine 2">
            <a:extLst>
              <a:ext uri="{FF2B5EF4-FFF2-40B4-BE49-F238E27FC236}">
                <a16:creationId xmlns:a16="http://schemas.microsoft.com/office/drawing/2014/main" id="{5A034F2B-5EA0-4E30-BE64-65A07C522F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1152" y="1354302"/>
            <a:ext cx="3093543" cy="2014141"/>
          </a:xfrm>
          <a:prstGeom prst="rect">
            <a:avLst/>
          </a:prstGeom>
        </p:spPr>
      </p:pic>
      <p:pic>
        <p:nvPicPr>
          <p:cNvPr id="5" name="Immagine 4">
            <a:extLst>
              <a:ext uri="{FF2B5EF4-FFF2-40B4-BE49-F238E27FC236}">
                <a16:creationId xmlns:a16="http://schemas.microsoft.com/office/drawing/2014/main" id="{473F5137-CE77-41E0-8F6D-DB8733B21B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5128" y="3923764"/>
            <a:ext cx="3093543" cy="2408609"/>
          </a:xfrm>
          <a:prstGeom prst="rect">
            <a:avLst/>
          </a:prstGeom>
        </p:spPr>
      </p:pic>
    </p:spTree>
    <p:extLst>
      <p:ext uri="{BB962C8B-B14F-4D97-AF65-F5344CB8AC3E}">
        <p14:creationId xmlns:p14="http://schemas.microsoft.com/office/powerpoint/2010/main" val="8825220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 descr="C:\Documents and Settings\c.piccinno\Desktop\olio\Foto BARI\PICT0006.JPG"/>
          <p:cNvPicPr>
            <a:picLocks noChangeAspect="1" noChangeArrowheads="1"/>
          </p:cNvPicPr>
          <p:nvPr/>
        </p:nvPicPr>
        <p:blipFill>
          <a:blip r:embed="rId2" cstate="print">
            <a:extLst/>
          </a:blip>
          <a:srcRect l="4731" t="5575" r="6741" b="9782"/>
          <a:stretch>
            <a:fillRect/>
          </a:stretch>
        </p:blipFill>
        <p:spPr bwMode="auto">
          <a:xfrm>
            <a:off x="5562487" y="4365104"/>
            <a:ext cx="1582453" cy="2017326"/>
          </a:xfrm>
          <a:prstGeom prst="rect">
            <a:avLst/>
          </a:prstGeom>
          <a:ln>
            <a:noFill/>
          </a:ln>
          <a:effectLst>
            <a:outerShdw blurRad="292100" dist="139700" dir="2700000" algn="tl" rotWithShape="0">
              <a:srgbClr val="333333">
                <a:alpha val="65000"/>
              </a:srgbClr>
            </a:outerShdw>
          </a:effectLst>
        </p:spPr>
      </p:pic>
      <p:pic>
        <p:nvPicPr>
          <p:cNvPr id="2050" name="Picture 2" descr="C:\Documents and Settings\c.piccinno\Desktop\olio\Foto BARI\PICT0009.JPG"/>
          <p:cNvPicPr>
            <a:picLocks noChangeAspect="1" noChangeArrowheads="1"/>
          </p:cNvPicPr>
          <p:nvPr/>
        </p:nvPicPr>
        <p:blipFill>
          <a:blip r:embed="rId3" cstate="print">
            <a:extLst/>
          </a:blip>
          <a:srcRect t="12374"/>
          <a:stretch>
            <a:fillRect/>
          </a:stretch>
        </p:blipFill>
        <p:spPr bwMode="auto">
          <a:xfrm>
            <a:off x="6353713" y="1494640"/>
            <a:ext cx="2833784" cy="1862352"/>
          </a:xfrm>
          <a:prstGeom prst="rect">
            <a:avLst/>
          </a:prstGeom>
          <a:ln>
            <a:noFill/>
          </a:ln>
          <a:effectLst>
            <a:outerShdw blurRad="292100" dist="139700" dir="2700000" algn="tl" rotWithShape="0">
              <a:srgbClr val="333333">
                <a:alpha val="65000"/>
              </a:srgbClr>
            </a:outerShdw>
          </a:effectLst>
        </p:spPr>
      </p:pic>
      <p:pic>
        <p:nvPicPr>
          <p:cNvPr id="23" name="Picture 22" descr="Dscn0146"/>
          <p:cNvPicPr>
            <a:picLocks noChangeAspect="1" noChangeArrowheads="1"/>
          </p:cNvPicPr>
          <p:nvPr/>
        </p:nvPicPr>
        <p:blipFill>
          <a:blip r:embed="rId4" cstate="print">
            <a:extLst/>
          </a:blip>
          <a:srcRect l="22500" r="26876" b="11501"/>
          <a:stretch>
            <a:fillRect/>
          </a:stretch>
        </p:blipFill>
        <p:spPr bwMode="auto">
          <a:xfrm>
            <a:off x="8049344" y="4139738"/>
            <a:ext cx="1404076" cy="18409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4" name="Picture 21" descr="Dscn0121"/>
          <p:cNvPicPr>
            <a:picLocks noChangeAspect="1" noChangeArrowheads="1"/>
          </p:cNvPicPr>
          <p:nvPr/>
        </p:nvPicPr>
        <p:blipFill>
          <a:blip r:embed="rId5" cstate="print"/>
          <a:srcRect l="28349" t="25349" r="31488" b="17989"/>
          <a:stretch>
            <a:fillRect/>
          </a:stretch>
        </p:blipFill>
        <p:spPr bwMode="auto">
          <a:xfrm>
            <a:off x="7304218" y="3336513"/>
            <a:ext cx="1490252" cy="166557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7" name="Segnaposto numero diapositiva 16"/>
          <p:cNvSpPr>
            <a:spLocks noGrp="1"/>
          </p:cNvSpPr>
          <p:nvPr>
            <p:ph type="sldNum" sz="quarter" idx="12"/>
          </p:nvPr>
        </p:nvSpPr>
        <p:spPr>
          <a:xfrm>
            <a:off x="7504112" y="6248400"/>
            <a:ext cx="2057400" cy="457200"/>
          </a:xfrm>
        </p:spPr>
        <p:txBody>
          <a:bodyPr/>
          <a:lstStyle/>
          <a:p>
            <a:pPr>
              <a:defRPr/>
            </a:pPr>
            <a:fld id="{C062045B-1571-4559-B80C-DF92DEB96C09}" type="slidenum">
              <a:rPr lang="it-IT" smtClean="0"/>
              <a:pPr>
                <a:defRPr/>
              </a:pPr>
              <a:t>50</a:t>
            </a:fld>
            <a:endParaRPr lang="it-IT"/>
          </a:p>
        </p:txBody>
      </p:sp>
      <p:sp>
        <p:nvSpPr>
          <p:cNvPr id="18" name="Rectangle 692"/>
          <p:cNvSpPr txBox="1">
            <a:spLocks noChangeArrowheads="1"/>
          </p:cNvSpPr>
          <p:nvPr/>
        </p:nvSpPr>
        <p:spPr>
          <a:xfrm>
            <a:off x="1280592" y="-27384"/>
            <a:ext cx="8578502" cy="771525"/>
          </a:xfrm>
          <a:prstGeom prst="rect">
            <a:avLst/>
          </a:prstGeom>
        </p:spPr>
        <p:txBody>
          <a:bodyPr/>
          <a:lstStyle/>
          <a:p>
            <a:pPr algn="r">
              <a:defRPr/>
            </a:pPr>
            <a:r>
              <a:rPr lang="it-IT" sz="3200" kern="0" dirty="0">
                <a:solidFill>
                  <a:srgbClr val="FFFFFF"/>
                </a:solidFill>
                <a:latin typeface="Century Gothic" pitchFamily="34" charset="0"/>
                <a:ea typeface="+mj-ea"/>
                <a:cs typeface="+mj-cs"/>
              </a:rPr>
              <a:t>… segue case </a:t>
            </a:r>
            <a:r>
              <a:rPr lang="it-IT" sz="3200" kern="0" dirty="0" err="1">
                <a:solidFill>
                  <a:srgbClr val="FFFFFF"/>
                </a:solidFill>
                <a:latin typeface="Century Gothic" pitchFamily="34" charset="0"/>
                <a:ea typeface="+mj-ea"/>
                <a:cs typeface="+mj-cs"/>
              </a:rPr>
              <a:t>studies</a:t>
            </a:r>
            <a:endParaRPr lang="it-IT" i="1" kern="0" dirty="0">
              <a:solidFill>
                <a:srgbClr val="FFFF00"/>
              </a:solidFill>
              <a:latin typeface="Century Gothic" pitchFamily="34" charset="0"/>
              <a:ea typeface="+mj-ea"/>
              <a:cs typeface="+mj-cs"/>
            </a:endParaRPr>
          </a:p>
        </p:txBody>
      </p:sp>
      <p:sp>
        <p:nvSpPr>
          <p:cNvPr id="26" name="Text Box 32"/>
          <p:cNvSpPr txBox="1">
            <a:spLocks noChangeArrowheads="1"/>
          </p:cNvSpPr>
          <p:nvPr/>
        </p:nvSpPr>
        <p:spPr bwMode="auto">
          <a:xfrm>
            <a:off x="981500" y="958079"/>
            <a:ext cx="4763588" cy="454697"/>
          </a:xfrm>
          <a:prstGeom prst="rect">
            <a:avLst/>
          </a:prstGeom>
          <a:solidFill>
            <a:srgbClr val="FFFF00"/>
          </a:solidFill>
          <a:ln w="9525" algn="ctr">
            <a:solidFill>
              <a:srgbClr val="FF0000"/>
            </a:solidFill>
            <a:miter lim="800000"/>
            <a:headEnd/>
            <a:tailEnd/>
          </a:ln>
        </p:spPr>
        <p:txBody>
          <a:bodyPr/>
          <a:lstStyle/>
          <a:p>
            <a:pPr marL="22225" indent="-22225" algn="just">
              <a:spcBef>
                <a:spcPts val="0"/>
              </a:spcBef>
              <a:defRPr/>
            </a:pPr>
            <a:r>
              <a:rPr lang="it-IT" sz="2600" b="1" i="1" kern="0" dirty="0">
                <a:solidFill>
                  <a:srgbClr val="C00000"/>
                </a:solidFill>
                <a:effectLst>
                  <a:outerShdw blurRad="38100" dist="38100" dir="2700000" algn="tl">
                    <a:srgbClr val="C0C0C0"/>
                  </a:outerShdw>
                </a:effectLst>
                <a:latin typeface="Times New Roman" panose="02020603050405020304" pitchFamily="18" charset="0"/>
                <a:ea typeface="+mj-ea"/>
                <a:cs typeface="Times New Roman" panose="02020603050405020304" pitchFamily="18" charset="0"/>
              </a:rPr>
              <a:t>Operazione SPREMUTA D’ORO</a:t>
            </a:r>
          </a:p>
        </p:txBody>
      </p:sp>
      <p:sp>
        <p:nvSpPr>
          <p:cNvPr id="27" name="Rectangle 7"/>
          <p:cNvSpPr>
            <a:spLocks noChangeArrowheads="1"/>
          </p:cNvSpPr>
          <p:nvPr/>
        </p:nvSpPr>
        <p:spPr bwMode="auto">
          <a:xfrm>
            <a:off x="1712640" y="3547894"/>
            <a:ext cx="3672408" cy="2139047"/>
          </a:xfrm>
          <a:prstGeom prst="rect">
            <a:avLst/>
          </a:prstGeom>
          <a:solidFill>
            <a:srgbClr val="FFFFFF"/>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just" eaLnBrk="0" hangingPunct="0">
              <a:spcBef>
                <a:spcPct val="50000"/>
              </a:spcBef>
              <a:defRPr/>
            </a:pPr>
            <a:r>
              <a:rPr lang="it-IT" sz="1800" b="1" dirty="0">
                <a:solidFill>
                  <a:schemeClr val="tx2"/>
                </a:solidFill>
                <a:latin typeface="Times New Roman" pitchFamily="18" charset="0"/>
              </a:rPr>
              <a:t>SEQUESTRATI:</a:t>
            </a:r>
          </a:p>
          <a:p>
            <a:pPr marL="285750" indent="-285750" algn="just" eaLnBrk="0" hangingPunct="0">
              <a:spcBef>
                <a:spcPts val="600"/>
              </a:spcBef>
              <a:buFontTx/>
              <a:buChar char="-"/>
              <a:defRPr/>
            </a:pPr>
            <a:r>
              <a:rPr lang="it-IT" sz="1800" b="1" dirty="0">
                <a:solidFill>
                  <a:schemeClr val="tx2"/>
                </a:solidFill>
                <a:latin typeface="Times New Roman" pitchFamily="18" charset="0"/>
              </a:rPr>
              <a:t>25 TONNELLATE DI OLIO;</a:t>
            </a:r>
          </a:p>
          <a:p>
            <a:pPr marL="285750" indent="-285750" algn="just" eaLnBrk="0" hangingPunct="0">
              <a:spcBef>
                <a:spcPts val="600"/>
              </a:spcBef>
              <a:buFontTx/>
              <a:buChar char="-"/>
              <a:defRPr/>
            </a:pPr>
            <a:r>
              <a:rPr lang="it-IT" sz="1800" b="1" dirty="0">
                <a:solidFill>
                  <a:schemeClr val="tx2"/>
                </a:solidFill>
                <a:latin typeface="Times New Roman" pitchFamily="18" charset="0"/>
              </a:rPr>
              <a:t>15.000 LATTINE;</a:t>
            </a:r>
          </a:p>
          <a:p>
            <a:pPr marL="285750" indent="-285750" algn="just" eaLnBrk="0" hangingPunct="0">
              <a:spcBef>
                <a:spcPts val="600"/>
              </a:spcBef>
              <a:buFontTx/>
              <a:buChar char="-"/>
              <a:defRPr/>
            </a:pPr>
            <a:r>
              <a:rPr lang="it-IT" sz="1800" b="1" dirty="0">
                <a:solidFill>
                  <a:schemeClr val="tx2"/>
                </a:solidFill>
                <a:latin typeface="Times New Roman" pitchFamily="18" charset="0"/>
              </a:rPr>
              <a:t>33.000 ETICHETTE;</a:t>
            </a:r>
          </a:p>
          <a:p>
            <a:pPr marL="285750" indent="-285750" algn="just" eaLnBrk="0" hangingPunct="0">
              <a:spcBef>
                <a:spcPts val="600"/>
              </a:spcBef>
              <a:buFontTx/>
              <a:buChar char="-"/>
              <a:defRPr/>
            </a:pPr>
            <a:r>
              <a:rPr lang="it-IT" sz="1800" b="1" dirty="0">
                <a:solidFill>
                  <a:schemeClr val="tx2"/>
                </a:solidFill>
                <a:latin typeface="Times New Roman" pitchFamily="18" charset="0"/>
              </a:rPr>
              <a:t>2.800 BOTTOGLIE;</a:t>
            </a:r>
          </a:p>
          <a:p>
            <a:pPr marL="285750" indent="-285750" algn="just" eaLnBrk="0" hangingPunct="0">
              <a:spcBef>
                <a:spcPts val="600"/>
              </a:spcBef>
              <a:buFontTx/>
              <a:buChar char="-"/>
              <a:defRPr/>
            </a:pPr>
            <a:r>
              <a:rPr lang="it-IT" sz="1800" b="1" dirty="0">
                <a:solidFill>
                  <a:schemeClr val="tx2"/>
                </a:solidFill>
                <a:latin typeface="Times New Roman" pitchFamily="18" charset="0"/>
              </a:rPr>
              <a:t>250 KG. DI CLOROFILLA</a:t>
            </a:r>
          </a:p>
        </p:txBody>
      </p:sp>
      <p:cxnSp>
        <p:nvCxnSpPr>
          <p:cNvPr id="29" name="Connettore 1 28"/>
          <p:cNvCxnSpPr>
            <a:endCxn id="32" idx="0"/>
          </p:cNvCxnSpPr>
          <p:nvPr/>
        </p:nvCxnSpPr>
        <p:spPr bwMode="auto">
          <a:xfrm>
            <a:off x="1178994" y="3284984"/>
            <a:ext cx="29590" cy="2664296"/>
          </a:xfrm>
          <a:prstGeom prst="line">
            <a:avLst/>
          </a:prstGeom>
          <a:solidFill>
            <a:schemeClr val="accent1"/>
          </a:solidFill>
          <a:ln w="12700" cap="flat" cmpd="sng" algn="ctr">
            <a:solidFill>
              <a:srgbClr val="FF0000"/>
            </a:solidFill>
            <a:prstDash val="solid"/>
            <a:round/>
            <a:headEnd type="none" w="med" len="med"/>
            <a:tailEnd type="none" w="med" len="med"/>
          </a:ln>
          <a:effectLst/>
        </p:spPr>
      </p:cxnSp>
      <p:sp>
        <p:nvSpPr>
          <p:cNvPr id="30" name="Line 26"/>
          <p:cNvSpPr>
            <a:spLocks noChangeShapeType="1"/>
          </p:cNvSpPr>
          <p:nvPr/>
        </p:nvSpPr>
        <p:spPr bwMode="auto">
          <a:xfrm>
            <a:off x="1178994" y="4077072"/>
            <a:ext cx="398462" cy="0"/>
          </a:xfrm>
          <a:prstGeom prst="line">
            <a:avLst/>
          </a:prstGeom>
          <a:noFill/>
          <a:ln w="9525">
            <a:solidFill>
              <a:srgbClr val="FF1D1D"/>
            </a:solidFill>
            <a:round/>
            <a:headEnd type="oval" w="med" len="med"/>
            <a:tailEnd type="triangle" w="med" len="med"/>
          </a:ln>
        </p:spPr>
        <p:txBody>
          <a:bodyPr>
            <a:spAutoFit/>
          </a:bodyPr>
          <a:lstStyle/>
          <a:p>
            <a:endParaRPr lang="it-IT"/>
          </a:p>
        </p:txBody>
      </p:sp>
      <p:sp>
        <p:nvSpPr>
          <p:cNvPr id="32" name="Line 26"/>
          <p:cNvSpPr>
            <a:spLocks noChangeShapeType="1"/>
          </p:cNvSpPr>
          <p:nvPr/>
        </p:nvSpPr>
        <p:spPr bwMode="auto">
          <a:xfrm>
            <a:off x="1208584" y="5949280"/>
            <a:ext cx="398462" cy="0"/>
          </a:xfrm>
          <a:prstGeom prst="line">
            <a:avLst/>
          </a:prstGeom>
          <a:noFill/>
          <a:ln w="9525">
            <a:solidFill>
              <a:srgbClr val="FF1D1D"/>
            </a:solidFill>
            <a:round/>
            <a:headEnd type="oval" w="med" len="med"/>
            <a:tailEnd type="triangle" w="med" len="med"/>
          </a:ln>
        </p:spPr>
        <p:txBody>
          <a:bodyPr>
            <a:spAutoFit/>
          </a:bodyPr>
          <a:lstStyle/>
          <a:p>
            <a:endParaRPr lang="it-IT"/>
          </a:p>
        </p:txBody>
      </p:sp>
      <p:sp>
        <p:nvSpPr>
          <p:cNvPr id="33" name="Rectangle 7"/>
          <p:cNvSpPr>
            <a:spLocks noChangeArrowheads="1"/>
          </p:cNvSpPr>
          <p:nvPr/>
        </p:nvSpPr>
        <p:spPr bwMode="auto">
          <a:xfrm>
            <a:off x="1667222" y="5795972"/>
            <a:ext cx="3717826" cy="369332"/>
          </a:xfrm>
          <a:prstGeom prst="rect">
            <a:avLst/>
          </a:prstGeom>
          <a:solidFill>
            <a:srgbClr val="FFFFFF"/>
          </a:solidFill>
          <a:ln w="9525">
            <a:solidFill>
              <a:srgbClr val="FF0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hangingPunct="0">
              <a:spcBef>
                <a:spcPct val="50000"/>
              </a:spcBef>
              <a:defRPr/>
            </a:pPr>
            <a:r>
              <a:rPr lang="it-IT" sz="1800" b="1" dirty="0">
                <a:solidFill>
                  <a:schemeClr val="tx2"/>
                </a:solidFill>
                <a:latin typeface="Times New Roman" pitchFamily="18" charset="0"/>
              </a:rPr>
              <a:t>39 PERSONE ARRESTATE</a:t>
            </a:r>
          </a:p>
        </p:txBody>
      </p:sp>
      <p:sp>
        <p:nvSpPr>
          <p:cNvPr id="3" name="Rettangolo 2"/>
          <p:cNvSpPr/>
          <p:nvPr/>
        </p:nvSpPr>
        <p:spPr>
          <a:xfrm>
            <a:off x="1009286" y="1536020"/>
            <a:ext cx="4953000" cy="1800493"/>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just"/>
            <a:r>
              <a:rPr lang="it-IT" sz="1850" b="1" dirty="0">
                <a:solidFill>
                  <a:srgbClr val="000000"/>
                </a:solidFill>
              </a:rPr>
              <a:t>In collaborazione con la Polizia tedesca ed Europol, è stata disarticolata una filiera illegale di distribuzione di olio di semi contenente clorofilla e betacarotene, falsamente etichettato come extra vergine di oliva, destinato in Germania</a:t>
            </a:r>
          </a:p>
        </p:txBody>
      </p:sp>
    </p:spTree>
    <p:extLst>
      <p:ext uri="{BB962C8B-B14F-4D97-AF65-F5344CB8AC3E}">
        <p14:creationId xmlns:p14="http://schemas.microsoft.com/office/powerpoint/2010/main" val="37704710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www.frantoiocasali.it/web/images/frontpage/olive_oil%20(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270"/>
          <a:stretch/>
        </p:blipFill>
        <p:spPr bwMode="auto">
          <a:xfrm>
            <a:off x="6969224" y="3960794"/>
            <a:ext cx="2539188" cy="2276518"/>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48" name="Text Box 32"/>
          <p:cNvSpPr txBox="1">
            <a:spLocks noChangeArrowheads="1"/>
          </p:cNvSpPr>
          <p:nvPr/>
        </p:nvSpPr>
        <p:spPr bwMode="auto">
          <a:xfrm>
            <a:off x="975052" y="933123"/>
            <a:ext cx="4554012" cy="481406"/>
          </a:xfrm>
          <a:prstGeom prst="rect">
            <a:avLst/>
          </a:prstGeom>
          <a:solidFill>
            <a:srgbClr val="FFFF00"/>
          </a:solidFill>
          <a:ln w="9525" algn="ctr">
            <a:solidFill>
              <a:srgbClr val="FF0000"/>
            </a:solidFill>
            <a:miter lim="800000"/>
            <a:headEnd/>
            <a:tailEnd/>
          </a:ln>
        </p:spPr>
        <p:txBody>
          <a:bodyPr/>
          <a:lstStyle>
            <a:defPPr>
              <a:defRPr lang="it-IT"/>
            </a:defPPr>
            <a:lvl1pPr marL="22225" indent="-22225" algn="just">
              <a:spcBef>
                <a:spcPts val="0"/>
              </a:spcBef>
              <a:defRPr sz="2600" b="1" i="1" kern="0">
                <a:solidFill>
                  <a:srgbClr val="C00000"/>
                </a:solidFill>
                <a:effectLst>
                  <a:outerShdw blurRad="38100" dist="38100" dir="2700000" algn="tl">
                    <a:srgbClr val="C0C0C0"/>
                  </a:outerShdw>
                </a:effectLst>
                <a:latin typeface="Times New Roman" panose="02020603050405020304" pitchFamily="18" charset="0"/>
                <a:ea typeface="+mj-ea"/>
                <a:cs typeface="Times New Roman" panose="02020603050405020304" pitchFamily="18" charset="0"/>
              </a:defRPr>
            </a:lvl1pPr>
          </a:lstStyle>
          <a:p>
            <a:r>
              <a:rPr lang="it-IT" dirty="0"/>
              <a:t>OLIO EVO CONTRAFFATTO</a:t>
            </a:r>
          </a:p>
        </p:txBody>
      </p:sp>
      <p:sp>
        <p:nvSpPr>
          <p:cNvPr id="19" name="Text Box 32"/>
          <p:cNvSpPr txBox="1">
            <a:spLocks noChangeArrowheads="1"/>
          </p:cNvSpPr>
          <p:nvPr/>
        </p:nvSpPr>
        <p:spPr bwMode="auto">
          <a:xfrm>
            <a:off x="1053508" y="1484784"/>
            <a:ext cx="8435996" cy="720080"/>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gn="just">
              <a:spcBef>
                <a:spcPts val="600"/>
              </a:spcBef>
              <a:defRPr/>
            </a:pPr>
            <a:r>
              <a:rPr lang="it-IT" sz="1850" b="1" dirty="0">
                <a:solidFill>
                  <a:srgbClr val="000000"/>
                </a:solidFill>
                <a:latin typeface="Times New Roman" panose="02020603050405020304" pitchFamily="18" charset="0"/>
                <a:cs typeface="Times New Roman" panose="02020603050405020304" pitchFamily="18" charset="0"/>
              </a:rPr>
              <a:t>Sequestro di kg. 3.200 di olio evo, privo di documentazione sulla tracciabilità, contenente acido oleico in misura inferiore a quanto stabilito  dalla legge</a:t>
            </a:r>
          </a:p>
        </p:txBody>
      </p:sp>
      <p:sp>
        <p:nvSpPr>
          <p:cNvPr id="13" name="Text Box 32"/>
          <p:cNvSpPr txBox="1">
            <a:spLocks noChangeArrowheads="1"/>
          </p:cNvSpPr>
          <p:nvPr/>
        </p:nvSpPr>
        <p:spPr bwMode="auto">
          <a:xfrm>
            <a:off x="704528" y="2636912"/>
            <a:ext cx="4554012" cy="481406"/>
          </a:xfrm>
          <a:prstGeom prst="rect">
            <a:avLst/>
          </a:prstGeom>
          <a:solidFill>
            <a:srgbClr val="FFFF00"/>
          </a:solidFill>
          <a:ln w="9525" algn="ctr">
            <a:solidFill>
              <a:srgbClr val="FF0000"/>
            </a:solidFill>
            <a:miter lim="800000"/>
            <a:headEnd/>
            <a:tailEnd/>
          </a:ln>
        </p:spPr>
        <p:txBody>
          <a:bodyPr/>
          <a:lstStyle>
            <a:defPPr>
              <a:defRPr lang="it-IT"/>
            </a:defPPr>
            <a:lvl1pPr marL="22225" indent="-22225" algn="just">
              <a:spcBef>
                <a:spcPts val="0"/>
              </a:spcBef>
              <a:defRPr sz="2600" b="1" i="1" kern="0">
                <a:solidFill>
                  <a:srgbClr val="C00000"/>
                </a:solidFill>
                <a:effectLst>
                  <a:outerShdw blurRad="38100" dist="38100" dir="2700000" algn="tl">
                    <a:srgbClr val="C0C0C0"/>
                  </a:outerShdw>
                </a:effectLst>
                <a:latin typeface="Times New Roman" panose="02020603050405020304" pitchFamily="18" charset="0"/>
                <a:ea typeface="+mj-ea"/>
                <a:cs typeface="Times New Roman" panose="02020603050405020304" pitchFamily="18" charset="0"/>
              </a:defRPr>
            </a:lvl1pPr>
          </a:lstStyle>
          <a:p>
            <a:r>
              <a:rPr lang="it-IT" dirty="0"/>
              <a:t>OLIO EVO CONTRAFFATTO</a:t>
            </a:r>
          </a:p>
        </p:txBody>
      </p:sp>
      <p:sp>
        <p:nvSpPr>
          <p:cNvPr id="14" name="Text Box 32"/>
          <p:cNvSpPr txBox="1">
            <a:spLocks noChangeArrowheads="1"/>
          </p:cNvSpPr>
          <p:nvPr/>
        </p:nvSpPr>
        <p:spPr bwMode="auto">
          <a:xfrm>
            <a:off x="704528" y="3212976"/>
            <a:ext cx="6192688" cy="936104"/>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gn="just">
              <a:spcBef>
                <a:spcPts val="600"/>
              </a:spcBef>
              <a:defRPr/>
            </a:pPr>
            <a:r>
              <a:rPr lang="it-IT" sz="1850" b="1" dirty="0">
                <a:solidFill>
                  <a:srgbClr val="000000"/>
                </a:solidFill>
                <a:latin typeface="Times New Roman" panose="02020603050405020304" pitchFamily="18" charset="0"/>
                <a:cs typeface="Times New Roman" panose="02020603050405020304" pitchFamily="18" charset="0"/>
              </a:rPr>
              <a:t>Denunciato il titolare di un oleificio per aver commercializzato lt. 14.560  di olio evo risultato essere una miscela di olio di oliva rettificato</a:t>
            </a:r>
            <a:r>
              <a:rPr lang="it-IT" sz="1850" b="1" dirty="0">
                <a:solidFill>
                  <a:srgbClr val="002060"/>
                </a:solidFill>
                <a:latin typeface="Times New Roman" panose="02020603050405020304" pitchFamily="18" charset="0"/>
                <a:cs typeface="Times New Roman" panose="02020603050405020304" pitchFamily="18" charset="0"/>
              </a:rPr>
              <a:t>.</a:t>
            </a:r>
          </a:p>
        </p:txBody>
      </p:sp>
      <p:pic>
        <p:nvPicPr>
          <p:cNvPr id="17" name="Picture 2" descr="http://panel.eccellenzeitaliane.tv/filemanager/old_images/2010/aziende/Fotogalery/1250222463_oleificio.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22355" y="4373076"/>
            <a:ext cx="3549151" cy="1728192"/>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8" name="Rectangle 692"/>
          <p:cNvSpPr txBox="1">
            <a:spLocks noChangeArrowheads="1"/>
          </p:cNvSpPr>
          <p:nvPr/>
        </p:nvSpPr>
        <p:spPr>
          <a:xfrm>
            <a:off x="1280592" y="-27384"/>
            <a:ext cx="8578502" cy="771525"/>
          </a:xfrm>
          <a:prstGeom prst="rect">
            <a:avLst/>
          </a:prstGeom>
        </p:spPr>
        <p:txBody>
          <a:bodyPr/>
          <a:lstStyle/>
          <a:p>
            <a:pPr algn="r">
              <a:defRPr/>
            </a:pPr>
            <a:r>
              <a:rPr lang="it-IT" sz="3200" kern="0" dirty="0">
                <a:solidFill>
                  <a:srgbClr val="FFFFFF"/>
                </a:solidFill>
                <a:latin typeface="Century Gothic" pitchFamily="34" charset="0"/>
                <a:ea typeface="+mj-ea"/>
                <a:cs typeface="+mj-cs"/>
              </a:rPr>
              <a:t>… segue case </a:t>
            </a:r>
            <a:r>
              <a:rPr lang="it-IT" sz="3200" kern="0" dirty="0" err="1">
                <a:solidFill>
                  <a:srgbClr val="FFFFFF"/>
                </a:solidFill>
                <a:latin typeface="Century Gothic" pitchFamily="34" charset="0"/>
                <a:ea typeface="+mj-ea"/>
                <a:cs typeface="+mj-cs"/>
              </a:rPr>
              <a:t>studies</a:t>
            </a:r>
            <a:endParaRPr lang="it-IT" i="1" kern="0" dirty="0">
              <a:solidFill>
                <a:srgbClr val="FFFF00"/>
              </a:solidFill>
              <a:latin typeface="Century Gothic" pitchFamily="34" charset="0"/>
              <a:ea typeface="+mj-ea"/>
              <a:cs typeface="+mj-cs"/>
            </a:endParaRPr>
          </a:p>
        </p:txBody>
      </p:sp>
    </p:spTree>
    <p:extLst>
      <p:ext uri="{BB962C8B-B14F-4D97-AF65-F5344CB8AC3E}">
        <p14:creationId xmlns:p14="http://schemas.microsoft.com/office/powerpoint/2010/main" val="14351191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DSCN3343.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488" y="43416"/>
            <a:ext cx="9201472" cy="6625944"/>
          </a:xfrm>
          <a:prstGeom prst="rect">
            <a:avLst/>
          </a:prstGeom>
        </p:spPr>
      </p:pic>
    </p:spTree>
    <p:extLst>
      <p:ext uri="{BB962C8B-B14F-4D97-AF65-F5344CB8AC3E}">
        <p14:creationId xmlns:p14="http://schemas.microsoft.com/office/powerpoint/2010/main" val="4250554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DSCN334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6496" y="260647"/>
            <a:ext cx="9073008" cy="6412305"/>
          </a:xfrm>
          <a:prstGeom prst="rect">
            <a:avLst/>
          </a:prstGeom>
        </p:spPr>
      </p:pic>
    </p:spTree>
    <p:extLst>
      <p:ext uri="{BB962C8B-B14F-4D97-AF65-F5344CB8AC3E}">
        <p14:creationId xmlns:p14="http://schemas.microsoft.com/office/powerpoint/2010/main" val="33114842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DSCN392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2480" y="-105730"/>
            <a:ext cx="9417496" cy="6703082"/>
          </a:xfrm>
          <a:prstGeom prst="rect">
            <a:avLst/>
          </a:prstGeom>
        </p:spPr>
      </p:pic>
    </p:spTree>
    <p:extLst>
      <p:ext uri="{BB962C8B-B14F-4D97-AF65-F5344CB8AC3E}">
        <p14:creationId xmlns:p14="http://schemas.microsoft.com/office/powerpoint/2010/main" val="10966657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DSCN3926.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488" y="206642"/>
            <a:ext cx="9217024" cy="6321744"/>
          </a:xfrm>
          <a:prstGeom prst="rect">
            <a:avLst/>
          </a:prstGeom>
        </p:spPr>
      </p:pic>
    </p:spTree>
    <p:extLst>
      <p:ext uri="{BB962C8B-B14F-4D97-AF65-F5344CB8AC3E}">
        <p14:creationId xmlns:p14="http://schemas.microsoft.com/office/powerpoint/2010/main" val="15318228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DSCN3932.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488" y="182302"/>
            <a:ext cx="9289032" cy="6487058"/>
          </a:xfrm>
          <a:prstGeom prst="rect">
            <a:avLst/>
          </a:prstGeom>
        </p:spPr>
      </p:pic>
    </p:spTree>
    <p:extLst>
      <p:ext uri="{BB962C8B-B14F-4D97-AF65-F5344CB8AC3E}">
        <p14:creationId xmlns:p14="http://schemas.microsoft.com/office/powerpoint/2010/main" val="37507852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DSCN3933.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2520" y="164300"/>
            <a:ext cx="8769424" cy="6577068"/>
          </a:xfrm>
          <a:prstGeom prst="rect">
            <a:avLst/>
          </a:prstGeom>
        </p:spPr>
      </p:pic>
    </p:spTree>
    <p:extLst>
      <p:ext uri="{BB962C8B-B14F-4D97-AF65-F5344CB8AC3E}">
        <p14:creationId xmlns:p14="http://schemas.microsoft.com/office/powerpoint/2010/main" val="39734973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WordArt 2" descr="Carta di giornale"/>
          <p:cNvSpPr>
            <a:spLocks noChangeArrowheads="1" noChangeShapeType="1" noTextEdit="1"/>
          </p:cNvSpPr>
          <p:nvPr/>
        </p:nvSpPr>
        <p:spPr bwMode="auto">
          <a:xfrm>
            <a:off x="990600" y="5715000"/>
            <a:ext cx="7924800" cy="762000"/>
          </a:xfrm>
          <a:prstGeom prst="rect">
            <a:avLst/>
          </a:prstGeom>
        </p:spPr>
        <p:txBody>
          <a:bodyPr wrap="none" fromWordArt="1">
            <a:prstTxWarp prst="textPlain">
              <a:avLst>
                <a:gd name="adj" fmla="val 50000"/>
              </a:avLst>
            </a:prstTxWarp>
          </a:bodyPr>
          <a:lstStyle/>
          <a:p>
            <a:r>
              <a:rPr lang="it-IT" sz="2800" i="1" kern="10" dirty="0">
                <a:ln w="9525">
                  <a:pattFill prst="solidDmnd">
                    <a:fgClr>
                      <a:schemeClr val="tx1"/>
                    </a:fgClr>
                    <a:bgClr>
                      <a:srgbClr val="FFFFFF"/>
                    </a:bgClr>
                  </a:pattFill>
                  <a:round/>
                  <a:headEnd/>
                  <a:tailEnd/>
                </a:ln>
                <a:blipFill dpi="0" rotWithShape="1">
                  <a:blip r:embed="rId3"/>
                  <a:srcRect/>
                  <a:tile tx="0" ty="0" sx="100000" sy="100000" flip="none" algn="tl"/>
                </a:blipFill>
                <a:latin typeface="Arial Black"/>
              </a:rPr>
              <a:t>GRAZIE PER L'ATTENZIONE</a:t>
            </a:r>
          </a:p>
        </p:txBody>
      </p:sp>
      <p:graphicFrame>
        <p:nvGraphicFramePr>
          <p:cNvPr id="1327107" name="Object 3"/>
          <p:cNvGraphicFramePr>
            <a:graphicFrameLocks noChangeAspect="1"/>
          </p:cNvGraphicFramePr>
          <p:nvPr/>
        </p:nvGraphicFramePr>
        <p:xfrm>
          <a:off x="2590800" y="609600"/>
          <a:ext cx="4419600" cy="4267200"/>
        </p:xfrm>
        <a:graphic>
          <a:graphicData uri="http://schemas.openxmlformats.org/presentationml/2006/ole">
            <mc:AlternateContent xmlns:mc="http://schemas.openxmlformats.org/markup-compatibility/2006">
              <mc:Choice xmlns:v="urn:schemas-microsoft-com:vml" Requires="v">
                <p:oleObj spid="_x0000_s34898" name="Immagine bitmap" r:id="rId4" imgW="8961905" imgH="9047619" progId="Paint.Picture">
                  <p:embed/>
                </p:oleObj>
              </mc:Choice>
              <mc:Fallback>
                <p:oleObj name="Immagine bitmap" r:id="rId4" imgW="8961905" imgH="9047619" progId="Paint.Picture">
                  <p:embed/>
                  <p:pic>
                    <p:nvPicPr>
                      <p:cNvPr id="0" name="Object 3"/>
                      <p:cNvPicPr>
                        <a:picLocks noChangeAspect="1" noChangeArrowheads="1"/>
                      </p:cNvPicPr>
                      <p:nvPr/>
                    </p:nvPicPr>
                    <p:blipFill>
                      <a:blip r:embed="rId5">
                        <a:clrChange>
                          <a:clrFrom>
                            <a:srgbClr val="FFFF00"/>
                          </a:clrFrom>
                          <a:clrTo>
                            <a:srgbClr val="FFFF00">
                              <a:alpha val="0"/>
                            </a:srgbClr>
                          </a:clrTo>
                        </a:clrChange>
                        <a:lum contrast="24000"/>
                        <a:extLst>
                          <a:ext uri="{28A0092B-C50C-407E-A947-70E740481C1C}">
                            <a14:useLocalDpi xmlns:a14="http://schemas.microsoft.com/office/drawing/2010/main" val="0"/>
                          </a:ext>
                        </a:extLst>
                      </a:blip>
                      <a:srcRect/>
                      <a:stretch>
                        <a:fillRect/>
                      </a:stretch>
                    </p:blipFill>
                    <p:spPr bwMode="auto">
                      <a:xfrm>
                        <a:off x="2590800" y="609600"/>
                        <a:ext cx="4419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1327107"/>
                                        </p:tgtEl>
                                        <p:attrNameLst>
                                          <p:attrName>style.visibility</p:attrName>
                                        </p:attrNameLst>
                                      </p:cBhvr>
                                      <p:to>
                                        <p:strVal val="visible"/>
                                      </p:to>
                                    </p:set>
                                    <p:animEffect transition="in" filter="dissolve">
                                      <p:cBhvr>
                                        <p:cTn id="7" dur="2000"/>
                                        <p:tgtEl>
                                          <p:spTgt spid="1327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loppy da 3,5 pollici (A:)">
  <a:themeElements>
    <a:clrScheme name="">
      <a:dk1>
        <a:srgbClr val="000000"/>
      </a:dk1>
      <a:lt1>
        <a:srgbClr val="114FFB"/>
      </a:lt1>
      <a:dk2>
        <a:srgbClr val="000000"/>
      </a:dk2>
      <a:lt2>
        <a:srgbClr val="919191"/>
      </a:lt2>
      <a:accent1>
        <a:srgbClr val="618FFD"/>
      </a:accent1>
      <a:accent2>
        <a:srgbClr val="00AE00"/>
      </a:accent2>
      <a:accent3>
        <a:srgbClr val="AAB2FD"/>
      </a:accent3>
      <a:accent4>
        <a:srgbClr val="000000"/>
      </a:accent4>
      <a:accent5>
        <a:srgbClr val="B7C6FE"/>
      </a:accent5>
      <a:accent6>
        <a:srgbClr val="009D00"/>
      </a:accent6>
      <a:hlink>
        <a:srgbClr val="FC0128"/>
      </a:hlink>
      <a:folHlink>
        <a:srgbClr val="CECECE"/>
      </a:folHlink>
    </a:clrScheme>
    <a:fontScheme name="Floppy da 3,5 pollici (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it-IT" sz="2400" b="1"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it-IT" sz="2400" b="1"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Floppy da 3,5 pollici (A:)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Floppy da 3,5 pollici (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Floppy da 3,5 pollici (A:)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Floppy da 3,5 pollici (A:)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Floppy da 3,5 pollici (A:)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Floppy da 3,5 pollici (A:)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Floppy da 3,5 pollici (A:)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Floppy da 3,5 pollici (A:)">
  <a:themeElements>
    <a:clrScheme name="">
      <a:dk1>
        <a:srgbClr val="000000"/>
      </a:dk1>
      <a:lt1>
        <a:srgbClr val="114FFB"/>
      </a:lt1>
      <a:dk2>
        <a:srgbClr val="000000"/>
      </a:dk2>
      <a:lt2>
        <a:srgbClr val="919191"/>
      </a:lt2>
      <a:accent1>
        <a:srgbClr val="618FFD"/>
      </a:accent1>
      <a:accent2>
        <a:srgbClr val="00AE00"/>
      </a:accent2>
      <a:accent3>
        <a:srgbClr val="AAB2FD"/>
      </a:accent3>
      <a:accent4>
        <a:srgbClr val="000000"/>
      </a:accent4>
      <a:accent5>
        <a:srgbClr val="B7C6FE"/>
      </a:accent5>
      <a:accent6>
        <a:srgbClr val="009D00"/>
      </a:accent6>
      <a:hlink>
        <a:srgbClr val="FC0128"/>
      </a:hlink>
      <a:folHlink>
        <a:srgbClr val="CECECE"/>
      </a:folHlink>
    </a:clrScheme>
    <a:fontScheme name="1_Floppy da 3,5 pollici (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it-IT" sz="2400" b="1"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it-IT" sz="2400" b="1"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1_Floppy da 3,5 pollici (A:)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Floppy da 3,5 pollici (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1_Floppy da 3,5 pollici (A:)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Floppy da 3,5 pollici (A:)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Floppy da 3,5 pollici (A:)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Floppy da 3,5 pollici (A:)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1_Floppy da 3,5 pollici (A:)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5965</TotalTime>
  <Pages>49</Pages>
  <Words>2239</Words>
  <Application>Microsoft Office PowerPoint</Application>
  <PresentationFormat>A4 (21x29,7 cm)</PresentationFormat>
  <Paragraphs>424</Paragraphs>
  <Slides>58</Slides>
  <Notes>20</Notes>
  <HiddenSlides>0</HiddenSlides>
  <MMClips>0</MMClips>
  <ScaleCrop>false</ScaleCrop>
  <HeadingPairs>
    <vt:vector size="8" baseType="variant">
      <vt:variant>
        <vt:lpstr>Caratteri utilizzati</vt:lpstr>
      </vt:variant>
      <vt:variant>
        <vt:i4>10</vt:i4>
      </vt:variant>
      <vt:variant>
        <vt:lpstr>Tema</vt:lpstr>
      </vt:variant>
      <vt:variant>
        <vt:i4>2</vt:i4>
      </vt:variant>
      <vt:variant>
        <vt:lpstr>Server OLE incorporati</vt:lpstr>
      </vt:variant>
      <vt:variant>
        <vt:i4>2</vt:i4>
      </vt:variant>
      <vt:variant>
        <vt:lpstr>Titoli diapositive</vt:lpstr>
      </vt:variant>
      <vt:variant>
        <vt:i4>58</vt:i4>
      </vt:variant>
    </vt:vector>
  </HeadingPairs>
  <TitlesOfParts>
    <vt:vector size="72" baseType="lpstr">
      <vt:lpstr>Arial</vt:lpstr>
      <vt:lpstr>Arial Black</vt:lpstr>
      <vt:lpstr>Arial Unicode MS</vt:lpstr>
      <vt:lpstr>Book Antiqua</vt:lpstr>
      <vt:lpstr>Calibri</vt:lpstr>
      <vt:lpstr>Century Gothic</vt:lpstr>
      <vt:lpstr>Symbol</vt:lpstr>
      <vt:lpstr>Tahoma</vt:lpstr>
      <vt:lpstr>Times New Roman</vt:lpstr>
      <vt:lpstr>Verdana</vt:lpstr>
      <vt:lpstr>Floppy da 3,5 pollici (A:)</vt:lpstr>
      <vt:lpstr>1_Floppy da 3,5 pollici (A:)</vt:lpstr>
      <vt:lpstr>Grafico</vt:lpstr>
      <vt:lpstr>Immagine bitmap</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MODALITÀ DI ATTIVAZIONE DEI NAS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Art. 515 C.P. Frode nell'esercizio del commercio</vt:lpstr>
      <vt:lpstr>Articolo 516 C.P. Vendita di sostanze alimentari non genuine come genuine </vt:lpstr>
      <vt:lpstr>Articolo 517 C.P. Vendita di prodotti industriali con segni mendaci </vt:lpstr>
      <vt:lpstr>Articolo 517 ter C.P. Fabbricazione e commercio di beni realizzati usurpando titoli di proprietà industriale </vt:lpstr>
      <vt:lpstr>Articolo 517 quater C.P. Contraffazione di indicazioni geografiche o denominazioni di origine dei prodotti agroalimentari </vt:lpstr>
      <vt:lpstr>Presentazione standard di PowerPoint</vt:lpstr>
      <vt:lpstr>Presentazione standard di PowerPoint</vt:lpstr>
      <vt:lpstr>VIOLAZIONI NEL SETTORE ALIMENTARE</vt:lpstr>
      <vt:lpstr>Presentazione standard di PowerPoint</vt:lpstr>
      <vt:lpstr>VIOLAZIONI NEL SETTORE SANITARIO E FARMACEUTICO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NAS CARABINIERI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CORSO ANTISOFISTICAZIONI E SANITA'</dc:title>
  <dc:subject>TESI N.9</dc:subject>
  <dc:creator>Bentivogli Filippo (Ten. Col.)</dc:creator>
  <cp:lastModifiedBy>Bentivogli Filippo (Ten. Col.)</cp:lastModifiedBy>
  <cp:revision>993</cp:revision>
  <cp:lastPrinted>2024-09-20T08:26:55Z</cp:lastPrinted>
  <dcterms:created xsi:type="dcterms:W3CDTF">1997-05-26T11:54:58Z</dcterms:created>
  <dcterms:modified xsi:type="dcterms:W3CDTF">2024-09-20T09:22:55Z</dcterms:modified>
</cp:coreProperties>
</file>